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3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07" r:id="rId1"/>
  </p:sldMasterIdLst>
  <p:notesMasterIdLst>
    <p:notesMasterId r:id="rId35"/>
  </p:notesMasterIdLst>
  <p:handoutMasterIdLst>
    <p:handoutMasterId r:id="rId36"/>
  </p:handoutMasterIdLst>
  <p:sldIdLst>
    <p:sldId id="281" r:id="rId2"/>
    <p:sldId id="1209" r:id="rId3"/>
    <p:sldId id="1210" r:id="rId4"/>
    <p:sldId id="1211" r:id="rId5"/>
    <p:sldId id="1169" r:id="rId6"/>
    <p:sldId id="1203" r:id="rId7"/>
    <p:sldId id="1171" r:id="rId8"/>
    <p:sldId id="1149" r:id="rId9"/>
    <p:sldId id="1176" r:id="rId10"/>
    <p:sldId id="1177" r:id="rId11"/>
    <p:sldId id="1178" r:id="rId12"/>
    <p:sldId id="1181" r:id="rId13"/>
    <p:sldId id="1191" r:id="rId14"/>
    <p:sldId id="1185" r:id="rId15"/>
    <p:sldId id="1186" r:id="rId16"/>
    <p:sldId id="1195" r:id="rId17"/>
    <p:sldId id="1207" r:id="rId18"/>
    <p:sldId id="1160" r:id="rId19"/>
    <p:sldId id="1224" r:id="rId20"/>
    <p:sldId id="1194" r:id="rId21"/>
    <p:sldId id="1220" r:id="rId22"/>
    <p:sldId id="1202" r:id="rId23"/>
    <p:sldId id="1223" r:id="rId24"/>
    <p:sldId id="1216" r:id="rId25"/>
    <p:sldId id="1156" r:id="rId26"/>
    <p:sldId id="1214" r:id="rId27"/>
    <p:sldId id="1158" r:id="rId28"/>
    <p:sldId id="1197" r:id="rId29"/>
    <p:sldId id="1215" r:id="rId30"/>
    <p:sldId id="1213" r:id="rId31"/>
    <p:sldId id="1208" r:id="rId32"/>
    <p:sldId id="1225" r:id="rId33"/>
    <p:sldId id="966" r:id="rId34"/>
  </p:sldIdLst>
  <p:sldSz cx="9144000" cy="6858000" type="screen4x3"/>
  <p:notesSz cx="6794500" cy="9906000"/>
  <p:embeddedFontLst>
    <p:embeddedFont>
      <p:font typeface="Times" panose="02020603050405020304" pitchFamily="18" charset="0"/>
      <p:regular r:id="rId37"/>
      <p:bold r:id="rId38"/>
      <p:italic r:id="rId39"/>
      <p:boldItalic r:id="rId40"/>
    </p:embeddedFont>
    <p:embeddedFont>
      <p:font typeface="ＭＳ Ｐゴシック" panose="020B0600070205080204" pitchFamily="34" charset="-128"/>
      <p:regular r:id="rId41"/>
    </p:embeddedFont>
    <p:embeddedFont>
      <p:font typeface="Leelawadee" panose="020B0502040204020203" pitchFamily="34" charset="-34"/>
      <p:regular r:id="rId42"/>
      <p:bold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Verdana" panose="020B0604030504040204" pitchFamily="34" charset="0"/>
      <p:regular r:id="rId48"/>
      <p:bold r:id="rId49"/>
      <p:italic r:id="rId50"/>
      <p:boldItalic r:id="rId51"/>
    </p:embeddedFont>
    <p:embeddedFont>
      <p:font typeface="Bohemian typewriter" panose="020B0604020202020204" charset="0"/>
      <p:regular r:id="rId52"/>
    </p:embeddedFont>
    <p:embeddedFont>
      <p:font typeface="Trebuchet MS" panose="020B0603020202020204" pitchFamily="34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18">
          <p15:clr>
            <a:srgbClr val="A4A3A4"/>
          </p15:clr>
        </p15:guide>
        <p15:guide id="2" orient="horz" pos="3120">
          <p15:clr>
            <a:srgbClr val="A4A3A4"/>
          </p15:clr>
        </p15:guide>
        <p15:guide id="3" pos="2137">
          <p15:clr>
            <a:srgbClr val="A4A3A4"/>
          </p15:clr>
        </p15:guide>
        <p15:guide id="4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486D"/>
    <a:srgbClr val="1F3651"/>
    <a:srgbClr val="182A40"/>
    <a:srgbClr val="2A4A70"/>
    <a:srgbClr val="213A59"/>
    <a:srgbClr val="1D344F"/>
    <a:srgbClr val="17385F"/>
    <a:srgbClr val="1D4575"/>
    <a:srgbClr val="10253F"/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5" autoAdjust="0"/>
    <p:restoredTop sz="86647" autoAdjust="0"/>
  </p:normalViewPr>
  <p:slideViewPr>
    <p:cSldViewPr snapToGrid="0" snapToObjects="1">
      <p:cViewPr varScale="1">
        <p:scale>
          <a:sx n="74" d="100"/>
          <a:sy n="74" d="100"/>
        </p:scale>
        <p:origin x="-130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4" d="100"/>
          <a:sy n="64" d="100"/>
        </p:scale>
        <p:origin x="-2958" y="-114"/>
      </p:cViewPr>
      <p:guideLst>
        <p:guide orient="horz" pos="3118"/>
        <p:guide orient="horz" pos="3120"/>
        <p:guide pos="2137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49" Type="http://schemas.openxmlformats.org/officeDocument/2006/relationships/font" Target="fonts/font13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noFill/>
              <a:ln w="19050">
                <a:noFill/>
              </a:ln>
              <a:effectLst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Leelawadee" panose="020B0502040204020203" pitchFamily="34" charset="-34"/>
                      <a:ea typeface="+mn-ea"/>
                      <a:cs typeface="Leelawadee" panose="020B0502040204020203" pitchFamily="34" charset="-34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Leelawadee" panose="020B0502040204020203" pitchFamily="34" charset="-34"/>
                    <a:ea typeface="+mn-ea"/>
                    <a:cs typeface="Leelawadee" panose="020B0502040204020203" pitchFamily="34" charset="-34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Plan1!$A$2:$A$5</c:f>
              <c:strCache>
                <c:ptCount val="4"/>
                <c:pt idx="0">
                  <c:v>1º Tri</c:v>
                </c:pt>
                <c:pt idx="1">
                  <c:v>2º Tri</c:v>
                </c:pt>
                <c:pt idx="2">
                  <c:v>3º Tri</c:v>
                </c:pt>
                <c:pt idx="3">
                  <c:v>4º Tri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157</c:v>
                </c:pt>
                <c:pt idx="1">
                  <c:v>225</c:v>
                </c:pt>
                <c:pt idx="2">
                  <c:v>131</c:v>
                </c:pt>
                <c:pt idx="3">
                  <c:v>513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3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467864454545867"/>
          <c:y val="0.10201778785321755"/>
          <c:w val="0.5306428994935376"/>
          <c:h val="0.79596442429356495"/>
        </c:manualLayout>
      </c:layout>
      <c:doughnut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D9D9D9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noFill/>
              <a:ln w="19050">
                <a:noFill/>
              </a:ln>
              <a:effectLst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950225773309414E-3"/>
                  <c:y val="-1.0777602614233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404040"/>
                      </a:solidFill>
                      <a:latin typeface="Leelawadee" panose="020B0502040204020203" pitchFamily="34" charset="-34"/>
                      <a:ea typeface="+mn-ea"/>
                      <a:cs typeface="Leelawadee" panose="020B0502040204020203" pitchFamily="34" charset="-34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Leelawadee" panose="020B0502040204020203" pitchFamily="34" charset="-34"/>
                    <a:ea typeface="+mn-ea"/>
                    <a:cs typeface="Leelawadee" panose="020B0502040204020203" pitchFamily="34" charset="-34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Plan1!$A$2:$A$5</c:f>
              <c:strCache>
                <c:ptCount val="4"/>
                <c:pt idx="0">
                  <c:v>1º Tri</c:v>
                </c:pt>
                <c:pt idx="1">
                  <c:v>2º Tri</c:v>
                </c:pt>
                <c:pt idx="2">
                  <c:v>3º Tri</c:v>
                </c:pt>
                <c:pt idx="3">
                  <c:v>4º Tri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55</c:v>
                </c:pt>
                <c:pt idx="1">
                  <c:v>4</c:v>
                </c:pt>
                <c:pt idx="2">
                  <c:v>22</c:v>
                </c:pt>
                <c:pt idx="3">
                  <c:v>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3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467864454545867"/>
          <c:y val="0.10201778785321755"/>
          <c:w val="0.5306428994935376"/>
          <c:h val="0.79596442429356495"/>
        </c:manualLayout>
      </c:layout>
      <c:doughnut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D9D9D9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noFill/>
              <a:ln w="19050">
                <a:noFill/>
              </a:ln>
              <a:effectLst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3950225773309414E-3"/>
                  <c:y val="-1.0777602614233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600" b="1" i="0" u="none" strike="noStrike" kern="1200" baseline="0">
                      <a:solidFill>
                        <a:srgbClr val="404040"/>
                      </a:solidFill>
                      <a:latin typeface="Leelawadee" panose="020B0502040204020203" pitchFamily="34" charset="-34"/>
                      <a:ea typeface="+mn-ea"/>
                      <a:cs typeface="Leelawadee" panose="020B0502040204020203" pitchFamily="34" charset="-34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600" b="1" i="0" u="none" strike="noStrike" kern="1200" baseline="0">
                    <a:solidFill>
                      <a:schemeClr val="bg1"/>
                    </a:solidFill>
                    <a:latin typeface="Leelawadee" panose="020B0502040204020203" pitchFamily="34" charset="-34"/>
                    <a:ea typeface="+mn-ea"/>
                    <a:cs typeface="Leelawadee" panose="020B0502040204020203" pitchFamily="34" charset="-34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Plan1!$A$2:$A$5</c:f>
              <c:strCache>
                <c:ptCount val="4"/>
                <c:pt idx="0">
                  <c:v>1º Tri</c:v>
                </c:pt>
                <c:pt idx="1">
                  <c:v>2º Tri</c:v>
                </c:pt>
                <c:pt idx="2">
                  <c:v>3º Tri</c:v>
                </c:pt>
                <c:pt idx="3">
                  <c:v>4º Tri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55</c:v>
                </c:pt>
                <c:pt idx="1">
                  <c:v>4</c:v>
                </c:pt>
                <c:pt idx="2">
                  <c:v>22</c:v>
                </c:pt>
                <c:pt idx="3">
                  <c:v>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3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4813" cy="495300"/>
          </a:xfrm>
          <a:prstGeom prst="rect">
            <a:avLst/>
          </a:prstGeom>
        </p:spPr>
        <p:txBody>
          <a:bodyPr vert="horz" lIns="91173" tIns="45588" rIns="91173" bIns="45588" rtlCol="0"/>
          <a:lstStyle>
            <a:lvl1pPr algn="l"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1" y="1"/>
            <a:ext cx="2944813" cy="495300"/>
          </a:xfrm>
          <a:prstGeom prst="rect">
            <a:avLst/>
          </a:prstGeom>
        </p:spPr>
        <p:txBody>
          <a:bodyPr vert="horz" wrap="square" lIns="91173" tIns="45588" rIns="91173" bIns="4558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0F64B94-1CBB-448A-8039-C32B5CEC2E83}" type="datetime1">
              <a:rPr lang="en-US"/>
              <a:pPr>
                <a:defRPr/>
              </a:pPr>
              <a:t>6/10/2016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09114"/>
            <a:ext cx="2944813" cy="495300"/>
          </a:xfrm>
          <a:prstGeom prst="rect">
            <a:avLst/>
          </a:prstGeom>
        </p:spPr>
        <p:txBody>
          <a:bodyPr vert="horz" lIns="91173" tIns="45588" rIns="91173" bIns="45588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1" y="9409114"/>
            <a:ext cx="2944813" cy="495300"/>
          </a:xfrm>
          <a:prstGeom prst="rect">
            <a:avLst/>
          </a:prstGeom>
        </p:spPr>
        <p:txBody>
          <a:bodyPr vert="horz" wrap="square" lIns="91173" tIns="45588" rIns="91173" bIns="4558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8AE9CE1-A298-4ED4-8466-DD74DB93AA2C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576920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4813" cy="495300"/>
          </a:xfrm>
          <a:prstGeom prst="rect">
            <a:avLst/>
          </a:prstGeom>
        </p:spPr>
        <p:txBody>
          <a:bodyPr vert="horz" lIns="91173" tIns="45588" rIns="91173" bIns="45588" rtlCol="0"/>
          <a:lstStyle>
            <a:lvl1pPr algn="l"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1" y="1"/>
            <a:ext cx="2944813" cy="495300"/>
          </a:xfrm>
          <a:prstGeom prst="rect">
            <a:avLst/>
          </a:prstGeom>
        </p:spPr>
        <p:txBody>
          <a:bodyPr vert="horz" wrap="square" lIns="91173" tIns="45588" rIns="91173" bIns="4558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99DCF68A-994F-4C56-AE6C-A7948C12C163}" type="datetime1">
              <a:rPr lang="en-US"/>
              <a:pPr>
                <a:defRPr/>
              </a:pPr>
              <a:t>6/10/2016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4588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73" tIns="45588" rIns="91173" bIns="45588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173" tIns="45588" rIns="91173" bIns="45588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09114"/>
            <a:ext cx="2944813" cy="495300"/>
          </a:xfrm>
          <a:prstGeom prst="rect">
            <a:avLst/>
          </a:prstGeom>
        </p:spPr>
        <p:txBody>
          <a:bodyPr vert="horz" lIns="91173" tIns="45588" rIns="91173" bIns="45588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1" y="9409114"/>
            <a:ext cx="2944813" cy="495300"/>
          </a:xfrm>
          <a:prstGeom prst="rect">
            <a:avLst/>
          </a:prstGeom>
        </p:spPr>
        <p:txBody>
          <a:bodyPr vert="horz" wrap="square" lIns="91173" tIns="45588" rIns="91173" bIns="4558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3FD9B84-B05F-4AFB-9A0B-3BA1DE59FCE8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9233870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ea typeface="ＭＳ Ｐゴシック" panose="020B0600070205080204" pitchFamily="34" charset="-128"/>
            </a:endParaRPr>
          </a:p>
        </p:txBody>
      </p:sp>
      <p:sp>
        <p:nvSpPr>
          <p:cNvPr id="256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695" indent="-28413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9703" indent="-2269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5267" indent="-2269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0831" indent="-2269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7981" indent="-226988" defTabSz="4571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5132" indent="-226988" defTabSz="4571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2284" indent="-226988" defTabSz="4571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9435" indent="-226988" defTabSz="4571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F021B4A-419A-4349-96AB-45ABBCCA7E99}" type="slidenum">
              <a:rPr lang="en-US" altLang="pt-BR" smtClean="0"/>
              <a:pPr/>
              <a:t>1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271520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5438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1050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82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54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26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98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C78058-5915-4EFB-8979-1BEE52414EF3}" type="slidenum">
              <a:rPr lang="en-US" altLang="pt-BR" smtClean="0"/>
              <a:pPr/>
              <a:t>10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272354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5438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1050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82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54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26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98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C78058-5915-4EFB-8979-1BEE52414EF3}" type="slidenum">
              <a:rPr lang="en-US" altLang="pt-BR" smtClean="0"/>
              <a:pPr/>
              <a:t>11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1423132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5438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1050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82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54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26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98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C78058-5915-4EFB-8979-1BEE52414EF3}" type="slidenum">
              <a:rPr lang="en-US" altLang="pt-BR" smtClean="0"/>
              <a:pPr/>
              <a:t>12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2061100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5438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1050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82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54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26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98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C78058-5915-4EFB-8979-1BEE52414EF3}" type="slidenum">
              <a:rPr lang="en-US" altLang="pt-BR" smtClean="0"/>
              <a:pPr/>
              <a:t>13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1773712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5438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1050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82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54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26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98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C78058-5915-4EFB-8979-1BEE52414EF3}" type="slidenum">
              <a:rPr lang="en-US" altLang="pt-BR" smtClean="0"/>
              <a:pPr/>
              <a:t>14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1543091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5438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1050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82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54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26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98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C78058-5915-4EFB-8979-1BEE52414EF3}" type="slidenum">
              <a:rPr lang="en-US" altLang="pt-BR" smtClean="0"/>
              <a:pPr/>
              <a:t>15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773022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5438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1050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82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54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26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98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C78058-5915-4EFB-8979-1BEE52414EF3}" type="slidenum">
              <a:rPr lang="en-US" altLang="pt-BR" smtClean="0"/>
              <a:pPr/>
              <a:t>16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3606273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5438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1050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82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54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26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98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C78058-5915-4EFB-8979-1BEE52414EF3}" type="slidenum">
              <a:rPr lang="en-US" altLang="pt-BR" smtClean="0"/>
              <a:pPr/>
              <a:t>18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2127296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5438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1050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82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54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26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98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C78058-5915-4EFB-8979-1BEE52414EF3}" type="slidenum">
              <a:rPr lang="en-US" altLang="pt-BR" smtClean="0"/>
              <a:pPr/>
              <a:t>19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2786745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5438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1050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82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54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26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98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C78058-5915-4EFB-8979-1BEE52414EF3}" type="slidenum">
              <a:rPr lang="en-US" altLang="pt-BR" smtClean="0"/>
              <a:pPr/>
              <a:t>20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3417248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698" indent="-284902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789" indent="-22760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9586" indent="-22760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6383" indent="-22760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771" indent="-227603" defTabSz="4583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3160" indent="-227603" defTabSz="4583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31549" indent="-227603" defTabSz="4583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9938" indent="-227603" defTabSz="4583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C78058-5915-4EFB-8979-1BEE52414EF3}" type="slidenum">
              <a:rPr lang="en-US" altLang="pt-BR" smtClean="0"/>
              <a:pPr/>
              <a:t>2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24274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5438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1050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82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54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26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98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C78058-5915-4EFB-8979-1BEE52414EF3}" type="slidenum">
              <a:rPr lang="en-US" altLang="pt-BR" smtClean="0"/>
              <a:pPr/>
              <a:t>21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5603093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5438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1050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82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54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26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98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C78058-5915-4EFB-8979-1BEE52414EF3}" type="slidenum">
              <a:rPr lang="en-US" altLang="pt-BR" smtClean="0"/>
              <a:pPr/>
              <a:t>22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35208563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698" indent="-284902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789" indent="-22760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9586" indent="-22760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6383" indent="-22760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771" indent="-227603" defTabSz="4583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3160" indent="-227603" defTabSz="4583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31549" indent="-227603" defTabSz="4583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9938" indent="-227603" defTabSz="4583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C78058-5915-4EFB-8979-1BEE52414EF3}" type="slidenum">
              <a:rPr lang="en-US" altLang="pt-BR" smtClean="0"/>
              <a:pPr/>
              <a:t>23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34128694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5438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1050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82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54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26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98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C78058-5915-4EFB-8979-1BEE52414EF3}" type="slidenum">
              <a:rPr lang="en-US" altLang="pt-BR" smtClean="0"/>
              <a:pPr/>
              <a:t>24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35135269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5438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1050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82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54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26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98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C78058-5915-4EFB-8979-1BEE52414EF3}" type="slidenum">
              <a:rPr lang="en-US" altLang="pt-BR" smtClean="0"/>
              <a:pPr/>
              <a:t>25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36085623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5438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1050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82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54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26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98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C78058-5915-4EFB-8979-1BEE52414EF3}" type="slidenum">
              <a:rPr lang="en-US" altLang="pt-BR" smtClean="0"/>
              <a:pPr/>
              <a:t>26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11574290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5438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1050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82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54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26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98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C78058-5915-4EFB-8979-1BEE52414EF3}" type="slidenum">
              <a:rPr lang="en-US" altLang="pt-BR" smtClean="0"/>
              <a:pPr/>
              <a:t>27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31695108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5438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1050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82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54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26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98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C78058-5915-4EFB-8979-1BEE52414EF3}" type="slidenum">
              <a:rPr lang="en-US" altLang="pt-BR" smtClean="0"/>
              <a:pPr/>
              <a:t>28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39554204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5438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1050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82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54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26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98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C78058-5915-4EFB-8979-1BEE52414EF3}" type="slidenum">
              <a:rPr lang="en-US" altLang="pt-BR" smtClean="0"/>
              <a:pPr/>
              <a:t>29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28226524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698" indent="-284902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789" indent="-22760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9586" indent="-22760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6383" indent="-22760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771" indent="-227603" defTabSz="4583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3160" indent="-227603" defTabSz="4583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31549" indent="-227603" defTabSz="4583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9938" indent="-227603" defTabSz="4583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C78058-5915-4EFB-8979-1BEE52414EF3}" type="slidenum">
              <a:rPr lang="en-US" altLang="pt-BR" smtClean="0"/>
              <a:pPr/>
              <a:t>30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1299383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ea typeface="ＭＳ Ｐゴシック" panose="020B0600070205080204" pitchFamily="34" charset="-128"/>
            </a:endParaRPr>
          </a:p>
        </p:txBody>
      </p:sp>
      <p:sp>
        <p:nvSpPr>
          <p:cNvPr id="809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5438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1050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82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54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26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98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040AE84-8558-4324-88A5-3CC97625B791}" type="slidenum">
              <a:rPr lang="en-US" altLang="pt-BR" smtClean="0"/>
              <a:pPr/>
              <a:t>3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30135615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ea typeface="ＭＳ Ｐゴシック" panose="020B0600070205080204" pitchFamily="34" charset="-128"/>
            </a:endParaRPr>
          </a:p>
        </p:txBody>
      </p:sp>
      <p:sp>
        <p:nvSpPr>
          <p:cNvPr id="809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5438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1050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82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54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26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98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040AE84-8558-4324-88A5-3CC97625B791}" type="slidenum">
              <a:rPr lang="en-US" altLang="pt-BR" smtClean="0"/>
              <a:pPr/>
              <a:t>32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28813725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3848101" y="9410701"/>
            <a:ext cx="29448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93" tIns="47648" rIns="95293" bIns="47648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5B2401B-B925-4101-A874-471FE72B37E1}" type="slidenum">
              <a:rPr lang="pt-BR" altLang="pt-BR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33</a:t>
            </a:fld>
            <a:endParaRPr lang="pt-BR" altLang="pt-BR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1622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5438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1050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82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54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26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98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C78058-5915-4EFB-8979-1BEE52414EF3}" type="slidenum">
              <a:rPr lang="en-US" altLang="pt-BR" smtClean="0"/>
              <a:pPr/>
              <a:t>4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2769397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5438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1050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82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54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26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98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C78058-5915-4EFB-8979-1BEE52414EF3}" type="slidenum">
              <a:rPr lang="en-US" altLang="pt-BR" smtClean="0"/>
              <a:pPr/>
              <a:t>5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1143876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5438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1050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82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54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26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98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C78058-5915-4EFB-8979-1BEE52414EF3}" type="slidenum">
              <a:rPr lang="en-US" altLang="pt-BR" smtClean="0"/>
              <a:pPr/>
              <a:t>6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138311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5438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1050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82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54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26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98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C78058-5915-4EFB-8979-1BEE52414EF3}" type="slidenum">
              <a:rPr lang="en-US" altLang="pt-BR" smtClean="0"/>
              <a:pPr/>
              <a:t>7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1797191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5438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1050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82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54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26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98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C78058-5915-4EFB-8979-1BEE52414EF3}" type="slidenum">
              <a:rPr lang="en-US" altLang="pt-BR" smtClean="0"/>
              <a:pPr/>
              <a:t>8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3180174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5438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1050" indent="-227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82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54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26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9850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C78058-5915-4EFB-8979-1BEE52414EF3}" type="slidenum">
              <a:rPr lang="en-US" altLang="pt-BR" smtClean="0"/>
              <a:pPr/>
              <a:t>9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4257651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3_Greenshapestop title_r3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8450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269" y="1087231"/>
            <a:ext cx="7264400" cy="2513220"/>
          </a:xfr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269" y="4413127"/>
            <a:ext cx="6400800" cy="1767539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564447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71938" y="6619875"/>
            <a:ext cx="1000125" cy="209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A9F5357-C6C8-4C22-B56F-0006F5D3E5B4}" type="datetime1">
              <a:rPr lang="en-US"/>
              <a:pPr>
                <a:defRPr/>
              </a:pPr>
              <a:t>6/10/2016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32425" y="6619875"/>
            <a:ext cx="3254375" cy="2095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Presentation to Board of Directors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00825"/>
            <a:ext cx="2133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6535D0E-2FDB-4A19-931B-24F8FB5E9625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82315312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71938" y="6619875"/>
            <a:ext cx="1000125" cy="209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6648127-2506-4BC6-AB0A-E271BDEA5649}" type="datetime1">
              <a:rPr lang="en-US"/>
              <a:pPr>
                <a:defRPr/>
              </a:pPr>
              <a:t>6/10/2016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32425" y="6619875"/>
            <a:ext cx="3254375" cy="2095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Presentation to Board of Directors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00825"/>
            <a:ext cx="2133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0D3E712-4E30-409E-AC8E-E115943DE189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906040950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21793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71938" y="6619875"/>
            <a:ext cx="1000125" cy="209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0397B87-4F9F-46C1-BDB9-C454DC0BD86C}" type="datetime1">
              <a:rPr lang="en-US"/>
              <a:pPr>
                <a:defRPr/>
              </a:pPr>
              <a:t>6/10/2016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32425" y="6619875"/>
            <a:ext cx="3254375" cy="2095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Presentation to Board of Directors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00825"/>
            <a:ext cx="2133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7F13EDE-1666-4BC8-B41C-2E7EB5FBEDF0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866270744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071938" y="6619875"/>
            <a:ext cx="1000125" cy="209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2A59752F-D05A-4ACB-910A-AE494336F4B8}" type="datetime1">
              <a:rPr lang="en-US"/>
              <a:pPr>
                <a:defRPr/>
              </a:pPr>
              <a:t>6/10/2016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32425" y="6619875"/>
            <a:ext cx="3254375" cy="2095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Presentation to Board of Directors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00825"/>
            <a:ext cx="2133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5A559D5-6E50-488C-9B1E-173C1CCB259E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76760011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071938" y="6619875"/>
            <a:ext cx="1000125" cy="209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15145058-9CAC-4E81-841D-B6BF13AC32DE}" type="datetime1">
              <a:rPr lang="en-US"/>
              <a:pPr>
                <a:defRPr/>
              </a:pPr>
              <a:t>6/10/2016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32425" y="6619875"/>
            <a:ext cx="3254375" cy="2095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Presentation to Board of Directors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00825"/>
            <a:ext cx="2133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99CFFAE-C054-4285-B7D7-DAD868CE7C3D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331261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071938" y="6619875"/>
            <a:ext cx="1000125" cy="209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3F2FBAD-3CDF-496C-B224-9C8DB39B51EC}" type="datetime1">
              <a:rPr lang="en-US"/>
              <a:pPr>
                <a:defRPr/>
              </a:pPr>
              <a:t>6/10/2016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32425" y="6619875"/>
            <a:ext cx="3254375" cy="2095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Presentation to Board of Directors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00825"/>
            <a:ext cx="2133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54DE0A3-04CE-4D79-BEB1-5AC864536FAF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193908628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071938" y="6619875"/>
            <a:ext cx="1000125" cy="209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93E1082-93B3-4B88-9CFE-6289D2C9559B}" type="datetime1">
              <a:rPr lang="en-US"/>
              <a:pPr>
                <a:defRPr/>
              </a:pPr>
              <a:t>6/10/2016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32425" y="6619875"/>
            <a:ext cx="3254375" cy="2095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Presentation to Board of Directors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00825"/>
            <a:ext cx="2133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9B61A4C-6399-473E-8EE5-8CBC8E2E387E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8757558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071938" y="6619875"/>
            <a:ext cx="1000125" cy="209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51146444-60F0-4B3F-A727-3E9B2A2D99CE}" type="datetime1">
              <a:rPr lang="en-US"/>
              <a:pPr>
                <a:defRPr/>
              </a:pPr>
              <a:t>6/10/2016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32425" y="6619875"/>
            <a:ext cx="3254375" cy="2095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Presentation to Board of Directors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00825"/>
            <a:ext cx="2133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7809725-A210-4DB6-A0DB-D6A7FE168D80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59992302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071938" y="6619875"/>
            <a:ext cx="1000125" cy="209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95A4BEEC-1564-46B4-94C1-E46834C174A7}" type="datetime1">
              <a:rPr lang="en-US"/>
              <a:pPr>
                <a:defRPr/>
              </a:pPr>
              <a:t>6/10/2016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32425" y="6619875"/>
            <a:ext cx="3254375" cy="2095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Presentation to Board of Directors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00825"/>
            <a:ext cx="2133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4C445EB-FCAD-495B-B1A7-1432608F36C1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62452820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46" y="6196013"/>
            <a:ext cx="835154" cy="451105"/>
          </a:xfrm>
          <a:prstGeom prst="rect">
            <a:avLst/>
          </a:prstGeom>
        </p:spPr>
      </p:pic>
      <p:sp>
        <p:nvSpPr>
          <p:cNvPr id="2050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text styles</a:t>
            </a:r>
          </a:p>
          <a:p>
            <a:pPr lvl="1"/>
            <a:r>
              <a:rPr lang="en-US" altLang="pt-BR" smtClean="0"/>
              <a:t>Second level</a:t>
            </a:r>
          </a:p>
          <a:p>
            <a:pPr lvl="2"/>
            <a:r>
              <a:rPr lang="en-US" altLang="pt-BR" smtClean="0"/>
              <a:t>Third level</a:t>
            </a:r>
          </a:p>
          <a:p>
            <a:pPr lvl="3"/>
            <a:r>
              <a:rPr lang="en-US" altLang="pt-BR" smtClean="0"/>
              <a:t>Fourth level</a:t>
            </a:r>
          </a:p>
          <a:p>
            <a:pPr lvl="4"/>
            <a:r>
              <a:rPr lang="en-US" altLang="pt-BR" smtClean="0"/>
              <a:t>Fifth level</a:t>
            </a: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8664575" y="6678613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>
            <a:off x="8664575" y="6678613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" name="Freeform 7"/>
          <p:cNvSpPr>
            <a:spLocks/>
          </p:cNvSpPr>
          <p:nvPr/>
        </p:nvSpPr>
        <p:spPr bwMode="auto">
          <a:xfrm>
            <a:off x="1665288" y="5935663"/>
            <a:ext cx="6999287" cy="735012"/>
          </a:xfrm>
          <a:custGeom>
            <a:avLst/>
            <a:gdLst>
              <a:gd name="T0" fmla="*/ 5746 w 5758"/>
              <a:gd name="T1" fmla="*/ 301 h 604"/>
              <a:gd name="T2" fmla="*/ 5758 w 5758"/>
              <a:gd name="T3" fmla="*/ 261 h 604"/>
              <a:gd name="T4" fmla="*/ 5737 w 5758"/>
              <a:gd name="T5" fmla="*/ 223 h 604"/>
              <a:gd name="T6" fmla="*/ 5699 w 5758"/>
              <a:gd name="T7" fmla="*/ 224 h 604"/>
              <a:gd name="T8" fmla="*/ 5681 w 5758"/>
              <a:gd name="T9" fmla="*/ 255 h 604"/>
              <a:gd name="T10" fmla="*/ 5688 w 5758"/>
              <a:gd name="T11" fmla="*/ 293 h 604"/>
              <a:gd name="T12" fmla="*/ 5675 w 5758"/>
              <a:gd name="T13" fmla="*/ 346 h 604"/>
              <a:gd name="T14" fmla="*/ 5678 w 5758"/>
              <a:gd name="T15" fmla="*/ 379 h 604"/>
              <a:gd name="T16" fmla="*/ 5662 w 5758"/>
              <a:gd name="T17" fmla="*/ 396 h 604"/>
              <a:gd name="T18" fmla="*/ 5635 w 5758"/>
              <a:gd name="T19" fmla="*/ 399 h 604"/>
              <a:gd name="T20" fmla="*/ 5607 w 5758"/>
              <a:gd name="T21" fmla="*/ 424 h 604"/>
              <a:gd name="T22" fmla="*/ 5582 w 5758"/>
              <a:gd name="T23" fmla="*/ 452 h 604"/>
              <a:gd name="T24" fmla="*/ 5580 w 5758"/>
              <a:gd name="T25" fmla="*/ 526 h 604"/>
              <a:gd name="T26" fmla="*/ 5561 w 5758"/>
              <a:gd name="T27" fmla="*/ 539 h 604"/>
              <a:gd name="T28" fmla="*/ 5547 w 5758"/>
              <a:gd name="T29" fmla="*/ 570 h 604"/>
              <a:gd name="T30" fmla="*/ 5533 w 5758"/>
              <a:gd name="T31" fmla="*/ 589 h 604"/>
              <a:gd name="T32" fmla="*/ 5476 w 5758"/>
              <a:gd name="T33" fmla="*/ 571 h 604"/>
              <a:gd name="T34" fmla="*/ 5551 w 5758"/>
              <a:gd name="T35" fmla="*/ 497 h 604"/>
              <a:gd name="T36" fmla="*/ 5558 w 5758"/>
              <a:gd name="T37" fmla="*/ 453 h 604"/>
              <a:gd name="T38" fmla="*/ 5519 w 5758"/>
              <a:gd name="T39" fmla="*/ 440 h 604"/>
              <a:gd name="T40" fmla="*/ 5220 w 5758"/>
              <a:gd name="T41" fmla="*/ 441 h 604"/>
              <a:gd name="T42" fmla="*/ 5208 w 5758"/>
              <a:gd name="T43" fmla="*/ 467 h 604"/>
              <a:gd name="T44" fmla="*/ 5235 w 5758"/>
              <a:gd name="T45" fmla="*/ 526 h 604"/>
              <a:gd name="T46" fmla="*/ 5321 w 5758"/>
              <a:gd name="T47" fmla="*/ 589 h 604"/>
              <a:gd name="T48" fmla="*/ 5201 w 5758"/>
              <a:gd name="T49" fmla="*/ 586 h 604"/>
              <a:gd name="T50" fmla="*/ 5187 w 5758"/>
              <a:gd name="T51" fmla="*/ 553 h 604"/>
              <a:gd name="T52" fmla="*/ 5177 w 5758"/>
              <a:gd name="T53" fmla="*/ 65 h 604"/>
              <a:gd name="T54" fmla="*/ 5125 w 5758"/>
              <a:gd name="T55" fmla="*/ 55 h 604"/>
              <a:gd name="T56" fmla="*/ 5089 w 5758"/>
              <a:gd name="T57" fmla="*/ 90 h 604"/>
              <a:gd name="T58" fmla="*/ 5088 w 5758"/>
              <a:gd name="T59" fmla="*/ 387 h 604"/>
              <a:gd name="T60" fmla="*/ 5073 w 5758"/>
              <a:gd name="T61" fmla="*/ 403 h 604"/>
              <a:gd name="T62" fmla="*/ 5059 w 5758"/>
              <a:gd name="T63" fmla="*/ 387 h 604"/>
              <a:gd name="T64" fmla="*/ 5054 w 5758"/>
              <a:gd name="T65" fmla="*/ 78 h 604"/>
              <a:gd name="T66" fmla="*/ 5010 w 5758"/>
              <a:gd name="T67" fmla="*/ 52 h 604"/>
              <a:gd name="T68" fmla="*/ 4963 w 5758"/>
              <a:gd name="T69" fmla="*/ 65 h 604"/>
              <a:gd name="T70" fmla="*/ 4955 w 5758"/>
              <a:gd name="T71" fmla="*/ 421 h 604"/>
              <a:gd name="T72" fmla="*/ 4930 w 5758"/>
              <a:gd name="T73" fmla="*/ 515 h 604"/>
              <a:gd name="T74" fmla="*/ 4851 w 5758"/>
              <a:gd name="T75" fmla="*/ 451 h 604"/>
              <a:gd name="T76" fmla="*/ 4765 w 5758"/>
              <a:gd name="T77" fmla="*/ 432 h 604"/>
              <a:gd name="T78" fmla="*/ 4686 w 5758"/>
              <a:gd name="T79" fmla="*/ 446 h 604"/>
              <a:gd name="T80" fmla="*/ 4615 w 5758"/>
              <a:gd name="T81" fmla="*/ 501 h 604"/>
              <a:gd name="T82" fmla="*/ 4569 w 5758"/>
              <a:gd name="T83" fmla="*/ 575 h 604"/>
              <a:gd name="T84" fmla="*/ 4544 w 5758"/>
              <a:gd name="T85" fmla="*/ 586 h 604"/>
              <a:gd name="T86" fmla="*/ 4348 w 5758"/>
              <a:gd name="T87" fmla="*/ 580 h 604"/>
              <a:gd name="T88" fmla="*/ 4352 w 5758"/>
              <a:gd name="T89" fmla="*/ 544 h 604"/>
              <a:gd name="T90" fmla="*/ 4412 w 5758"/>
              <a:gd name="T91" fmla="*/ 497 h 604"/>
              <a:gd name="T92" fmla="*/ 4517 w 5758"/>
              <a:gd name="T93" fmla="*/ 472 h 604"/>
              <a:gd name="T94" fmla="*/ 4570 w 5758"/>
              <a:gd name="T95" fmla="*/ 466 h 604"/>
              <a:gd name="T96" fmla="*/ 4582 w 5758"/>
              <a:gd name="T97" fmla="*/ 447 h 604"/>
              <a:gd name="T98" fmla="*/ 4569 w 5758"/>
              <a:gd name="T99" fmla="*/ 430 h 604"/>
              <a:gd name="T100" fmla="*/ 4462 w 5758"/>
              <a:gd name="T101" fmla="*/ 380 h 604"/>
              <a:gd name="T102" fmla="*/ 4402 w 5758"/>
              <a:gd name="T103" fmla="*/ 318 h 604"/>
              <a:gd name="T104" fmla="*/ 4350 w 5758"/>
              <a:gd name="T105" fmla="*/ 153 h 604"/>
              <a:gd name="T106" fmla="*/ 4322 w 5758"/>
              <a:gd name="T107" fmla="*/ 2 h 604"/>
              <a:gd name="T108" fmla="*/ 4310 w 5758"/>
              <a:gd name="T109" fmla="*/ 10 h 604"/>
              <a:gd name="T110" fmla="*/ 4308 w 5758"/>
              <a:gd name="T111" fmla="*/ 583 h 604"/>
              <a:gd name="T112" fmla="*/ 4262 w 5758"/>
              <a:gd name="T113" fmla="*/ 587 h 604"/>
              <a:gd name="T114" fmla="*/ 26 w 5758"/>
              <a:gd name="T115" fmla="*/ 587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58" h="604">
                <a:moveTo>
                  <a:pt x="5742" y="604"/>
                </a:moveTo>
                <a:lnTo>
                  <a:pt x="5742" y="604"/>
                </a:lnTo>
                <a:lnTo>
                  <a:pt x="5743" y="317"/>
                </a:lnTo>
                <a:lnTo>
                  <a:pt x="5743" y="317"/>
                </a:lnTo>
                <a:lnTo>
                  <a:pt x="5743" y="310"/>
                </a:lnTo>
                <a:lnTo>
                  <a:pt x="5746" y="301"/>
                </a:lnTo>
                <a:lnTo>
                  <a:pt x="5748" y="294"/>
                </a:lnTo>
                <a:lnTo>
                  <a:pt x="5752" y="287"/>
                </a:lnTo>
                <a:lnTo>
                  <a:pt x="5752" y="287"/>
                </a:lnTo>
                <a:lnTo>
                  <a:pt x="5755" y="279"/>
                </a:lnTo>
                <a:lnTo>
                  <a:pt x="5756" y="269"/>
                </a:lnTo>
                <a:lnTo>
                  <a:pt x="5758" y="261"/>
                </a:lnTo>
                <a:lnTo>
                  <a:pt x="5756" y="251"/>
                </a:lnTo>
                <a:lnTo>
                  <a:pt x="5753" y="243"/>
                </a:lnTo>
                <a:lnTo>
                  <a:pt x="5749" y="235"/>
                </a:lnTo>
                <a:lnTo>
                  <a:pt x="5744" y="229"/>
                </a:lnTo>
                <a:lnTo>
                  <a:pt x="5737" y="223"/>
                </a:lnTo>
                <a:lnTo>
                  <a:pt x="5737" y="223"/>
                </a:lnTo>
                <a:lnTo>
                  <a:pt x="5731" y="220"/>
                </a:lnTo>
                <a:lnTo>
                  <a:pt x="5724" y="218"/>
                </a:lnTo>
                <a:lnTo>
                  <a:pt x="5718" y="218"/>
                </a:lnTo>
                <a:lnTo>
                  <a:pt x="5711" y="219"/>
                </a:lnTo>
                <a:lnTo>
                  <a:pt x="5705" y="221"/>
                </a:lnTo>
                <a:lnTo>
                  <a:pt x="5699" y="224"/>
                </a:lnTo>
                <a:lnTo>
                  <a:pt x="5694" y="229"/>
                </a:lnTo>
                <a:lnTo>
                  <a:pt x="5690" y="233"/>
                </a:lnTo>
                <a:lnTo>
                  <a:pt x="5690" y="233"/>
                </a:lnTo>
                <a:lnTo>
                  <a:pt x="5685" y="242"/>
                </a:lnTo>
                <a:lnTo>
                  <a:pt x="5682" y="249"/>
                </a:lnTo>
                <a:lnTo>
                  <a:pt x="5681" y="255"/>
                </a:lnTo>
                <a:lnTo>
                  <a:pt x="5681" y="261"/>
                </a:lnTo>
                <a:lnTo>
                  <a:pt x="5681" y="267"/>
                </a:lnTo>
                <a:lnTo>
                  <a:pt x="5684" y="273"/>
                </a:lnTo>
                <a:lnTo>
                  <a:pt x="5687" y="283"/>
                </a:lnTo>
                <a:lnTo>
                  <a:pt x="5687" y="283"/>
                </a:lnTo>
                <a:lnTo>
                  <a:pt x="5688" y="293"/>
                </a:lnTo>
                <a:lnTo>
                  <a:pt x="5690" y="303"/>
                </a:lnTo>
                <a:lnTo>
                  <a:pt x="5688" y="311"/>
                </a:lnTo>
                <a:lnTo>
                  <a:pt x="5686" y="319"/>
                </a:lnTo>
                <a:lnTo>
                  <a:pt x="5686" y="319"/>
                </a:lnTo>
                <a:lnTo>
                  <a:pt x="5680" y="332"/>
                </a:lnTo>
                <a:lnTo>
                  <a:pt x="5675" y="346"/>
                </a:lnTo>
                <a:lnTo>
                  <a:pt x="5674" y="352"/>
                </a:lnTo>
                <a:lnTo>
                  <a:pt x="5674" y="359"/>
                </a:lnTo>
                <a:lnTo>
                  <a:pt x="5675" y="366"/>
                </a:lnTo>
                <a:lnTo>
                  <a:pt x="5676" y="373"/>
                </a:lnTo>
                <a:lnTo>
                  <a:pt x="5676" y="373"/>
                </a:lnTo>
                <a:lnTo>
                  <a:pt x="5678" y="379"/>
                </a:lnTo>
                <a:lnTo>
                  <a:pt x="5678" y="384"/>
                </a:lnTo>
                <a:lnTo>
                  <a:pt x="5676" y="387"/>
                </a:lnTo>
                <a:lnTo>
                  <a:pt x="5674" y="391"/>
                </a:lnTo>
                <a:lnTo>
                  <a:pt x="5670" y="393"/>
                </a:lnTo>
                <a:lnTo>
                  <a:pt x="5667" y="395"/>
                </a:lnTo>
                <a:lnTo>
                  <a:pt x="5662" y="396"/>
                </a:lnTo>
                <a:lnTo>
                  <a:pt x="5656" y="396"/>
                </a:lnTo>
                <a:lnTo>
                  <a:pt x="5656" y="396"/>
                </a:lnTo>
                <a:lnTo>
                  <a:pt x="5650" y="396"/>
                </a:lnTo>
                <a:lnTo>
                  <a:pt x="5645" y="396"/>
                </a:lnTo>
                <a:lnTo>
                  <a:pt x="5639" y="398"/>
                </a:lnTo>
                <a:lnTo>
                  <a:pt x="5635" y="399"/>
                </a:lnTo>
                <a:lnTo>
                  <a:pt x="5626" y="407"/>
                </a:lnTo>
                <a:lnTo>
                  <a:pt x="5619" y="415"/>
                </a:lnTo>
                <a:lnTo>
                  <a:pt x="5619" y="415"/>
                </a:lnTo>
                <a:lnTo>
                  <a:pt x="5614" y="421"/>
                </a:lnTo>
                <a:lnTo>
                  <a:pt x="5607" y="424"/>
                </a:lnTo>
                <a:lnTo>
                  <a:pt x="5607" y="424"/>
                </a:lnTo>
                <a:lnTo>
                  <a:pt x="5600" y="427"/>
                </a:lnTo>
                <a:lnTo>
                  <a:pt x="5594" y="430"/>
                </a:lnTo>
                <a:lnTo>
                  <a:pt x="5590" y="435"/>
                </a:lnTo>
                <a:lnTo>
                  <a:pt x="5587" y="440"/>
                </a:lnTo>
                <a:lnTo>
                  <a:pt x="5584" y="446"/>
                </a:lnTo>
                <a:lnTo>
                  <a:pt x="5582" y="452"/>
                </a:lnTo>
                <a:lnTo>
                  <a:pt x="5581" y="465"/>
                </a:lnTo>
                <a:lnTo>
                  <a:pt x="5581" y="465"/>
                </a:lnTo>
                <a:lnTo>
                  <a:pt x="5581" y="494"/>
                </a:lnTo>
                <a:lnTo>
                  <a:pt x="5581" y="522"/>
                </a:lnTo>
                <a:lnTo>
                  <a:pt x="5581" y="522"/>
                </a:lnTo>
                <a:lnTo>
                  <a:pt x="5580" y="526"/>
                </a:lnTo>
                <a:lnTo>
                  <a:pt x="5577" y="530"/>
                </a:lnTo>
                <a:lnTo>
                  <a:pt x="5574" y="533"/>
                </a:lnTo>
                <a:lnTo>
                  <a:pt x="5571" y="534"/>
                </a:lnTo>
                <a:lnTo>
                  <a:pt x="5571" y="534"/>
                </a:lnTo>
                <a:lnTo>
                  <a:pt x="5565" y="536"/>
                </a:lnTo>
                <a:lnTo>
                  <a:pt x="5561" y="539"/>
                </a:lnTo>
                <a:lnTo>
                  <a:pt x="5557" y="543"/>
                </a:lnTo>
                <a:lnTo>
                  <a:pt x="5555" y="547"/>
                </a:lnTo>
                <a:lnTo>
                  <a:pt x="5552" y="552"/>
                </a:lnTo>
                <a:lnTo>
                  <a:pt x="5550" y="558"/>
                </a:lnTo>
                <a:lnTo>
                  <a:pt x="5547" y="570"/>
                </a:lnTo>
                <a:lnTo>
                  <a:pt x="5547" y="570"/>
                </a:lnTo>
                <a:lnTo>
                  <a:pt x="5546" y="576"/>
                </a:lnTo>
                <a:lnTo>
                  <a:pt x="5544" y="582"/>
                </a:lnTo>
                <a:lnTo>
                  <a:pt x="5543" y="584"/>
                </a:lnTo>
                <a:lnTo>
                  <a:pt x="5540" y="587"/>
                </a:lnTo>
                <a:lnTo>
                  <a:pt x="5537" y="588"/>
                </a:lnTo>
                <a:lnTo>
                  <a:pt x="5533" y="589"/>
                </a:lnTo>
                <a:lnTo>
                  <a:pt x="5533" y="589"/>
                </a:lnTo>
                <a:lnTo>
                  <a:pt x="5476" y="589"/>
                </a:lnTo>
                <a:lnTo>
                  <a:pt x="5441" y="589"/>
                </a:lnTo>
                <a:lnTo>
                  <a:pt x="5441" y="589"/>
                </a:lnTo>
                <a:lnTo>
                  <a:pt x="5458" y="582"/>
                </a:lnTo>
                <a:lnTo>
                  <a:pt x="5476" y="571"/>
                </a:lnTo>
                <a:lnTo>
                  <a:pt x="5496" y="557"/>
                </a:lnTo>
                <a:lnTo>
                  <a:pt x="5515" y="541"/>
                </a:lnTo>
                <a:lnTo>
                  <a:pt x="5532" y="525"/>
                </a:lnTo>
                <a:lnTo>
                  <a:pt x="5539" y="516"/>
                </a:lnTo>
                <a:lnTo>
                  <a:pt x="5546" y="507"/>
                </a:lnTo>
                <a:lnTo>
                  <a:pt x="5551" y="497"/>
                </a:lnTo>
                <a:lnTo>
                  <a:pt x="5556" y="489"/>
                </a:lnTo>
                <a:lnTo>
                  <a:pt x="5558" y="481"/>
                </a:lnTo>
                <a:lnTo>
                  <a:pt x="5559" y="472"/>
                </a:lnTo>
                <a:lnTo>
                  <a:pt x="5559" y="472"/>
                </a:lnTo>
                <a:lnTo>
                  <a:pt x="5559" y="459"/>
                </a:lnTo>
                <a:lnTo>
                  <a:pt x="5558" y="453"/>
                </a:lnTo>
                <a:lnTo>
                  <a:pt x="5556" y="448"/>
                </a:lnTo>
                <a:lnTo>
                  <a:pt x="5551" y="445"/>
                </a:lnTo>
                <a:lnTo>
                  <a:pt x="5544" y="442"/>
                </a:lnTo>
                <a:lnTo>
                  <a:pt x="5533" y="441"/>
                </a:lnTo>
                <a:lnTo>
                  <a:pt x="5519" y="440"/>
                </a:lnTo>
                <a:lnTo>
                  <a:pt x="5519" y="440"/>
                </a:lnTo>
                <a:lnTo>
                  <a:pt x="5406" y="440"/>
                </a:lnTo>
                <a:lnTo>
                  <a:pt x="5251" y="439"/>
                </a:lnTo>
                <a:lnTo>
                  <a:pt x="5251" y="439"/>
                </a:lnTo>
                <a:lnTo>
                  <a:pt x="5238" y="439"/>
                </a:lnTo>
                <a:lnTo>
                  <a:pt x="5227" y="439"/>
                </a:lnTo>
                <a:lnTo>
                  <a:pt x="5220" y="441"/>
                </a:lnTo>
                <a:lnTo>
                  <a:pt x="5214" y="444"/>
                </a:lnTo>
                <a:lnTo>
                  <a:pt x="5211" y="447"/>
                </a:lnTo>
                <a:lnTo>
                  <a:pt x="5209" y="452"/>
                </a:lnTo>
                <a:lnTo>
                  <a:pt x="5208" y="459"/>
                </a:lnTo>
                <a:lnTo>
                  <a:pt x="5208" y="467"/>
                </a:lnTo>
                <a:lnTo>
                  <a:pt x="5208" y="467"/>
                </a:lnTo>
                <a:lnTo>
                  <a:pt x="5209" y="477"/>
                </a:lnTo>
                <a:lnTo>
                  <a:pt x="5212" y="488"/>
                </a:lnTo>
                <a:lnTo>
                  <a:pt x="5215" y="497"/>
                </a:lnTo>
                <a:lnTo>
                  <a:pt x="5220" y="507"/>
                </a:lnTo>
                <a:lnTo>
                  <a:pt x="5227" y="516"/>
                </a:lnTo>
                <a:lnTo>
                  <a:pt x="5235" y="526"/>
                </a:lnTo>
                <a:lnTo>
                  <a:pt x="5242" y="536"/>
                </a:lnTo>
                <a:lnTo>
                  <a:pt x="5250" y="544"/>
                </a:lnTo>
                <a:lnTo>
                  <a:pt x="5269" y="559"/>
                </a:lnTo>
                <a:lnTo>
                  <a:pt x="5287" y="573"/>
                </a:lnTo>
                <a:lnTo>
                  <a:pt x="5305" y="582"/>
                </a:lnTo>
                <a:lnTo>
                  <a:pt x="5321" y="589"/>
                </a:lnTo>
                <a:lnTo>
                  <a:pt x="5321" y="589"/>
                </a:lnTo>
                <a:lnTo>
                  <a:pt x="5269" y="588"/>
                </a:lnTo>
                <a:lnTo>
                  <a:pt x="5218" y="588"/>
                </a:lnTo>
                <a:lnTo>
                  <a:pt x="5218" y="588"/>
                </a:lnTo>
                <a:lnTo>
                  <a:pt x="5208" y="587"/>
                </a:lnTo>
                <a:lnTo>
                  <a:pt x="5201" y="586"/>
                </a:lnTo>
                <a:lnTo>
                  <a:pt x="5196" y="584"/>
                </a:lnTo>
                <a:lnTo>
                  <a:pt x="5193" y="581"/>
                </a:lnTo>
                <a:lnTo>
                  <a:pt x="5190" y="576"/>
                </a:lnTo>
                <a:lnTo>
                  <a:pt x="5188" y="570"/>
                </a:lnTo>
                <a:lnTo>
                  <a:pt x="5187" y="553"/>
                </a:lnTo>
                <a:lnTo>
                  <a:pt x="5187" y="553"/>
                </a:lnTo>
                <a:lnTo>
                  <a:pt x="5188" y="106"/>
                </a:lnTo>
                <a:lnTo>
                  <a:pt x="5188" y="106"/>
                </a:lnTo>
                <a:lnTo>
                  <a:pt x="5187" y="92"/>
                </a:lnTo>
                <a:lnTo>
                  <a:pt x="5186" y="82"/>
                </a:lnTo>
                <a:lnTo>
                  <a:pt x="5182" y="72"/>
                </a:lnTo>
                <a:lnTo>
                  <a:pt x="5177" y="65"/>
                </a:lnTo>
                <a:lnTo>
                  <a:pt x="5171" y="60"/>
                </a:lnTo>
                <a:lnTo>
                  <a:pt x="5163" y="57"/>
                </a:lnTo>
                <a:lnTo>
                  <a:pt x="5152" y="55"/>
                </a:lnTo>
                <a:lnTo>
                  <a:pt x="5139" y="54"/>
                </a:lnTo>
                <a:lnTo>
                  <a:pt x="5139" y="54"/>
                </a:lnTo>
                <a:lnTo>
                  <a:pt x="5125" y="55"/>
                </a:lnTo>
                <a:lnTo>
                  <a:pt x="5114" y="57"/>
                </a:lnTo>
                <a:lnTo>
                  <a:pt x="5104" y="59"/>
                </a:lnTo>
                <a:lnTo>
                  <a:pt x="5098" y="64"/>
                </a:lnTo>
                <a:lnTo>
                  <a:pt x="5094" y="71"/>
                </a:lnTo>
                <a:lnTo>
                  <a:pt x="5090" y="79"/>
                </a:lnTo>
                <a:lnTo>
                  <a:pt x="5089" y="90"/>
                </a:lnTo>
                <a:lnTo>
                  <a:pt x="5088" y="103"/>
                </a:lnTo>
                <a:lnTo>
                  <a:pt x="5088" y="103"/>
                </a:lnTo>
                <a:lnTo>
                  <a:pt x="5088" y="273"/>
                </a:lnTo>
                <a:lnTo>
                  <a:pt x="5088" y="350"/>
                </a:lnTo>
                <a:lnTo>
                  <a:pt x="5088" y="387"/>
                </a:lnTo>
                <a:lnTo>
                  <a:pt x="5088" y="387"/>
                </a:lnTo>
                <a:lnTo>
                  <a:pt x="5086" y="391"/>
                </a:lnTo>
                <a:lnTo>
                  <a:pt x="5083" y="396"/>
                </a:lnTo>
                <a:lnTo>
                  <a:pt x="5079" y="401"/>
                </a:lnTo>
                <a:lnTo>
                  <a:pt x="5076" y="402"/>
                </a:lnTo>
                <a:lnTo>
                  <a:pt x="5073" y="403"/>
                </a:lnTo>
                <a:lnTo>
                  <a:pt x="5073" y="403"/>
                </a:lnTo>
                <a:lnTo>
                  <a:pt x="5070" y="403"/>
                </a:lnTo>
                <a:lnTo>
                  <a:pt x="5067" y="401"/>
                </a:lnTo>
                <a:lnTo>
                  <a:pt x="5063" y="396"/>
                </a:lnTo>
                <a:lnTo>
                  <a:pt x="5060" y="391"/>
                </a:lnTo>
                <a:lnTo>
                  <a:pt x="5059" y="387"/>
                </a:lnTo>
                <a:lnTo>
                  <a:pt x="5059" y="387"/>
                </a:lnTo>
                <a:lnTo>
                  <a:pt x="5058" y="350"/>
                </a:lnTo>
                <a:lnTo>
                  <a:pt x="5057" y="270"/>
                </a:lnTo>
                <a:lnTo>
                  <a:pt x="5057" y="100"/>
                </a:lnTo>
                <a:lnTo>
                  <a:pt x="5057" y="100"/>
                </a:lnTo>
                <a:lnTo>
                  <a:pt x="5055" y="88"/>
                </a:lnTo>
                <a:lnTo>
                  <a:pt x="5054" y="78"/>
                </a:lnTo>
                <a:lnTo>
                  <a:pt x="5052" y="70"/>
                </a:lnTo>
                <a:lnTo>
                  <a:pt x="5048" y="63"/>
                </a:lnTo>
                <a:lnTo>
                  <a:pt x="5042" y="58"/>
                </a:lnTo>
                <a:lnTo>
                  <a:pt x="5034" y="55"/>
                </a:lnTo>
                <a:lnTo>
                  <a:pt x="5023" y="53"/>
                </a:lnTo>
                <a:lnTo>
                  <a:pt x="5010" y="52"/>
                </a:lnTo>
                <a:lnTo>
                  <a:pt x="5010" y="52"/>
                </a:lnTo>
                <a:lnTo>
                  <a:pt x="4992" y="53"/>
                </a:lnTo>
                <a:lnTo>
                  <a:pt x="4979" y="55"/>
                </a:lnTo>
                <a:lnTo>
                  <a:pt x="4969" y="59"/>
                </a:lnTo>
                <a:lnTo>
                  <a:pt x="4966" y="61"/>
                </a:lnTo>
                <a:lnTo>
                  <a:pt x="4963" y="65"/>
                </a:lnTo>
                <a:lnTo>
                  <a:pt x="4959" y="71"/>
                </a:lnTo>
                <a:lnTo>
                  <a:pt x="4956" y="79"/>
                </a:lnTo>
                <a:lnTo>
                  <a:pt x="4955" y="88"/>
                </a:lnTo>
                <a:lnTo>
                  <a:pt x="4955" y="98"/>
                </a:lnTo>
                <a:lnTo>
                  <a:pt x="4955" y="98"/>
                </a:lnTo>
                <a:lnTo>
                  <a:pt x="4955" y="421"/>
                </a:lnTo>
                <a:lnTo>
                  <a:pt x="4955" y="421"/>
                </a:lnTo>
                <a:lnTo>
                  <a:pt x="4955" y="556"/>
                </a:lnTo>
                <a:lnTo>
                  <a:pt x="4955" y="556"/>
                </a:lnTo>
                <a:lnTo>
                  <a:pt x="4951" y="550"/>
                </a:lnTo>
                <a:lnTo>
                  <a:pt x="4943" y="536"/>
                </a:lnTo>
                <a:lnTo>
                  <a:pt x="4930" y="515"/>
                </a:lnTo>
                <a:lnTo>
                  <a:pt x="4920" y="504"/>
                </a:lnTo>
                <a:lnTo>
                  <a:pt x="4910" y="493"/>
                </a:lnTo>
                <a:lnTo>
                  <a:pt x="4898" y="482"/>
                </a:lnTo>
                <a:lnTo>
                  <a:pt x="4885" y="470"/>
                </a:lnTo>
                <a:lnTo>
                  <a:pt x="4869" y="460"/>
                </a:lnTo>
                <a:lnTo>
                  <a:pt x="4851" y="451"/>
                </a:lnTo>
                <a:lnTo>
                  <a:pt x="4833" y="444"/>
                </a:lnTo>
                <a:lnTo>
                  <a:pt x="4812" y="438"/>
                </a:lnTo>
                <a:lnTo>
                  <a:pt x="4790" y="433"/>
                </a:lnTo>
                <a:lnTo>
                  <a:pt x="4778" y="433"/>
                </a:lnTo>
                <a:lnTo>
                  <a:pt x="4765" y="432"/>
                </a:lnTo>
                <a:lnTo>
                  <a:pt x="4765" y="432"/>
                </a:lnTo>
                <a:lnTo>
                  <a:pt x="4752" y="433"/>
                </a:lnTo>
                <a:lnTo>
                  <a:pt x="4739" y="434"/>
                </a:lnTo>
                <a:lnTo>
                  <a:pt x="4725" y="435"/>
                </a:lnTo>
                <a:lnTo>
                  <a:pt x="4711" y="438"/>
                </a:lnTo>
                <a:lnTo>
                  <a:pt x="4698" y="442"/>
                </a:lnTo>
                <a:lnTo>
                  <a:pt x="4686" y="446"/>
                </a:lnTo>
                <a:lnTo>
                  <a:pt x="4673" y="452"/>
                </a:lnTo>
                <a:lnTo>
                  <a:pt x="4661" y="459"/>
                </a:lnTo>
                <a:lnTo>
                  <a:pt x="4649" y="467"/>
                </a:lnTo>
                <a:lnTo>
                  <a:pt x="4637" y="477"/>
                </a:lnTo>
                <a:lnTo>
                  <a:pt x="4625" y="488"/>
                </a:lnTo>
                <a:lnTo>
                  <a:pt x="4615" y="501"/>
                </a:lnTo>
                <a:lnTo>
                  <a:pt x="4604" y="514"/>
                </a:lnTo>
                <a:lnTo>
                  <a:pt x="4593" y="531"/>
                </a:lnTo>
                <a:lnTo>
                  <a:pt x="4584" y="547"/>
                </a:lnTo>
                <a:lnTo>
                  <a:pt x="4574" y="567"/>
                </a:lnTo>
                <a:lnTo>
                  <a:pt x="4574" y="567"/>
                </a:lnTo>
                <a:lnTo>
                  <a:pt x="4569" y="575"/>
                </a:lnTo>
                <a:lnTo>
                  <a:pt x="4566" y="579"/>
                </a:lnTo>
                <a:lnTo>
                  <a:pt x="4562" y="581"/>
                </a:lnTo>
                <a:lnTo>
                  <a:pt x="4559" y="583"/>
                </a:lnTo>
                <a:lnTo>
                  <a:pt x="4555" y="584"/>
                </a:lnTo>
                <a:lnTo>
                  <a:pt x="4544" y="586"/>
                </a:lnTo>
                <a:lnTo>
                  <a:pt x="4544" y="586"/>
                </a:lnTo>
                <a:lnTo>
                  <a:pt x="4455" y="584"/>
                </a:lnTo>
                <a:lnTo>
                  <a:pt x="4365" y="584"/>
                </a:lnTo>
                <a:lnTo>
                  <a:pt x="4365" y="584"/>
                </a:lnTo>
                <a:lnTo>
                  <a:pt x="4354" y="583"/>
                </a:lnTo>
                <a:lnTo>
                  <a:pt x="4351" y="581"/>
                </a:lnTo>
                <a:lnTo>
                  <a:pt x="4348" y="580"/>
                </a:lnTo>
                <a:lnTo>
                  <a:pt x="4347" y="576"/>
                </a:lnTo>
                <a:lnTo>
                  <a:pt x="4346" y="573"/>
                </a:lnTo>
                <a:lnTo>
                  <a:pt x="4347" y="562"/>
                </a:lnTo>
                <a:lnTo>
                  <a:pt x="4347" y="562"/>
                </a:lnTo>
                <a:lnTo>
                  <a:pt x="4348" y="552"/>
                </a:lnTo>
                <a:lnTo>
                  <a:pt x="4352" y="544"/>
                </a:lnTo>
                <a:lnTo>
                  <a:pt x="4357" y="534"/>
                </a:lnTo>
                <a:lnTo>
                  <a:pt x="4364" y="526"/>
                </a:lnTo>
                <a:lnTo>
                  <a:pt x="4373" y="519"/>
                </a:lnTo>
                <a:lnTo>
                  <a:pt x="4384" y="510"/>
                </a:lnTo>
                <a:lnTo>
                  <a:pt x="4397" y="504"/>
                </a:lnTo>
                <a:lnTo>
                  <a:pt x="4412" y="497"/>
                </a:lnTo>
                <a:lnTo>
                  <a:pt x="4426" y="491"/>
                </a:lnTo>
                <a:lnTo>
                  <a:pt x="4443" y="487"/>
                </a:lnTo>
                <a:lnTo>
                  <a:pt x="4461" y="482"/>
                </a:lnTo>
                <a:lnTo>
                  <a:pt x="4479" y="478"/>
                </a:lnTo>
                <a:lnTo>
                  <a:pt x="4498" y="475"/>
                </a:lnTo>
                <a:lnTo>
                  <a:pt x="4517" y="472"/>
                </a:lnTo>
                <a:lnTo>
                  <a:pt x="4536" y="471"/>
                </a:lnTo>
                <a:lnTo>
                  <a:pt x="4556" y="470"/>
                </a:lnTo>
                <a:lnTo>
                  <a:pt x="4556" y="470"/>
                </a:lnTo>
                <a:lnTo>
                  <a:pt x="4561" y="470"/>
                </a:lnTo>
                <a:lnTo>
                  <a:pt x="4566" y="469"/>
                </a:lnTo>
                <a:lnTo>
                  <a:pt x="4570" y="466"/>
                </a:lnTo>
                <a:lnTo>
                  <a:pt x="4574" y="464"/>
                </a:lnTo>
                <a:lnTo>
                  <a:pt x="4576" y="460"/>
                </a:lnTo>
                <a:lnTo>
                  <a:pt x="4579" y="457"/>
                </a:lnTo>
                <a:lnTo>
                  <a:pt x="4581" y="452"/>
                </a:lnTo>
                <a:lnTo>
                  <a:pt x="4582" y="447"/>
                </a:lnTo>
                <a:lnTo>
                  <a:pt x="4582" y="447"/>
                </a:lnTo>
                <a:lnTo>
                  <a:pt x="4584" y="439"/>
                </a:lnTo>
                <a:lnTo>
                  <a:pt x="4582" y="436"/>
                </a:lnTo>
                <a:lnTo>
                  <a:pt x="4581" y="435"/>
                </a:lnTo>
                <a:lnTo>
                  <a:pt x="4576" y="434"/>
                </a:lnTo>
                <a:lnTo>
                  <a:pt x="4569" y="430"/>
                </a:lnTo>
                <a:lnTo>
                  <a:pt x="4569" y="430"/>
                </a:lnTo>
                <a:lnTo>
                  <a:pt x="4549" y="426"/>
                </a:lnTo>
                <a:lnTo>
                  <a:pt x="4532" y="418"/>
                </a:lnTo>
                <a:lnTo>
                  <a:pt x="4511" y="409"/>
                </a:lnTo>
                <a:lnTo>
                  <a:pt x="4487" y="397"/>
                </a:lnTo>
                <a:lnTo>
                  <a:pt x="4474" y="389"/>
                </a:lnTo>
                <a:lnTo>
                  <a:pt x="4462" y="380"/>
                </a:lnTo>
                <a:lnTo>
                  <a:pt x="4449" y="371"/>
                </a:lnTo>
                <a:lnTo>
                  <a:pt x="4437" y="360"/>
                </a:lnTo>
                <a:lnTo>
                  <a:pt x="4425" y="347"/>
                </a:lnTo>
                <a:lnTo>
                  <a:pt x="4413" y="334"/>
                </a:lnTo>
                <a:lnTo>
                  <a:pt x="4413" y="334"/>
                </a:lnTo>
                <a:lnTo>
                  <a:pt x="4402" y="318"/>
                </a:lnTo>
                <a:lnTo>
                  <a:pt x="4393" y="300"/>
                </a:lnTo>
                <a:lnTo>
                  <a:pt x="4384" y="279"/>
                </a:lnTo>
                <a:lnTo>
                  <a:pt x="4376" y="256"/>
                </a:lnTo>
                <a:lnTo>
                  <a:pt x="4367" y="231"/>
                </a:lnTo>
                <a:lnTo>
                  <a:pt x="4362" y="206"/>
                </a:lnTo>
                <a:lnTo>
                  <a:pt x="4350" y="153"/>
                </a:lnTo>
                <a:lnTo>
                  <a:pt x="4340" y="103"/>
                </a:lnTo>
                <a:lnTo>
                  <a:pt x="4333" y="59"/>
                </a:lnTo>
                <a:lnTo>
                  <a:pt x="4324" y="9"/>
                </a:lnTo>
                <a:lnTo>
                  <a:pt x="4324" y="9"/>
                </a:lnTo>
                <a:lnTo>
                  <a:pt x="4323" y="4"/>
                </a:lnTo>
                <a:lnTo>
                  <a:pt x="4322" y="2"/>
                </a:lnTo>
                <a:lnTo>
                  <a:pt x="4320" y="0"/>
                </a:lnTo>
                <a:lnTo>
                  <a:pt x="4317" y="0"/>
                </a:lnTo>
                <a:lnTo>
                  <a:pt x="4315" y="2"/>
                </a:lnTo>
                <a:lnTo>
                  <a:pt x="4313" y="3"/>
                </a:lnTo>
                <a:lnTo>
                  <a:pt x="4311" y="6"/>
                </a:lnTo>
                <a:lnTo>
                  <a:pt x="4310" y="10"/>
                </a:lnTo>
                <a:lnTo>
                  <a:pt x="4310" y="10"/>
                </a:lnTo>
                <a:lnTo>
                  <a:pt x="4310" y="559"/>
                </a:lnTo>
                <a:lnTo>
                  <a:pt x="4310" y="559"/>
                </a:lnTo>
                <a:lnTo>
                  <a:pt x="4310" y="575"/>
                </a:lnTo>
                <a:lnTo>
                  <a:pt x="4309" y="580"/>
                </a:lnTo>
                <a:lnTo>
                  <a:pt x="4308" y="583"/>
                </a:lnTo>
                <a:lnTo>
                  <a:pt x="4304" y="584"/>
                </a:lnTo>
                <a:lnTo>
                  <a:pt x="4299" y="586"/>
                </a:lnTo>
                <a:lnTo>
                  <a:pt x="4284" y="587"/>
                </a:lnTo>
                <a:lnTo>
                  <a:pt x="4284" y="587"/>
                </a:lnTo>
                <a:lnTo>
                  <a:pt x="4262" y="587"/>
                </a:lnTo>
                <a:lnTo>
                  <a:pt x="4262" y="587"/>
                </a:lnTo>
                <a:lnTo>
                  <a:pt x="2150" y="587"/>
                </a:lnTo>
                <a:lnTo>
                  <a:pt x="2150" y="587"/>
                </a:lnTo>
                <a:lnTo>
                  <a:pt x="2150" y="587"/>
                </a:lnTo>
                <a:lnTo>
                  <a:pt x="2150" y="587"/>
                </a:lnTo>
                <a:lnTo>
                  <a:pt x="26" y="587"/>
                </a:lnTo>
                <a:lnTo>
                  <a:pt x="26" y="587"/>
                </a:lnTo>
                <a:lnTo>
                  <a:pt x="13" y="587"/>
                </a:lnTo>
                <a:lnTo>
                  <a:pt x="0" y="587"/>
                </a:ln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pt-BR">
              <a:latin typeface="Arial" charset="0"/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3" r:id="rId1"/>
    <p:sldLayoutId id="2147484783" r:id="rId2"/>
    <p:sldLayoutId id="2147484794" r:id="rId3"/>
    <p:sldLayoutId id="2147484795" r:id="rId4"/>
    <p:sldLayoutId id="2147484796" r:id="rId5"/>
    <p:sldLayoutId id="2147484797" r:id="rId6"/>
    <p:sldLayoutId id="2147484798" r:id="rId7"/>
    <p:sldLayoutId id="2147484799" r:id="rId8"/>
    <p:sldLayoutId id="2147484800" r:id="rId9"/>
    <p:sldLayoutId id="2147484801" r:id="rId10"/>
    <p:sldLayoutId id="2147484802" r:id="rId11"/>
  </p:sldLayoutIdLst>
  <p:transition>
    <p:fade thruBlk="1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FFFFFF"/>
          </a:solidFill>
          <a:latin typeface="Times"/>
          <a:ea typeface="ＭＳ Ｐゴシック" charset="-128"/>
          <a:cs typeface="Time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Times" charset="0"/>
          <a:ea typeface="ＭＳ Ｐゴシック" charset="-128"/>
          <a:cs typeface="Times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Times" charset="0"/>
          <a:ea typeface="ＭＳ Ｐゴシック" charset="-128"/>
          <a:cs typeface="Times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Times" charset="0"/>
          <a:ea typeface="ＭＳ Ｐゴシック" charset="-128"/>
          <a:cs typeface="Times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Times" charset="0"/>
          <a:ea typeface="ＭＳ Ｐゴシック" charset="-128"/>
          <a:cs typeface="Times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" charset="0"/>
          <a:ea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" charset="0"/>
          <a:ea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" charset="0"/>
          <a:ea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"/>
          <a:ea typeface="ＭＳ Ｐゴシック" charset="-128"/>
          <a:cs typeface="Time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Times"/>
          <a:ea typeface="ＭＳ Ｐゴシック" charset="-128"/>
          <a:cs typeface="Time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"/>
          <a:ea typeface="ＭＳ Ｐゴシック" charset="-128"/>
          <a:cs typeface="Time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Times"/>
          <a:ea typeface="ＭＳ Ｐゴシック" charset="-128"/>
          <a:cs typeface="Time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Times"/>
          <a:ea typeface="ＭＳ Ｐゴシック" charset="-128"/>
          <a:cs typeface="Time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18" Type="http://schemas.openxmlformats.org/officeDocument/2006/relationships/image" Target="../media/image4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17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chart" Target="../charts/chart3.xml"/><Relationship Id="rId9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3"/>
          <p:cNvSpPr>
            <a:spLocks noGrp="1"/>
          </p:cNvSpPr>
          <p:nvPr>
            <p:ph type="ctrTitle"/>
          </p:nvPr>
        </p:nvSpPr>
        <p:spPr>
          <a:xfrm>
            <a:off x="439513" y="1150936"/>
            <a:ext cx="7399338" cy="2513012"/>
          </a:xfrm>
        </p:spPr>
        <p:txBody>
          <a:bodyPr/>
          <a:lstStyle/>
          <a:p>
            <a:pPr>
              <a:lnSpc>
                <a:spcPts val="2400"/>
              </a:lnSpc>
            </a:pPr>
            <a:r>
              <a:rPr lang="en-US" altLang="pt-BR" sz="2500" b="1" dirty="0" smtClean="0">
                <a:solidFill>
                  <a:schemeClr val="bg1"/>
                </a:solidFill>
                <a:latin typeface="Leelawadee" panose="020B0502040204020203" pitchFamily="34" charset="-34"/>
                <a:ea typeface="ＭＳ Ｐゴシック" panose="020B0600070205080204" pitchFamily="34" charset="-128"/>
                <a:cs typeface="Leelawadee" panose="020B0502040204020203" pitchFamily="34" charset="-34"/>
              </a:rPr>
              <a:t>Cenário Nacional</a:t>
            </a:r>
            <a:br>
              <a:rPr lang="en-US" altLang="pt-BR" sz="2500" b="1" dirty="0" smtClean="0">
                <a:solidFill>
                  <a:schemeClr val="bg1"/>
                </a:solidFill>
                <a:latin typeface="Leelawadee" panose="020B0502040204020203" pitchFamily="34" charset="-34"/>
                <a:ea typeface="ＭＳ Ｐゴシック" panose="020B0600070205080204" pitchFamily="34" charset="-128"/>
                <a:cs typeface="Leelawadee" panose="020B0502040204020203" pitchFamily="34" charset="-34"/>
              </a:rPr>
            </a:br>
            <a:r>
              <a:rPr lang="en-US" altLang="pt-BR" sz="1800" dirty="0">
                <a:solidFill>
                  <a:schemeClr val="bg1"/>
                </a:solidFill>
                <a:latin typeface="Leelawadee" panose="020B0502040204020203" pitchFamily="34" charset="-34"/>
                <a:ea typeface="ＭＳ Ｐゴシック" panose="020B0600070205080204" pitchFamily="34" charset="-128"/>
                <a:cs typeface="Leelawadee" panose="020B0502040204020203" pitchFamily="34" charset="-34"/>
              </a:rPr>
              <a:t>Sem </a:t>
            </a:r>
            <a:r>
              <a:rPr lang="en-US" altLang="pt-BR" sz="1800" dirty="0" smtClean="0">
                <a:solidFill>
                  <a:schemeClr val="bg1"/>
                </a:solidFill>
                <a:latin typeface="Leelawadee" panose="020B0502040204020203" pitchFamily="34" charset="-34"/>
                <a:ea typeface="ＭＳ Ｐゴシック" panose="020B0600070205080204" pitchFamily="34" charset="-128"/>
                <a:cs typeface="Leelawadee" panose="020B0502040204020203" pitchFamily="34" charset="-34"/>
              </a:rPr>
              <a:t>ilusões | O início do governo Temer</a:t>
            </a:r>
          </a:p>
        </p:txBody>
      </p:sp>
      <p:sp>
        <p:nvSpPr>
          <p:cNvPr id="12291" name="Subtitle 4"/>
          <p:cNvSpPr>
            <a:spLocks noGrp="1"/>
          </p:cNvSpPr>
          <p:nvPr>
            <p:ph type="subTitle" idx="1"/>
          </p:nvPr>
        </p:nvSpPr>
        <p:spPr>
          <a:xfrm>
            <a:off x="439513" y="4424363"/>
            <a:ext cx="6400800" cy="1768475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eelawadee" panose="020B0502040204020203" pitchFamily="34" charset="-34"/>
                <a:ea typeface="Verdana" pitchFamily="34" charset="0"/>
                <a:cs typeface="Leelawadee" panose="020B0502040204020203" pitchFamily="34" charset="-34"/>
              </a:rPr>
              <a:t>Junho de 2016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3349918" y="1848363"/>
            <a:ext cx="2456865" cy="3765037"/>
            <a:chOff x="3349918" y="1848363"/>
            <a:chExt cx="2456865" cy="3765037"/>
          </a:xfrm>
        </p:grpSpPr>
        <p:pic>
          <p:nvPicPr>
            <p:cNvPr id="2052" name="Picture 4" descr="http://www.bsbcapital.com.br/wp-content/uploads/2016/04/cms-image-0004100931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349919" y="2413001"/>
              <a:ext cx="2456862" cy="2567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Arredondar Retângulo no Mesmo Canto Lateral 12"/>
            <p:cNvSpPr/>
            <p:nvPr/>
          </p:nvSpPr>
          <p:spPr bwMode="gray">
            <a:xfrm flipV="1">
              <a:off x="3349919" y="4980049"/>
              <a:ext cx="2456863" cy="633351"/>
            </a:xfrm>
            <a:prstGeom prst="round2SameRect">
              <a:avLst>
                <a:gd name="adj1" fmla="val 25937"/>
                <a:gd name="adj2" fmla="val 0"/>
              </a:avLst>
            </a:prstGeom>
            <a:solidFill>
              <a:schemeClr val="accent1">
                <a:lumMod val="50000"/>
              </a:scheme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Arredondar Retângulo no Mesmo Canto Lateral 18"/>
            <p:cNvSpPr/>
            <p:nvPr/>
          </p:nvSpPr>
          <p:spPr bwMode="gray">
            <a:xfrm>
              <a:off x="3349919" y="1848363"/>
              <a:ext cx="2456863" cy="564637"/>
            </a:xfrm>
            <a:prstGeom prst="round2SameRect">
              <a:avLst>
                <a:gd name="adj1" fmla="val 29757"/>
                <a:gd name="adj2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3349918" y="5041512"/>
              <a:ext cx="245686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t-BR" sz="12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Romero Jucá</a:t>
              </a:r>
            </a:p>
            <a:p>
              <a:pPr lvl="0" algn="ctr"/>
              <a:r>
                <a:rPr lang="pt-BR" sz="12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PMDB | RR</a:t>
              </a:r>
              <a:endParaRPr lang="pt-BR" sz="12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3349919" y="1994902"/>
              <a:ext cx="245686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t-BR" sz="12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Ministério </a:t>
              </a:r>
              <a:r>
                <a:rPr lang="pt-BR" sz="12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do </a:t>
              </a:r>
              <a:r>
                <a:rPr lang="pt-BR" sz="12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Planejamento</a:t>
              </a:r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3349918" y="1848363"/>
            <a:ext cx="2456865" cy="3765037"/>
            <a:chOff x="3349918" y="1848363"/>
            <a:chExt cx="2456865" cy="3765037"/>
          </a:xfrm>
        </p:grpSpPr>
        <p:pic>
          <p:nvPicPr>
            <p:cNvPr id="31" name="Picture 4" descr="http://www.bsbcapital.com.br/wp-content/uploads/2016/04/cms-image-0004100931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349919" y="2413001"/>
              <a:ext cx="2456862" cy="2567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http://www.diariodopoder.com.br/wp-content/uploads/2015/01/Dyogo-Oliveira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349919" y="2171701"/>
              <a:ext cx="2456864" cy="2869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Arredondar Retângulo no Mesmo Canto Lateral 32"/>
            <p:cNvSpPr/>
            <p:nvPr/>
          </p:nvSpPr>
          <p:spPr bwMode="gray">
            <a:xfrm flipV="1">
              <a:off x="3349919" y="4980049"/>
              <a:ext cx="2456863" cy="633351"/>
            </a:xfrm>
            <a:prstGeom prst="round2SameRect">
              <a:avLst>
                <a:gd name="adj1" fmla="val 25937"/>
                <a:gd name="adj2" fmla="val 0"/>
              </a:avLst>
            </a:prstGeom>
            <a:solidFill>
              <a:schemeClr val="accent1">
                <a:lumMod val="50000"/>
              </a:scheme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Arredondar Retângulo no Mesmo Canto Lateral 33"/>
            <p:cNvSpPr/>
            <p:nvPr/>
          </p:nvSpPr>
          <p:spPr bwMode="gray">
            <a:xfrm>
              <a:off x="3349919" y="1848363"/>
              <a:ext cx="2456863" cy="564637"/>
            </a:xfrm>
            <a:prstGeom prst="round2SameRect">
              <a:avLst>
                <a:gd name="adj1" fmla="val 29757"/>
                <a:gd name="adj2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Retângulo 34"/>
            <p:cNvSpPr/>
            <p:nvPr/>
          </p:nvSpPr>
          <p:spPr>
            <a:xfrm>
              <a:off x="3349918" y="5041512"/>
              <a:ext cx="245686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t-BR" sz="12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Dyogo Oliveira</a:t>
              </a:r>
            </a:p>
            <a:p>
              <a:pPr lvl="0" algn="ctr"/>
              <a:r>
                <a:rPr lang="pt-BR" sz="12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Sem partido</a:t>
              </a:r>
              <a:endParaRPr lang="pt-BR" sz="12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36" name="Retângulo 35"/>
            <p:cNvSpPr/>
            <p:nvPr/>
          </p:nvSpPr>
          <p:spPr>
            <a:xfrm>
              <a:off x="3349919" y="1994902"/>
              <a:ext cx="245686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t-BR" sz="12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Ministério </a:t>
              </a:r>
              <a:r>
                <a:rPr lang="pt-BR" sz="12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do </a:t>
              </a:r>
              <a:r>
                <a:rPr lang="pt-BR" sz="12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Planejamento</a:t>
              </a:r>
            </a:p>
          </p:txBody>
        </p:sp>
      </p:grpSp>
      <p:pic>
        <p:nvPicPr>
          <p:cNvPr id="2056" name="Picture 8" descr="http://blogdofinfa.com.br/wp-content/uploads/2016/05/Henrique-Meirelles-2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2600" y="2413001"/>
            <a:ext cx="2456861" cy="262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g.espectador.com/fotos/noticia/303767/1280/303767_20141114134609_ilan-goldfajn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17237" y="2271901"/>
            <a:ext cx="2456864" cy="276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edondar Retângulo no Mesmo Canto Lateral 11"/>
          <p:cNvSpPr/>
          <p:nvPr/>
        </p:nvSpPr>
        <p:spPr bwMode="gray">
          <a:xfrm flipV="1">
            <a:off x="482601" y="4980049"/>
            <a:ext cx="2456863" cy="633351"/>
          </a:xfrm>
          <a:prstGeom prst="round2SameRect">
            <a:avLst>
              <a:gd name="adj1" fmla="val 25937"/>
              <a:gd name="adj2" fmla="val 0"/>
            </a:avLst>
          </a:prstGeom>
          <a:solidFill>
            <a:schemeClr val="accent1">
              <a:lumMod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Arredondar Retângulo no Mesmo Canto Lateral 13"/>
          <p:cNvSpPr/>
          <p:nvPr/>
        </p:nvSpPr>
        <p:spPr bwMode="gray">
          <a:xfrm flipV="1">
            <a:off x="6217237" y="4980049"/>
            <a:ext cx="2456863" cy="633351"/>
          </a:xfrm>
          <a:prstGeom prst="round2SameRect">
            <a:avLst>
              <a:gd name="adj1" fmla="val 25937"/>
              <a:gd name="adj2" fmla="val 0"/>
            </a:avLst>
          </a:prstGeom>
          <a:solidFill>
            <a:schemeClr val="accent1">
              <a:lumMod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Arredondar Retângulo no Mesmo Canto Lateral 17"/>
          <p:cNvSpPr/>
          <p:nvPr/>
        </p:nvSpPr>
        <p:spPr bwMode="gray">
          <a:xfrm>
            <a:off x="482601" y="1848363"/>
            <a:ext cx="2456863" cy="564637"/>
          </a:xfrm>
          <a:prstGeom prst="round2SameRect">
            <a:avLst>
              <a:gd name="adj1" fmla="val 29757"/>
              <a:gd name="adj2" fmla="val 0"/>
            </a:avLst>
          </a:prstGeom>
          <a:solidFill>
            <a:schemeClr val="tx1">
              <a:lumMod val="85000"/>
              <a:lumOff val="1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Arredondar Retângulo no Mesmo Canto Lateral 19"/>
          <p:cNvSpPr/>
          <p:nvPr/>
        </p:nvSpPr>
        <p:spPr bwMode="gray">
          <a:xfrm>
            <a:off x="6217237" y="1848363"/>
            <a:ext cx="2456863" cy="564637"/>
          </a:xfrm>
          <a:prstGeom prst="round2SameRect">
            <a:avLst>
              <a:gd name="adj1" fmla="val 29757"/>
              <a:gd name="adj2" fmla="val 0"/>
            </a:avLst>
          </a:prstGeom>
          <a:solidFill>
            <a:schemeClr val="tx1">
              <a:lumMod val="85000"/>
              <a:lumOff val="1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482600" y="5041512"/>
            <a:ext cx="24568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12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Henrique Meirelles</a:t>
            </a:r>
          </a:p>
          <a:p>
            <a:pPr lvl="0" algn="ctr"/>
            <a:r>
              <a:rPr lang="pt-BR" sz="1200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PDS | SP</a:t>
            </a:r>
            <a:endParaRPr lang="pt-BR" sz="12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482601" y="1994902"/>
            <a:ext cx="24568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12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Ministério da Fazenda</a:t>
            </a:r>
            <a:endParaRPr lang="pt-BR" sz="12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6217235" y="5041512"/>
            <a:ext cx="24568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12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Ilan Goldfajn</a:t>
            </a:r>
          </a:p>
          <a:p>
            <a:pPr lvl="0" algn="ctr"/>
            <a:r>
              <a:rPr lang="pt-BR" sz="1200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sem partido</a:t>
            </a:r>
            <a:endParaRPr lang="pt-BR" sz="12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6217237" y="1994902"/>
            <a:ext cx="24568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12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Banco Central</a:t>
            </a:r>
            <a:endParaRPr lang="pt-BR" sz="12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03452" y="979714"/>
            <a:ext cx="39399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Corte do czar da economia</a:t>
            </a:r>
            <a:endParaRPr lang="pt-BR" sz="1600" b="1" dirty="0">
              <a:solidFill>
                <a:schemeClr val="tx1">
                  <a:lumMod val="65000"/>
                  <a:lumOff val="3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pt-BR" sz="300" b="1" dirty="0" smtClean="0">
              <a:solidFill>
                <a:schemeClr val="tx1">
                  <a:lumMod val="65000"/>
                  <a:lumOff val="3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 núcleo econômico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03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5" name="Título"/>
          <p:cNvSpPr txBox="1">
            <a:spLocks noChangeArrowheads="1"/>
          </p:cNvSpPr>
          <p:nvPr/>
        </p:nvSpPr>
        <p:spPr bwMode="auto">
          <a:xfrm>
            <a:off x="403452" y="141061"/>
            <a:ext cx="570072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Primeiro ato | A ideologia da sobrevivência</a:t>
            </a:r>
          </a:p>
        </p:txBody>
      </p:sp>
      <p:grpSp>
        <p:nvGrpSpPr>
          <p:cNvPr id="4" name="Grupo 3"/>
          <p:cNvGrpSpPr/>
          <p:nvPr/>
        </p:nvGrpSpPr>
        <p:grpSpPr>
          <a:xfrm rot="20718698">
            <a:off x="3987213" y="5644635"/>
            <a:ext cx="1727788" cy="458600"/>
            <a:chOff x="3911012" y="5733535"/>
            <a:chExt cx="1727788" cy="458600"/>
          </a:xfrm>
        </p:grpSpPr>
        <p:sp>
          <p:nvSpPr>
            <p:cNvPr id="2" name="CaixaDeTexto 1"/>
            <p:cNvSpPr txBox="1"/>
            <p:nvPr/>
          </p:nvSpPr>
          <p:spPr>
            <a:xfrm>
              <a:off x="3911012" y="5778169"/>
              <a:ext cx="1727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rgbClr val="C00000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EXONERADO</a:t>
              </a:r>
              <a:endParaRPr lang="pt-BR" b="1" dirty="0">
                <a:solidFill>
                  <a:srgbClr val="C00000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3" name="Retângulo 2"/>
            <p:cNvSpPr/>
            <p:nvPr/>
          </p:nvSpPr>
          <p:spPr bwMode="gray">
            <a:xfrm>
              <a:off x="3955462" y="5733535"/>
              <a:ext cx="1638888" cy="458600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65923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3349918" y="1848363"/>
            <a:ext cx="2456865" cy="3765037"/>
            <a:chOff x="3349918" y="1848363"/>
            <a:chExt cx="2456865" cy="3765037"/>
          </a:xfrm>
        </p:grpSpPr>
        <p:pic>
          <p:nvPicPr>
            <p:cNvPr id="3076" name="Picture 4" descr="Fabiano Augusto Martins Silveira 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349919" y="2369480"/>
              <a:ext cx="2456862" cy="271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Arredondar Retângulo no Mesmo Canto Lateral 12"/>
            <p:cNvSpPr/>
            <p:nvPr/>
          </p:nvSpPr>
          <p:spPr bwMode="gray">
            <a:xfrm flipV="1">
              <a:off x="3349919" y="4980049"/>
              <a:ext cx="2456863" cy="633351"/>
            </a:xfrm>
            <a:prstGeom prst="round2SameRect">
              <a:avLst>
                <a:gd name="adj1" fmla="val 25937"/>
                <a:gd name="adj2" fmla="val 0"/>
              </a:avLst>
            </a:prstGeom>
            <a:solidFill>
              <a:schemeClr val="accent1">
                <a:lumMod val="50000"/>
              </a:scheme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Arredondar Retângulo no Mesmo Canto Lateral 16"/>
            <p:cNvSpPr/>
            <p:nvPr/>
          </p:nvSpPr>
          <p:spPr bwMode="gray">
            <a:xfrm>
              <a:off x="3349919" y="1848363"/>
              <a:ext cx="2456863" cy="564637"/>
            </a:xfrm>
            <a:prstGeom prst="round2SameRect">
              <a:avLst>
                <a:gd name="adj1" fmla="val 29757"/>
                <a:gd name="adj2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3349918" y="5041512"/>
              <a:ext cx="245686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t-BR" sz="12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Fabiano Silveira</a:t>
              </a:r>
            </a:p>
            <a:p>
              <a:pPr lvl="0" algn="ctr"/>
              <a:r>
                <a:rPr lang="pt-BR" sz="12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sem partido</a:t>
              </a:r>
              <a:endParaRPr lang="pt-BR" sz="12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22" name="Retângulo 21"/>
            <p:cNvSpPr/>
            <p:nvPr/>
          </p:nvSpPr>
          <p:spPr>
            <a:xfrm>
              <a:off x="3349919" y="1907814"/>
              <a:ext cx="245686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t-BR" sz="12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Ministério</a:t>
              </a:r>
            </a:p>
            <a:p>
              <a:pPr lvl="0" algn="ctr"/>
              <a:r>
                <a:rPr lang="pt-BR" sz="12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da Fiscalização</a:t>
              </a:r>
              <a:endParaRPr lang="pt-BR" sz="12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3349913" y="1848363"/>
            <a:ext cx="2456870" cy="3765037"/>
            <a:chOff x="3349913" y="1848363"/>
            <a:chExt cx="2456870" cy="3765037"/>
          </a:xfrm>
        </p:grpSpPr>
        <p:pic>
          <p:nvPicPr>
            <p:cNvPr id="32" name="Picture 2" descr="http://img.r7.com/images/2016/06/02/1zmrstsps3_9214v0hxq4_file?dimensions=460x305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349913" y="2413000"/>
              <a:ext cx="2456870" cy="2567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Arredondar Retângulo no Mesmo Canto Lateral 32"/>
            <p:cNvSpPr/>
            <p:nvPr/>
          </p:nvSpPr>
          <p:spPr bwMode="gray">
            <a:xfrm flipV="1">
              <a:off x="3349919" y="4980049"/>
              <a:ext cx="2456863" cy="633351"/>
            </a:xfrm>
            <a:prstGeom prst="round2SameRect">
              <a:avLst>
                <a:gd name="adj1" fmla="val 25937"/>
                <a:gd name="adj2" fmla="val 0"/>
              </a:avLst>
            </a:prstGeom>
            <a:solidFill>
              <a:schemeClr val="accent1">
                <a:lumMod val="50000"/>
              </a:scheme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Arredondar Retângulo no Mesmo Canto Lateral 33"/>
            <p:cNvSpPr/>
            <p:nvPr/>
          </p:nvSpPr>
          <p:spPr bwMode="gray">
            <a:xfrm>
              <a:off x="3349919" y="1848363"/>
              <a:ext cx="2456863" cy="564637"/>
            </a:xfrm>
            <a:prstGeom prst="round2SameRect">
              <a:avLst>
                <a:gd name="adj1" fmla="val 29757"/>
                <a:gd name="adj2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Retângulo 34"/>
            <p:cNvSpPr/>
            <p:nvPr/>
          </p:nvSpPr>
          <p:spPr>
            <a:xfrm>
              <a:off x="3349918" y="5041512"/>
              <a:ext cx="245686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t-BR" sz="12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Torquato Jardim</a:t>
              </a:r>
            </a:p>
            <a:p>
              <a:pPr lvl="0" algn="ctr"/>
              <a:r>
                <a:rPr lang="pt-BR" sz="12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sem partido</a:t>
              </a:r>
              <a:endParaRPr lang="pt-BR" sz="12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36" name="Retângulo 35"/>
            <p:cNvSpPr/>
            <p:nvPr/>
          </p:nvSpPr>
          <p:spPr>
            <a:xfrm>
              <a:off x="3349919" y="1907814"/>
              <a:ext cx="245686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t-BR" sz="12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Ministério</a:t>
              </a:r>
            </a:p>
            <a:p>
              <a:pPr lvl="0" algn="ctr"/>
              <a:r>
                <a:rPr lang="pt-BR" sz="12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da Fiscalização</a:t>
              </a:r>
              <a:endParaRPr lang="pt-BR" sz="12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</p:grpSp>
      <p:pic>
        <p:nvPicPr>
          <p:cNvPr id="3078" name="Picture 6" descr="http://www.claudiohumberto.com.br/style/images/images/Fabio%20Medina%20Osorio%20foto%20Pedro%20Franca%20Senado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17237" y="2369479"/>
            <a:ext cx="2456864" cy="267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politica.estadao.com.br/blogs/fausto-macedo/wp-content/uploads/sites/41/2015/01/alexandremoraesfeliperau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2601" y="2369479"/>
            <a:ext cx="2456860" cy="267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3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5" name="Título"/>
          <p:cNvSpPr txBox="1">
            <a:spLocks noChangeArrowheads="1"/>
          </p:cNvSpPr>
          <p:nvPr/>
        </p:nvSpPr>
        <p:spPr bwMode="auto">
          <a:xfrm>
            <a:off x="403452" y="141061"/>
            <a:ext cx="570072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Primeiro ato | A ideologia da sobrevivência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03452" y="979714"/>
            <a:ext cx="39399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Núcleo jurídico</a:t>
            </a:r>
            <a:endParaRPr lang="pt-BR" sz="1600" b="1" dirty="0">
              <a:solidFill>
                <a:prstClr val="black">
                  <a:lumMod val="65000"/>
                  <a:lumOff val="35000"/>
                </a:prst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/>
            <a:endParaRPr lang="pt-BR" sz="300" b="1" dirty="0">
              <a:solidFill>
                <a:prstClr val="black">
                  <a:lumMod val="65000"/>
                  <a:lumOff val="35000"/>
                </a:prst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/>
            <a:r>
              <a:rPr lang="pt-BR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Em tempos de Lava-Jato</a:t>
            </a:r>
            <a:endParaRPr lang="pt-BR" sz="1400" dirty="0">
              <a:solidFill>
                <a:prstClr val="black">
                  <a:lumMod val="65000"/>
                  <a:lumOff val="35000"/>
                </a:prst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2" name="Arredondar Retângulo no Mesmo Canto Lateral 11"/>
          <p:cNvSpPr/>
          <p:nvPr/>
        </p:nvSpPr>
        <p:spPr bwMode="gray">
          <a:xfrm flipV="1">
            <a:off x="482601" y="4980049"/>
            <a:ext cx="2456863" cy="633351"/>
          </a:xfrm>
          <a:prstGeom prst="round2SameRect">
            <a:avLst>
              <a:gd name="adj1" fmla="val 25937"/>
              <a:gd name="adj2" fmla="val 0"/>
            </a:avLst>
          </a:prstGeom>
          <a:solidFill>
            <a:schemeClr val="accent1">
              <a:lumMod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Arredondar Retângulo no Mesmo Canto Lateral 13"/>
          <p:cNvSpPr/>
          <p:nvPr/>
        </p:nvSpPr>
        <p:spPr bwMode="gray">
          <a:xfrm flipV="1">
            <a:off x="6217237" y="4980049"/>
            <a:ext cx="2456863" cy="633351"/>
          </a:xfrm>
          <a:prstGeom prst="round2SameRect">
            <a:avLst>
              <a:gd name="adj1" fmla="val 25937"/>
              <a:gd name="adj2" fmla="val 0"/>
            </a:avLst>
          </a:prstGeom>
          <a:solidFill>
            <a:schemeClr val="accent1">
              <a:lumMod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Arredondar Retângulo no Mesmo Canto Lateral 15"/>
          <p:cNvSpPr/>
          <p:nvPr/>
        </p:nvSpPr>
        <p:spPr bwMode="gray">
          <a:xfrm>
            <a:off x="482601" y="1848363"/>
            <a:ext cx="2456863" cy="564637"/>
          </a:xfrm>
          <a:prstGeom prst="round2SameRect">
            <a:avLst>
              <a:gd name="adj1" fmla="val 29757"/>
              <a:gd name="adj2" fmla="val 0"/>
            </a:avLst>
          </a:prstGeom>
          <a:solidFill>
            <a:schemeClr val="tx1">
              <a:lumMod val="85000"/>
              <a:lumOff val="1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Arredondar Retângulo no Mesmo Canto Lateral 17"/>
          <p:cNvSpPr/>
          <p:nvPr/>
        </p:nvSpPr>
        <p:spPr bwMode="gray">
          <a:xfrm>
            <a:off x="6217237" y="1848363"/>
            <a:ext cx="2456863" cy="564637"/>
          </a:xfrm>
          <a:prstGeom prst="round2SameRect">
            <a:avLst>
              <a:gd name="adj1" fmla="val 29757"/>
              <a:gd name="adj2" fmla="val 0"/>
            </a:avLst>
          </a:prstGeom>
          <a:solidFill>
            <a:schemeClr val="tx1">
              <a:lumMod val="85000"/>
              <a:lumOff val="1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82600" y="5041512"/>
            <a:ext cx="24568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12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Alexandre de Moraes</a:t>
            </a:r>
          </a:p>
          <a:p>
            <a:pPr lvl="0" algn="ctr"/>
            <a:r>
              <a:rPr lang="pt-BR" sz="1200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PSDB | SP</a:t>
            </a:r>
            <a:endParaRPr lang="pt-BR" sz="12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482601" y="1907814"/>
            <a:ext cx="24568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12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Ministério da</a:t>
            </a:r>
          </a:p>
          <a:p>
            <a:pPr lvl="0" algn="ctr"/>
            <a:r>
              <a:rPr lang="pt-BR" sz="12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Justiça e Cidadania</a:t>
            </a:r>
            <a:endParaRPr lang="pt-BR" sz="12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6217235" y="5041512"/>
            <a:ext cx="24568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12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Fábio Osório Medina</a:t>
            </a:r>
          </a:p>
          <a:p>
            <a:pPr lvl="0" algn="ctr"/>
            <a:r>
              <a:rPr lang="pt-BR" sz="1200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sem partido</a:t>
            </a:r>
            <a:endParaRPr lang="pt-BR" sz="12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6217237" y="1907814"/>
            <a:ext cx="24568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12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Advogado-Geral</a:t>
            </a:r>
          </a:p>
          <a:p>
            <a:pPr lvl="0" algn="ctr"/>
            <a:r>
              <a:rPr lang="pt-BR" sz="12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da União</a:t>
            </a:r>
            <a:endParaRPr lang="pt-BR" sz="12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grpSp>
        <p:nvGrpSpPr>
          <p:cNvPr id="25" name="Grupo 24"/>
          <p:cNvGrpSpPr/>
          <p:nvPr/>
        </p:nvGrpSpPr>
        <p:grpSpPr>
          <a:xfrm rot="20718698">
            <a:off x="3987213" y="5644635"/>
            <a:ext cx="1727788" cy="458600"/>
            <a:chOff x="3911012" y="5733535"/>
            <a:chExt cx="1727788" cy="458600"/>
          </a:xfrm>
        </p:grpSpPr>
        <p:sp>
          <p:nvSpPr>
            <p:cNvPr id="26" name="CaixaDeTexto 25"/>
            <p:cNvSpPr txBox="1"/>
            <p:nvPr/>
          </p:nvSpPr>
          <p:spPr>
            <a:xfrm>
              <a:off x="3911012" y="5778169"/>
              <a:ext cx="1727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rgbClr val="C00000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EXONERADO</a:t>
              </a:r>
              <a:endParaRPr lang="pt-BR" b="1" dirty="0">
                <a:solidFill>
                  <a:srgbClr val="C00000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27" name="Retângulo 26"/>
            <p:cNvSpPr/>
            <p:nvPr/>
          </p:nvSpPr>
          <p:spPr bwMode="gray">
            <a:xfrm>
              <a:off x="3955462" y="5733535"/>
              <a:ext cx="1638888" cy="458600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 rot="20718698">
            <a:off x="6663443" y="5655907"/>
            <a:ext cx="1727788" cy="458600"/>
            <a:chOff x="3911012" y="5733535"/>
            <a:chExt cx="1727788" cy="458600"/>
          </a:xfrm>
        </p:grpSpPr>
        <p:sp>
          <p:nvSpPr>
            <p:cNvPr id="29" name="CaixaDeTexto 28"/>
            <p:cNvSpPr txBox="1"/>
            <p:nvPr/>
          </p:nvSpPr>
          <p:spPr>
            <a:xfrm>
              <a:off x="3911012" y="5778169"/>
              <a:ext cx="1727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rgbClr val="C00000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AMEAÇADO</a:t>
              </a:r>
              <a:endParaRPr lang="pt-BR" b="1" dirty="0">
                <a:solidFill>
                  <a:srgbClr val="C00000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30" name="Retângulo 29"/>
            <p:cNvSpPr/>
            <p:nvPr/>
          </p:nvSpPr>
          <p:spPr bwMode="gray">
            <a:xfrm>
              <a:off x="3955462" y="5733535"/>
              <a:ext cx="1638888" cy="458600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33158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henriquebarbosa.com/wp-content/uploads/2016/05/alx_secretario-cultura-marcelo-calero-20160520-003_original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83987" y="4283453"/>
            <a:ext cx="898094" cy="82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" name="Picture 30" descr="http://ubaitabaurgente.com.br/wp-content/uploads/2016/05/O-deputado-Ronaldo-Nogueira-defende-o-fim-da-assinatura-b%C3%A1sica-da-telefonia-fixa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0931" y="4221104"/>
            <a:ext cx="898094" cy="95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 descr="http://i.huffpost.com/gen/4327212/thumbs/o-RICARDO-BARROS-570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97876" y="4245382"/>
            <a:ext cx="898093" cy="92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http://www.onordeste.com/administrador/personalidades/imagemPersonalidade/f23e1b3a712280fc85cb785baa053311559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4820" y="4229479"/>
            <a:ext cx="898094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http://jcrs.uol.com.br/_arquivos/107635_9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1765" y="4229478"/>
            <a:ext cx="898094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http://www.flc.org.br/wp-content/uploads/2013/03/mendonca-filho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68710" y="4229479"/>
            <a:ext cx="89809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http://www.radar89.com.br/site/wp-content/uploads/2016/05/16102267.jpe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5656" y="4184829"/>
            <a:ext cx="895952" cy="103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://www.deputadosebastiaosantos.com.br/admin/Content/upload/news/63579645905979185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2600" y="4229479"/>
            <a:ext cx="898094" cy="98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veja.abril.com.br/blog/augusto-nunes/files/2015/10/Leonardo-Picciani-460x306.jpg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83987" y="2212975"/>
            <a:ext cx="898094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www.tribunaonline.com.br/wp-content/uploads/2015/12/Jos%C3%A9-serra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46"/>
          <a:stretch/>
        </p:blipFill>
        <p:spPr bwMode="auto">
          <a:xfrm>
            <a:off x="6740929" y="2189165"/>
            <a:ext cx="898096" cy="99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www.joaobadeco.com/conteudo/uploads/2014/09/sarneyfilho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11"/>
          <a:stretch/>
        </p:blipFill>
        <p:spPr bwMode="auto">
          <a:xfrm>
            <a:off x="5697876" y="2189164"/>
            <a:ext cx="898093" cy="10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veja.abril.com.br/blog/radar-on-line/files/2015/09/Helder-Barbalho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82"/>
          <a:stretch/>
        </p:blipFill>
        <p:spPr bwMode="auto">
          <a:xfrm>
            <a:off x="4654820" y="2212975"/>
            <a:ext cx="896643" cy="95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pbs.twimg.com/profile_images/497395099861811200/6Ssm9CKW_400x400.jpeg"/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1764" y="2150269"/>
            <a:ext cx="898095" cy="103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radio.psbnacamara.org.br/fotos/fernandocoelhofilho.jpg"/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68711" y="2189164"/>
            <a:ext cx="898094" cy="99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4.bp.blogspot.com/-Z748BENWrJI/VgX_PiTO_iI/AAAAAAABGMk/LlhvS8Dxc1Y/s1600/BRUNO2.jpg"/>
          <p:cNvPicPr>
            <a:picLocks noChangeAspect="1" noChangeArrowheads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3713" y="2189164"/>
            <a:ext cx="900035" cy="10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tângulo 46"/>
          <p:cNvSpPr/>
          <p:nvPr/>
        </p:nvSpPr>
        <p:spPr bwMode="gray">
          <a:xfrm>
            <a:off x="482601" y="2219326"/>
            <a:ext cx="898093" cy="876299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122" name="Picture 2" descr="http://www.agricultura.gov.br/arq_editor/image/Ministro-Blairo.jpg"/>
          <p:cNvPicPr>
            <a:picLocks noChangeAspect="1" noChangeArrowheads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2600" y="2212975"/>
            <a:ext cx="898093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Arredondar Retângulo no Mesmo Canto Lateral 48"/>
          <p:cNvSpPr/>
          <p:nvPr/>
        </p:nvSpPr>
        <p:spPr bwMode="gray">
          <a:xfrm flipV="1">
            <a:off x="482601" y="3095625"/>
            <a:ext cx="898093" cy="633351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Retângulo 45"/>
          <p:cNvSpPr/>
          <p:nvPr/>
        </p:nvSpPr>
        <p:spPr>
          <a:xfrm>
            <a:off x="664093" y="3128060"/>
            <a:ext cx="559769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Blairo</a:t>
            </a:r>
          </a:p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Maggi</a:t>
            </a:r>
          </a:p>
          <a:p>
            <a:pPr lvl="0" algn="ctr"/>
            <a:endParaRPr lang="pt-BR" sz="200" b="1" dirty="0" smtClean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 algn="ctr"/>
            <a:r>
              <a:rPr lang="pt-BR" sz="900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PP | MT</a:t>
            </a:r>
            <a:endParaRPr lang="pt-BR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8" name="Arredondar Retângulo no Mesmo Canto Lateral 47"/>
          <p:cNvSpPr/>
          <p:nvPr/>
        </p:nvSpPr>
        <p:spPr bwMode="gray">
          <a:xfrm>
            <a:off x="482601" y="1848364"/>
            <a:ext cx="898093" cy="418585"/>
          </a:xfrm>
          <a:prstGeom prst="round2Same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4" name="Retângulo 383"/>
          <p:cNvSpPr/>
          <p:nvPr/>
        </p:nvSpPr>
        <p:spPr>
          <a:xfrm>
            <a:off x="526729" y="1927968"/>
            <a:ext cx="80983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Agricultura</a:t>
            </a:r>
            <a:endParaRPr lang="pt-BR" sz="9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53" name="Arredondar Retângulo no Mesmo Canto Lateral 52"/>
          <p:cNvSpPr/>
          <p:nvPr/>
        </p:nvSpPr>
        <p:spPr bwMode="gray">
          <a:xfrm flipV="1">
            <a:off x="1525656" y="3095625"/>
            <a:ext cx="898093" cy="633351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Retângulo 53"/>
          <p:cNvSpPr/>
          <p:nvPr/>
        </p:nvSpPr>
        <p:spPr>
          <a:xfrm>
            <a:off x="1652646" y="3128060"/>
            <a:ext cx="668773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Bruno</a:t>
            </a:r>
          </a:p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Araújo</a:t>
            </a:r>
          </a:p>
          <a:p>
            <a:pPr lvl="0" algn="ctr"/>
            <a:endParaRPr lang="pt-BR" sz="200" b="1" dirty="0" smtClean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 algn="ctr"/>
            <a:r>
              <a:rPr lang="pt-BR" sz="900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PSDB | PE</a:t>
            </a:r>
            <a:endParaRPr lang="pt-BR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55" name="Arredondar Retângulo no Mesmo Canto Lateral 54"/>
          <p:cNvSpPr/>
          <p:nvPr/>
        </p:nvSpPr>
        <p:spPr bwMode="gray">
          <a:xfrm>
            <a:off x="1525656" y="1848364"/>
            <a:ext cx="898093" cy="418585"/>
          </a:xfrm>
          <a:prstGeom prst="round2Same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6" name="Retângulo 55"/>
          <p:cNvSpPr/>
          <p:nvPr/>
        </p:nvSpPr>
        <p:spPr>
          <a:xfrm>
            <a:off x="1667567" y="1927968"/>
            <a:ext cx="6142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Cidades</a:t>
            </a:r>
            <a:endParaRPr lang="pt-BR" sz="9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60" name="Arredondar Retângulo no Mesmo Canto Lateral 59"/>
          <p:cNvSpPr/>
          <p:nvPr/>
        </p:nvSpPr>
        <p:spPr bwMode="gray">
          <a:xfrm flipV="1">
            <a:off x="2568711" y="3095625"/>
            <a:ext cx="898093" cy="633351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1" name="Retângulo 60"/>
          <p:cNvSpPr/>
          <p:nvPr/>
        </p:nvSpPr>
        <p:spPr>
          <a:xfrm>
            <a:off x="2680473" y="3128060"/>
            <a:ext cx="69923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Fernando</a:t>
            </a:r>
          </a:p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Coelho</a:t>
            </a:r>
          </a:p>
          <a:p>
            <a:pPr lvl="0" algn="ctr"/>
            <a:endParaRPr lang="pt-BR" sz="200" b="1" dirty="0" smtClean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 algn="ctr"/>
            <a:r>
              <a:rPr lang="pt-BR" sz="900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PSB | PE</a:t>
            </a:r>
            <a:endParaRPr lang="pt-BR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62" name="Arredondar Retângulo no Mesmo Canto Lateral 61"/>
          <p:cNvSpPr/>
          <p:nvPr/>
        </p:nvSpPr>
        <p:spPr bwMode="gray">
          <a:xfrm>
            <a:off x="2568711" y="1848364"/>
            <a:ext cx="898093" cy="418585"/>
          </a:xfrm>
          <a:prstGeom prst="round2Same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tângulo 62"/>
          <p:cNvSpPr/>
          <p:nvPr/>
        </p:nvSpPr>
        <p:spPr>
          <a:xfrm>
            <a:off x="2717036" y="1862652"/>
            <a:ext cx="601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Minas e</a:t>
            </a:r>
          </a:p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Energia</a:t>
            </a:r>
            <a:endParaRPr lang="pt-BR" sz="9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67" name="Arredondar Retângulo no Mesmo Canto Lateral 66"/>
          <p:cNvSpPr/>
          <p:nvPr/>
        </p:nvSpPr>
        <p:spPr bwMode="gray">
          <a:xfrm flipV="1">
            <a:off x="3611766" y="3095625"/>
            <a:ext cx="898093" cy="633351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8" name="Retângulo 67"/>
          <p:cNvSpPr/>
          <p:nvPr/>
        </p:nvSpPr>
        <p:spPr>
          <a:xfrm>
            <a:off x="3754786" y="3128060"/>
            <a:ext cx="636713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Gilberto</a:t>
            </a:r>
          </a:p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Kassab</a:t>
            </a:r>
          </a:p>
          <a:p>
            <a:pPr lvl="0" algn="ctr"/>
            <a:endParaRPr lang="pt-BR" sz="200" b="1" dirty="0" smtClean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 algn="ctr"/>
            <a:r>
              <a:rPr lang="pt-BR" sz="900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PSD | SP</a:t>
            </a:r>
            <a:endParaRPr lang="pt-BR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69" name="Arredondar Retângulo no Mesmo Canto Lateral 68"/>
          <p:cNvSpPr/>
          <p:nvPr/>
        </p:nvSpPr>
        <p:spPr bwMode="gray">
          <a:xfrm>
            <a:off x="3611766" y="1848364"/>
            <a:ext cx="898093" cy="418585"/>
          </a:xfrm>
          <a:prstGeom prst="round2Same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" name="Retângulo 69"/>
          <p:cNvSpPr/>
          <p:nvPr/>
        </p:nvSpPr>
        <p:spPr>
          <a:xfrm>
            <a:off x="3665513" y="1862652"/>
            <a:ext cx="790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Ciência e</a:t>
            </a:r>
          </a:p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Tecnologia</a:t>
            </a:r>
            <a:endParaRPr lang="pt-BR" sz="9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74" name="Arredondar Retângulo no Mesmo Canto Lateral 73"/>
          <p:cNvSpPr/>
          <p:nvPr/>
        </p:nvSpPr>
        <p:spPr bwMode="gray">
          <a:xfrm flipV="1">
            <a:off x="4654821" y="3095625"/>
            <a:ext cx="898093" cy="633351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5" name="Retângulo 74"/>
          <p:cNvSpPr/>
          <p:nvPr/>
        </p:nvSpPr>
        <p:spPr>
          <a:xfrm>
            <a:off x="4756965" y="3128060"/>
            <a:ext cx="718466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Helder</a:t>
            </a:r>
          </a:p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Barbalho</a:t>
            </a:r>
          </a:p>
          <a:p>
            <a:pPr lvl="0" algn="ctr"/>
            <a:endParaRPr lang="pt-BR" sz="200" b="1" dirty="0" smtClean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 algn="ctr"/>
            <a:r>
              <a:rPr lang="pt-BR" sz="900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PMDB | PA</a:t>
            </a:r>
            <a:endParaRPr lang="pt-BR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76" name="Arredondar Retângulo no Mesmo Canto Lateral 75"/>
          <p:cNvSpPr/>
          <p:nvPr/>
        </p:nvSpPr>
        <p:spPr bwMode="gray">
          <a:xfrm>
            <a:off x="4654821" y="1848364"/>
            <a:ext cx="898093" cy="418585"/>
          </a:xfrm>
          <a:prstGeom prst="round2Same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7" name="Retângulo 76"/>
          <p:cNvSpPr/>
          <p:nvPr/>
        </p:nvSpPr>
        <p:spPr>
          <a:xfrm>
            <a:off x="4718987" y="1862652"/>
            <a:ext cx="769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Integração</a:t>
            </a:r>
          </a:p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Nacional</a:t>
            </a:r>
            <a:endParaRPr lang="pt-BR" sz="9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81" name="Arredondar Retângulo no Mesmo Canto Lateral 80"/>
          <p:cNvSpPr/>
          <p:nvPr/>
        </p:nvSpPr>
        <p:spPr bwMode="gray">
          <a:xfrm flipV="1">
            <a:off x="5697876" y="3095625"/>
            <a:ext cx="898093" cy="633351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2" name="Retângulo 81"/>
          <p:cNvSpPr/>
          <p:nvPr/>
        </p:nvSpPr>
        <p:spPr>
          <a:xfrm>
            <a:off x="5868949" y="3128060"/>
            <a:ext cx="580608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Sarney</a:t>
            </a:r>
          </a:p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Filho</a:t>
            </a:r>
          </a:p>
          <a:p>
            <a:pPr lvl="0" algn="ctr"/>
            <a:endParaRPr lang="pt-BR" sz="200" b="1" dirty="0" smtClean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 algn="ctr"/>
            <a:r>
              <a:rPr lang="pt-BR" sz="900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PV | MA</a:t>
            </a:r>
            <a:endParaRPr lang="pt-BR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83" name="Arredondar Retângulo no Mesmo Canto Lateral 82"/>
          <p:cNvSpPr/>
          <p:nvPr/>
        </p:nvSpPr>
        <p:spPr bwMode="gray">
          <a:xfrm>
            <a:off x="5697876" y="1848364"/>
            <a:ext cx="898093" cy="418585"/>
          </a:xfrm>
          <a:prstGeom prst="round2Same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4" name="Retângulo 83"/>
          <p:cNvSpPr/>
          <p:nvPr/>
        </p:nvSpPr>
        <p:spPr>
          <a:xfrm>
            <a:off x="5786088" y="1862652"/>
            <a:ext cx="721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Meio</a:t>
            </a:r>
          </a:p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Ambiente</a:t>
            </a:r>
            <a:endParaRPr lang="pt-BR" sz="9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88" name="Arredondar Retângulo no Mesmo Canto Lateral 87"/>
          <p:cNvSpPr/>
          <p:nvPr/>
        </p:nvSpPr>
        <p:spPr bwMode="gray">
          <a:xfrm flipV="1">
            <a:off x="6740931" y="3095625"/>
            <a:ext cx="898093" cy="633351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9" name="Retângulo 88"/>
          <p:cNvSpPr/>
          <p:nvPr/>
        </p:nvSpPr>
        <p:spPr>
          <a:xfrm>
            <a:off x="6866318" y="3128060"/>
            <a:ext cx="67198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José</a:t>
            </a:r>
          </a:p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Serra</a:t>
            </a:r>
          </a:p>
          <a:p>
            <a:pPr lvl="0" algn="ctr"/>
            <a:endParaRPr lang="pt-BR" sz="200" b="1" dirty="0" smtClean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 algn="ctr"/>
            <a:r>
              <a:rPr lang="pt-BR" sz="900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PSDB | SP</a:t>
            </a:r>
            <a:endParaRPr lang="pt-BR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90" name="Arredondar Retângulo no Mesmo Canto Lateral 89"/>
          <p:cNvSpPr/>
          <p:nvPr/>
        </p:nvSpPr>
        <p:spPr bwMode="gray">
          <a:xfrm>
            <a:off x="6740931" y="1848364"/>
            <a:ext cx="898093" cy="418585"/>
          </a:xfrm>
          <a:prstGeom prst="round2Same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1" name="Retângulo 90"/>
          <p:cNvSpPr/>
          <p:nvPr/>
        </p:nvSpPr>
        <p:spPr>
          <a:xfrm>
            <a:off x="6824333" y="1862652"/>
            <a:ext cx="731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Relações</a:t>
            </a:r>
          </a:p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Exteriores</a:t>
            </a:r>
            <a:endParaRPr lang="pt-BR" sz="9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95" name="Arredondar Retângulo no Mesmo Canto Lateral 94"/>
          <p:cNvSpPr/>
          <p:nvPr/>
        </p:nvSpPr>
        <p:spPr bwMode="gray">
          <a:xfrm flipV="1">
            <a:off x="7783987" y="3095625"/>
            <a:ext cx="898093" cy="633351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6" name="Retângulo 95"/>
          <p:cNvSpPr/>
          <p:nvPr/>
        </p:nvSpPr>
        <p:spPr>
          <a:xfrm>
            <a:off x="7895749" y="3128060"/>
            <a:ext cx="69923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Leonardo</a:t>
            </a:r>
          </a:p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Picciani</a:t>
            </a:r>
          </a:p>
          <a:p>
            <a:pPr lvl="0" algn="ctr"/>
            <a:endParaRPr lang="pt-BR" sz="200" b="1" dirty="0" smtClean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 algn="ctr"/>
            <a:r>
              <a:rPr lang="pt-BR" sz="900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PMDB | RJ</a:t>
            </a:r>
            <a:endParaRPr lang="pt-BR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97" name="Arredondar Retângulo no Mesmo Canto Lateral 96"/>
          <p:cNvSpPr/>
          <p:nvPr/>
        </p:nvSpPr>
        <p:spPr bwMode="gray">
          <a:xfrm>
            <a:off x="7783987" y="1848364"/>
            <a:ext cx="898093" cy="418585"/>
          </a:xfrm>
          <a:prstGeom prst="round2Same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8" name="Retângulo 97"/>
          <p:cNvSpPr/>
          <p:nvPr/>
        </p:nvSpPr>
        <p:spPr>
          <a:xfrm>
            <a:off x="7936318" y="1927968"/>
            <a:ext cx="5934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Esporte</a:t>
            </a:r>
            <a:endParaRPr lang="pt-BR" sz="9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52" name="Arredondar Retângulo no Mesmo Canto Lateral 151"/>
          <p:cNvSpPr/>
          <p:nvPr/>
        </p:nvSpPr>
        <p:spPr bwMode="gray">
          <a:xfrm flipV="1">
            <a:off x="482601" y="5112129"/>
            <a:ext cx="898093" cy="633351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3" name="Retângulo 152"/>
          <p:cNvSpPr/>
          <p:nvPr/>
        </p:nvSpPr>
        <p:spPr>
          <a:xfrm>
            <a:off x="644056" y="5144564"/>
            <a:ext cx="599844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Marcos</a:t>
            </a:r>
          </a:p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Pereira</a:t>
            </a:r>
          </a:p>
          <a:p>
            <a:pPr lvl="0" algn="ctr"/>
            <a:endParaRPr lang="pt-BR" sz="200" b="1" dirty="0" smtClean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 algn="ctr"/>
            <a:r>
              <a:rPr lang="pt-BR" sz="900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PRB | SP</a:t>
            </a:r>
            <a:endParaRPr lang="pt-BR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54" name="Arredondar Retângulo no Mesmo Canto Lateral 153"/>
          <p:cNvSpPr/>
          <p:nvPr/>
        </p:nvSpPr>
        <p:spPr bwMode="gray">
          <a:xfrm>
            <a:off x="482601" y="3864868"/>
            <a:ext cx="898093" cy="418585"/>
          </a:xfrm>
          <a:prstGeom prst="round2Same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5" name="Retângulo 154"/>
          <p:cNvSpPr/>
          <p:nvPr/>
        </p:nvSpPr>
        <p:spPr>
          <a:xfrm>
            <a:off x="469821" y="3879156"/>
            <a:ext cx="923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Desenvolvim.</a:t>
            </a:r>
          </a:p>
          <a:p>
            <a:pPr lvl="0" algn="ctr"/>
            <a:r>
              <a:rPr lang="pt-BR" sz="9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</a:t>
            </a:r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Indústria</a:t>
            </a:r>
            <a:endParaRPr lang="pt-BR" sz="9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59" name="Arredondar Retângulo no Mesmo Canto Lateral 158"/>
          <p:cNvSpPr/>
          <p:nvPr/>
        </p:nvSpPr>
        <p:spPr bwMode="gray">
          <a:xfrm flipV="1">
            <a:off x="1525656" y="5112129"/>
            <a:ext cx="898093" cy="633351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0" name="Retângulo 159"/>
          <p:cNvSpPr/>
          <p:nvPr/>
        </p:nvSpPr>
        <p:spPr>
          <a:xfrm>
            <a:off x="1639822" y="5144564"/>
            <a:ext cx="694421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Mauricio</a:t>
            </a:r>
          </a:p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Quintella</a:t>
            </a:r>
          </a:p>
          <a:p>
            <a:pPr lvl="0" algn="ctr"/>
            <a:endParaRPr lang="pt-BR" sz="200" b="1" dirty="0" smtClean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 algn="ctr"/>
            <a:r>
              <a:rPr lang="pt-BR" sz="900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 | AL</a:t>
            </a:r>
            <a:endParaRPr lang="pt-BR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61" name="Arredondar Retângulo no Mesmo Canto Lateral 160"/>
          <p:cNvSpPr/>
          <p:nvPr/>
        </p:nvSpPr>
        <p:spPr bwMode="gray">
          <a:xfrm>
            <a:off x="1525656" y="3864868"/>
            <a:ext cx="898093" cy="418585"/>
          </a:xfrm>
          <a:prstGeom prst="round2Same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2" name="Retângulo 161"/>
          <p:cNvSpPr/>
          <p:nvPr/>
        </p:nvSpPr>
        <p:spPr>
          <a:xfrm>
            <a:off x="1559364" y="3948406"/>
            <a:ext cx="83067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Transportes</a:t>
            </a:r>
            <a:endParaRPr lang="pt-BR" sz="9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66" name="Arredondar Retângulo no Mesmo Canto Lateral 165"/>
          <p:cNvSpPr/>
          <p:nvPr/>
        </p:nvSpPr>
        <p:spPr bwMode="gray">
          <a:xfrm flipV="1">
            <a:off x="2568711" y="5112129"/>
            <a:ext cx="898093" cy="633351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7" name="Retângulo 166"/>
          <p:cNvSpPr/>
          <p:nvPr/>
        </p:nvSpPr>
        <p:spPr>
          <a:xfrm>
            <a:off x="2654825" y="5144564"/>
            <a:ext cx="750526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Mendonça</a:t>
            </a:r>
          </a:p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Filho</a:t>
            </a:r>
          </a:p>
          <a:p>
            <a:pPr lvl="0" algn="ctr"/>
            <a:endParaRPr lang="pt-BR" sz="200" b="1" dirty="0" smtClean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 algn="ctr"/>
            <a:r>
              <a:rPr lang="pt-BR" sz="900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DEM | PE</a:t>
            </a:r>
            <a:endParaRPr lang="pt-BR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68" name="Arredondar Retângulo no Mesmo Canto Lateral 167"/>
          <p:cNvSpPr/>
          <p:nvPr/>
        </p:nvSpPr>
        <p:spPr bwMode="gray">
          <a:xfrm>
            <a:off x="2568711" y="3864868"/>
            <a:ext cx="898093" cy="418585"/>
          </a:xfrm>
          <a:prstGeom prst="round2Same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9" name="Retângulo 168"/>
          <p:cNvSpPr/>
          <p:nvPr/>
        </p:nvSpPr>
        <p:spPr>
          <a:xfrm>
            <a:off x="2669745" y="3948406"/>
            <a:ext cx="69602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Educação</a:t>
            </a:r>
          </a:p>
        </p:txBody>
      </p:sp>
      <p:sp>
        <p:nvSpPr>
          <p:cNvPr id="173" name="Arredondar Retângulo no Mesmo Canto Lateral 172"/>
          <p:cNvSpPr/>
          <p:nvPr/>
        </p:nvSpPr>
        <p:spPr bwMode="gray">
          <a:xfrm flipV="1">
            <a:off x="3611766" y="5112129"/>
            <a:ext cx="898093" cy="633351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4" name="Retângulo 173"/>
          <p:cNvSpPr/>
          <p:nvPr/>
        </p:nvSpPr>
        <p:spPr>
          <a:xfrm>
            <a:off x="3717917" y="5144564"/>
            <a:ext cx="710452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Osmar</a:t>
            </a:r>
          </a:p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Terra</a:t>
            </a:r>
          </a:p>
          <a:p>
            <a:pPr lvl="0" algn="ctr"/>
            <a:endParaRPr lang="pt-BR" sz="200" b="1" dirty="0" smtClean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 algn="ctr"/>
            <a:r>
              <a:rPr lang="pt-BR" sz="900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PMDB | RS</a:t>
            </a:r>
            <a:endParaRPr lang="pt-BR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75" name="Arredondar Retângulo no Mesmo Canto Lateral 174"/>
          <p:cNvSpPr/>
          <p:nvPr/>
        </p:nvSpPr>
        <p:spPr bwMode="gray">
          <a:xfrm>
            <a:off x="3611766" y="3864868"/>
            <a:ext cx="898093" cy="418585"/>
          </a:xfrm>
          <a:prstGeom prst="round2Same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6" name="Retângulo 175"/>
          <p:cNvSpPr/>
          <p:nvPr/>
        </p:nvSpPr>
        <p:spPr>
          <a:xfrm>
            <a:off x="3598986" y="3879156"/>
            <a:ext cx="923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Desenvolvim.</a:t>
            </a:r>
          </a:p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Social</a:t>
            </a:r>
            <a:endParaRPr lang="pt-BR" sz="9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80" name="Arredondar Retângulo no Mesmo Canto Lateral 179"/>
          <p:cNvSpPr/>
          <p:nvPr/>
        </p:nvSpPr>
        <p:spPr bwMode="gray">
          <a:xfrm flipV="1">
            <a:off x="4654821" y="5112129"/>
            <a:ext cx="898093" cy="633351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1" name="Retângulo 180"/>
          <p:cNvSpPr/>
          <p:nvPr/>
        </p:nvSpPr>
        <p:spPr>
          <a:xfrm>
            <a:off x="4736928" y="5144564"/>
            <a:ext cx="758541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Raul</a:t>
            </a:r>
          </a:p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Jungmann</a:t>
            </a:r>
          </a:p>
          <a:p>
            <a:pPr lvl="0" algn="ctr"/>
            <a:endParaRPr lang="pt-BR" sz="200" b="1" dirty="0" smtClean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 algn="ctr"/>
            <a:r>
              <a:rPr lang="pt-BR" sz="900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PPS | PE</a:t>
            </a:r>
            <a:endParaRPr lang="pt-BR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82" name="Arredondar Retângulo no Mesmo Canto Lateral 181"/>
          <p:cNvSpPr/>
          <p:nvPr/>
        </p:nvSpPr>
        <p:spPr bwMode="gray">
          <a:xfrm>
            <a:off x="4654821" y="3864868"/>
            <a:ext cx="898093" cy="418585"/>
          </a:xfrm>
          <a:prstGeom prst="round2Same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3" name="Retângulo 182"/>
          <p:cNvSpPr/>
          <p:nvPr/>
        </p:nvSpPr>
        <p:spPr>
          <a:xfrm>
            <a:off x="4827189" y="3948406"/>
            <a:ext cx="5533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Defesa</a:t>
            </a:r>
            <a:endParaRPr lang="pt-BR" sz="9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87" name="Arredondar Retângulo no Mesmo Canto Lateral 186"/>
          <p:cNvSpPr/>
          <p:nvPr/>
        </p:nvSpPr>
        <p:spPr bwMode="gray">
          <a:xfrm flipV="1">
            <a:off x="5697876" y="5112129"/>
            <a:ext cx="898093" cy="633351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8" name="Retângulo 187"/>
          <p:cNvSpPr/>
          <p:nvPr/>
        </p:nvSpPr>
        <p:spPr>
          <a:xfrm>
            <a:off x="5856926" y="5144564"/>
            <a:ext cx="604653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Ricardo</a:t>
            </a:r>
          </a:p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Barros</a:t>
            </a:r>
          </a:p>
          <a:p>
            <a:pPr lvl="0" algn="ctr"/>
            <a:endParaRPr lang="pt-BR" sz="200" b="1" dirty="0" smtClean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 algn="ctr"/>
            <a:r>
              <a:rPr lang="pt-BR" sz="900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PP | PR</a:t>
            </a:r>
            <a:endParaRPr lang="pt-BR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89" name="Arredondar Retângulo no Mesmo Canto Lateral 188"/>
          <p:cNvSpPr/>
          <p:nvPr/>
        </p:nvSpPr>
        <p:spPr bwMode="gray">
          <a:xfrm>
            <a:off x="5697876" y="3864868"/>
            <a:ext cx="898093" cy="418585"/>
          </a:xfrm>
          <a:prstGeom prst="round2Same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0" name="Retângulo 189"/>
          <p:cNvSpPr/>
          <p:nvPr/>
        </p:nvSpPr>
        <p:spPr>
          <a:xfrm>
            <a:off x="5888678" y="3948406"/>
            <a:ext cx="51648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Saúde</a:t>
            </a:r>
            <a:endParaRPr lang="pt-BR" sz="9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94" name="Arredondar Retângulo no Mesmo Canto Lateral 193"/>
          <p:cNvSpPr/>
          <p:nvPr/>
        </p:nvSpPr>
        <p:spPr bwMode="gray">
          <a:xfrm flipV="1">
            <a:off x="6740931" y="5112129"/>
            <a:ext cx="898093" cy="633351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5" name="Retângulo 194"/>
          <p:cNvSpPr/>
          <p:nvPr/>
        </p:nvSpPr>
        <p:spPr>
          <a:xfrm>
            <a:off x="6853497" y="5144564"/>
            <a:ext cx="697627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Ronaldo</a:t>
            </a:r>
          </a:p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Nogueira</a:t>
            </a:r>
          </a:p>
          <a:p>
            <a:pPr lvl="0" algn="ctr"/>
            <a:endParaRPr lang="pt-BR" sz="200" b="1" dirty="0" smtClean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 algn="ctr"/>
            <a:r>
              <a:rPr lang="pt-BR" sz="900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PTB | RS</a:t>
            </a:r>
            <a:endParaRPr lang="pt-BR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96" name="Arredondar Retângulo no Mesmo Canto Lateral 195"/>
          <p:cNvSpPr/>
          <p:nvPr/>
        </p:nvSpPr>
        <p:spPr bwMode="gray">
          <a:xfrm>
            <a:off x="6740931" y="3864868"/>
            <a:ext cx="898093" cy="418585"/>
          </a:xfrm>
          <a:prstGeom prst="round2Same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7" name="Retângulo 196"/>
          <p:cNvSpPr/>
          <p:nvPr/>
        </p:nvSpPr>
        <p:spPr>
          <a:xfrm>
            <a:off x="6853989" y="3948406"/>
            <a:ext cx="6719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Trabalho</a:t>
            </a:r>
            <a:endParaRPr lang="pt-BR" sz="9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01" name="Arredondar Retângulo no Mesmo Canto Lateral 200"/>
          <p:cNvSpPr/>
          <p:nvPr/>
        </p:nvSpPr>
        <p:spPr bwMode="gray">
          <a:xfrm flipV="1">
            <a:off x="7783987" y="5112129"/>
            <a:ext cx="898093" cy="633351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2" name="Retângulo 201"/>
          <p:cNvSpPr/>
          <p:nvPr/>
        </p:nvSpPr>
        <p:spPr>
          <a:xfrm>
            <a:off x="7847659" y="5144564"/>
            <a:ext cx="795411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Marcelo</a:t>
            </a:r>
          </a:p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Calero</a:t>
            </a:r>
          </a:p>
          <a:p>
            <a:pPr lvl="0" algn="ctr"/>
            <a:endParaRPr lang="pt-BR" sz="200" b="1" dirty="0" smtClean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 algn="ctr"/>
            <a:r>
              <a:rPr lang="pt-BR" sz="900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sem partido</a:t>
            </a:r>
            <a:endParaRPr lang="pt-BR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03" name="Arredondar Retângulo no Mesmo Canto Lateral 202"/>
          <p:cNvSpPr/>
          <p:nvPr/>
        </p:nvSpPr>
        <p:spPr bwMode="gray">
          <a:xfrm>
            <a:off x="7783987" y="3864868"/>
            <a:ext cx="898093" cy="418585"/>
          </a:xfrm>
          <a:prstGeom prst="round2Same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4" name="Retângulo 203"/>
          <p:cNvSpPr/>
          <p:nvPr/>
        </p:nvSpPr>
        <p:spPr>
          <a:xfrm>
            <a:off x="7938723" y="3948406"/>
            <a:ext cx="58862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9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Cultura</a:t>
            </a:r>
            <a:endParaRPr lang="pt-BR" sz="9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03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5" name="Título"/>
          <p:cNvSpPr txBox="1">
            <a:spLocks noChangeArrowheads="1"/>
          </p:cNvSpPr>
          <p:nvPr/>
        </p:nvSpPr>
        <p:spPr bwMode="auto">
          <a:xfrm>
            <a:off x="403452" y="141061"/>
            <a:ext cx="570072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Primeiro ato | A ideologia da sobrevivência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03452" y="979714"/>
            <a:ext cx="39399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Núcleo de partidos aliados</a:t>
            </a:r>
            <a:endParaRPr lang="pt-BR" sz="1600" b="1" dirty="0">
              <a:solidFill>
                <a:prstClr val="black">
                  <a:lumMod val="65000"/>
                  <a:lumOff val="35000"/>
                </a:prst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/>
            <a:endParaRPr lang="pt-BR" sz="300" b="1" dirty="0">
              <a:solidFill>
                <a:prstClr val="black">
                  <a:lumMod val="65000"/>
                  <a:lumOff val="35000"/>
                </a:prst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/>
            <a:r>
              <a:rPr lang="pt-BR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 </a:t>
            </a:r>
            <a:r>
              <a:rPr lang="pt-B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ponte entre Esplanada, Planalto e Congresso</a:t>
            </a:r>
          </a:p>
        </p:txBody>
      </p:sp>
    </p:spTree>
    <p:extLst>
      <p:ext uri="{BB962C8B-B14F-4D97-AF65-F5344CB8AC3E}">
        <p14:creationId xmlns:p14="http://schemas.microsoft.com/office/powerpoint/2010/main" val="36153662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29"/>
          <p:cNvSpPr/>
          <p:nvPr/>
        </p:nvSpPr>
        <p:spPr bwMode="gray">
          <a:xfrm>
            <a:off x="0" y="692150"/>
            <a:ext cx="9144000" cy="6165850"/>
          </a:xfrm>
          <a:prstGeom prst="rect">
            <a:avLst/>
          </a:prstGeom>
          <a:solidFill>
            <a:srgbClr val="16263A"/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18" name="Grupo 317"/>
          <p:cNvGrpSpPr/>
          <p:nvPr/>
        </p:nvGrpSpPr>
        <p:grpSpPr>
          <a:xfrm>
            <a:off x="1387" y="962025"/>
            <a:ext cx="9140399" cy="5622792"/>
            <a:chOff x="1387" y="962025"/>
            <a:chExt cx="9140399" cy="5622792"/>
          </a:xfrm>
        </p:grpSpPr>
        <p:grpSp>
          <p:nvGrpSpPr>
            <p:cNvPr id="13" name="Grupo 12"/>
            <p:cNvGrpSpPr/>
            <p:nvPr/>
          </p:nvGrpSpPr>
          <p:grpSpPr>
            <a:xfrm>
              <a:off x="7830009" y="962025"/>
              <a:ext cx="939800" cy="876687"/>
              <a:chOff x="-2971800" y="225425"/>
              <a:chExt cx="2813050" cy="2624138"/>
            </a:xfrm>
            <a:solidFill>
              <a:srgbClr val="203856"/>
            </a:solidFill>
          </p:grpSpPr>
          <p:sp>
            <p:nvSpPr>
              <p:cNvPr id="9" name="Freeform 5"/>
              <p:cNvSpPr>
                <a:spLocks/>
              </p:cNvSpPr>
              <p:nvPr/>
            </p:nvSpPr>
            <p:spPr bwMode="auto">
              <a:xfrm>
                <a:off x="-1355725" y="225425"/>
                <a:ext cx="1196975" cy="1219200"/>
              </a:xfrm>
              <a:custGeom>
                <a:avLst/>
                <a:gdLst>
                  <a:gd name="T0" fmla="*/ 131 w 318"/>
                  <a:gd name="T1" fmla="*/ 0 h 324"/>
                  <a:gd name="T2" fmla="*/ 151 w 318"/>
                  <a:gd name="T3" fmla="*/ 12 h 324"/>
                  <a:gd name="T4" fmla="*/ 297 w 318"/>
                  <a:gd name="T5" fmla="*/ 202 h 324"/>
                  <a:gd name="T6" fmla="*/ 313 w 318"/>
                  <a:gd name="T7" fmla="*/ 265 h 324"/>
                  <a:gd name="T8" fmla="*/ 317 w 318"/>
                  <a:gd name="T9" fmla="*/ 302 h 324"/>
                  <a:gd name="T10" fmla="*/ 318 w 318"/>
                  <a:gd name="T11" fmla="*/ 321 h 324"/>
                  <a:gd name="T12" fmla="*/ 315 w 318"/>
                  <a:gd name="T13" fmla="*/ 324 h 324"/>
                  <a:gd name="T14" fmla="*/ 215 w 318"/>
                  <a:gd name="T15" fmla="*/ 324 h 324"/>
                  <a:gd name="T16" fmla="*/ 80 w 318"/>
                  <a:gd name="T17" fmla="*/ 323 h 324"/>
                  <a:gd name="T18" fmla="*/ 60 w 318"/>
                  <a:gd name="T19" fmla="*/ 324 h 324"/>
                  <a:gd name="T20" fmla="*/ 58 w 318"/>
                  <a:gd name="T21" fmla="*/ 324 h 324"/>
                  <a:gd name="T22" fmla="*/ 0 w 318"/>
                  <a:gd name="T23" fmla="*/ 224 h 324"/>
                  <a:gd name="T24" fmla="*/ 131 w 318"/>
                  <a:gd name="T2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8" h="324">
                    <a:moveTo>
                      <a:pt x="131" y="0"/>
                    </a:moveTo>
                    <a:cubicBezTo>
                      <a:pt x="138" y="4"/>
                      <a:pt x="144" y="8"/>
                      <a:pt x="151" y="12"/>
                    </a:cubicBezTo>
                    <a:cubicBezTo>
                      <a:pt x="221" y="59"/>
                      <a:pt x="270" y="123"/>
                      <a:pt x="297" y="202"/>
                    </a:cubicBezTo>
                    <a:cubicBezTo>
                      <a:pt x="305" y="223"/>
                      <a:pt x="310" y="243"/>
                      <a:pt x="313" y="265"/>
                    </a:cubicBezTo>
                    <a:cubicBezTo>
                      <a:pt x="315" y="277"/>
                      <a:pt x="316" y="290"/>
                      <a:pt x="317" y="302"/>
                    </a:cubicBezTo>
                    <a:cubicBezTo>
                      <a:pt x="317" y="308"/>
                      <a:pt x="317" y="315"/>
                      <a:pt x="318" y="321"/>
                    </a:cubicBezTo>
                    <a:cubicBezTo>
                      <a:pt x="318" y="323"/>
                      <a:pt x="317" y="324"/>
                      <a:pt x="315" y="324"/>
                    </a:cubicBezTo>
                    <a:cubicBezTo>
                      <a:pt x="282" y="324"/>
                      <a:pt x="248" y="324"/>
                      <a:pt x="215" y="324"/>
                    </a:cubicBezTo>
                    <a:cubicBezTo>
                      <a:pt x="170" y="324"/>
                      <a:pt x="125" y="323"/>
                      <a:pt x="80" y="323"/>
                    </a:cubicBezTo>
                    <a:cubicBezTo>
                      <a:pt x="73" y="323"/>
                      <a:pt x="67" y="324"/>
                      <a:pt x="60" y="324"/>
                    </a:cubicBezTo>
                    <a:cubicBezTo>
                      <a:pt x="60" y="324"/>
                      <a:pt x="59" y="324"/>
                      <a:pt x="58" y="324"/>
                    </a:cubicBezTo>
                    <a:cubicBezTo>
                      <a:pt x="56" y="280"/>
                      <a:pt x="37" y="247"/>
                      <a:pt x="0" y="224"/>
                    </a:cubicBezTo>
                    <a:cubicBezTo>
                      <a:pt x="44" y="150"/>
                      <a:pt x="87" y="75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-2971800" y="228600"/>
                <a:ext cx="1196975" cy="1216025"/>
              </a:xfrm>
              <a:custGeom>
                <a:avLst/>
                <a:gdLst>
                  <a:gd name="T0" fmla="*/ 318 w 318"/>
                  <a:gd name="T1" fmla="*/ 223 h 323"/>
                  <a:gd name="T2" fmla="*/ 260 w 318"/>
                  <a:gd name="T3" fmla="*/ 323 h 323"/>
                  <a:gd name="T4" fmla="*/ 257 w 318"/>
                  <a:gd name="T5" fmla="*/ 323 h 323"/>
                  <a:gd name="T6" fmla="*/ 149 w 318"/>
                  <a:gd name="T7" fmla="*/ 322 h 323"/>
                  <a:gd name="T8" fmla="*/ 4 w 318"/>
                  <a:gd name="T9" fmla="*/ 323 h 323"/>
                  <a:gd name="T10" fmla="*/ 0 w 318"/>
                  <a:gd name="T11" fmla="*/ 319 h 323"/>
                  <a:gd name="T12" fmla="*/ 4 w 318"/>
                  <a:gd name="T13" fmla="*/ 270 h 323"/>
                  <a:gd name="T14" fmla="*/ 62 w 318"/>
                  <a:gd name="T15" fmla="*/ 116 h 323"/>
                  <a:gd name="T16" fmla="*/ 184 w 318"/>
                  <a:gd name="T17" fmla="*/ 1 h 323"/>
                  <a:gd name="T18" fmla="*/ 187 w 318"/>
                  <a:gd name="T19" fmla="*/ 2 h 323"/>
                  <a:gd name="T20" fmla="*/ 317 w 318"/>
                  <a:gd name="T21" fmla="*/ 221 h 323"/>
                  <a:gd name="T22" fmla="*/ 318 w 318"/>
                  <a:gd name="T23" fmla="*/ 22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323">
                    <a:moveTo>
                      <a:pt x="318" y="223"/>
                    </a:moveTo>
                    <a:cubicBezTo>
                      <a:pt x="281" y="246"/>
                      <a:pt x="262" y="279"/>
                      <a:pt x="260" y="323"/>
                    </a:cubicBezTo>
                    <a:cubicBezTo>
                      <a:pt x="259" y="323"/>
                      <a:pt x="258" y="323"/>
                      <a:pt x="257" y="323"/>
                    </a:cubicBezTo>
                    <a:cubicBezTo>
                      <a:pt x="221" y="323"/>
                      <a:pt x="185" y="322"/>
                      <a:pt x="149" y="322"/>
                    </a:cubicBezTo>
                    <a:cubicBezTo>
                      <a:pt x="100" y="322"/>
                      <a:pt x="52" y="323"/>
                      <a:pt x="4" y="323"/>
                    </a:cubicBezTo>
                    <a:cubicBezTo>
                      <a:pt x="0" y="323"/>
                      <a:pt x="0" y="323"/>
                      <a:pt x="0" y="319"/>
                    </a:cubicBezTo>
                    <a:cubicBezTo>
                      <a:pt x="1" y="303"/>
                      <a:pt x="2" y="286"/>
                      <a:pt x="4" y="270"/>
                    </a:cubicBezTo>
                    <a:cubicBezTo>
                      <a:pt x="12" y="214"/>
                      <a:pt x="31" y="163"/>
                      <a:pt x="62" y="116"/>
                    </a:cubicBezTo>
                    <a:cubicBezTo>
                      <a:pt x="94" y="69"/>
                      <a:pt x="135" y="30"/>
                      <a:pt x="184" y="1"/>
                    </a:cubicBezTo>
                    <a:cubicBezTo>
                      <a:pt x="186" y="0"/>
                      <a:pt x="186" y="0"/>
                      <a:pt x="187" y="2"/>
                    </a:cubicBezTo>
                    <a:cubicBezTo>
                      <a:pt x="231" y="75"/>
                      <a:pt x="274" y="148"/>
                      <a:pt x="317" y="221"/>
                    </a:cubicBezTo>
                    <a:cubicBezTo>
                      <a:pt x="317" y="222"/>
                      <a:pt x="318" y="223"/>
                      <a:pt x="318" y="2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-2266950" y="1809750"/>
                <a:ext cx="1403350" cy="1039813"/>
              </a:xfrm>
              <a:custGeom>
                <a:avLst/>
                <a:gdLst>
                  <a:gd name="T0" fmla="*/ 130 w 373"/>
                  <a:gd name="T1" fmla="*/ 0 h 276"/>
                  <a:gd name="T2" fmla="*/ 186 w 373"/>
                  <a:gd name="T3" fmla="*/ 15 h 276"/>
                  <a:gd name="T4" fmla="*/ 243 w 373"/>
                  <a:gd name="T5" fmla="*/ 0 h 276"/>
                  <a:gd name="T6" fmla="*/ 244 w 373"/>
                  <a:gd name="T7" fmla="*/ 2 h 276"/>
                  <a:gd name="T8" fmla="*/ 372 w 373"/>
                  <a:gd name="T9" fmla="*/ 223 h 276"/>
                  <a:gd name="T10" fmla="*/ 371 w 373"/>
                  <a:gd name="T11" fmla="*/ 227 h 276"/>
                  <a:gd name="T12" fmla="*/ 277 w 373"/>
                  <a:gd name="T13" fmla="*/ 264 h 276"/>
                  <a:gd name="T14" fmla="*/ 232 w 373"/>
                  <a:gd name="T15" fmla="*/ 273 h 276"/>
                  <a:gd name="T16" fmla="*/ 183 w 373"/>
                  <a:gd name="T17" fmla="*/ 275 h 276"/>
                  <a:gd name="T18" fmla="*/ 140 w 373"/>
                  <a:gd name="T19" fmla="*/ 273 h 276"/>
                  <a:gd name="T20" fmla="*/ 2 w 373"/>
                  <a:gd name="T21" fmla="*/ 227 h 276"/>
                  <a:gd name="T22" fmla="*/ 1 w 373"/>
                  <a:gd name="T23" fmla="*/ 223 h 276"/>
                  <a:gd name="T24" fmla="*/ 126 w 373"/>
                  <a:gd name="T25" fmla="*/ 7 h 276"/>
                  <a:gd name="T26" fmla="*/ 130 w 373"/>
                  <a:gd name="T2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276">
                    <a:moveTo>
                      <a:pt x="130" y="0"/>
                    </a:moveTo>
                    <a:cubicBezTo>
                      <a:pt x="147" y="10"/>
                      <a:pt x="166" y="15"/>
                      <a:pt x="186" y="15"/>
                    </a:cubicBezTo>
                    <a:cubicBezTo>
                      <a:pt x="207" y="15"/>
                      <a:pt x="226" y="10"/>
                      <a:pt x="243" y="0"/>
                    </a:cubicBezTo>
                    <a:cubicBezTo>
                      <a:pt x="244" y="1"/>
                      <a:pt x="244" y="1"/>
                      <a:pt x="244" y="2"/>
                    </a:cubicBezTo>
                    <a:cubicBezTo>
                      <a:pt x="287" y="75"/>
                      <a:pt x="329" y="149"/>
                      <a:pt x="372" y="223"/>
                    </a:cubicBezTo>
                    <a:cubicBezTo>
                      <a:pt x="373" y="225"/>
                      <a:pt x="373" y="225"/>
                      <a:pt x="371" y="227"/>
                    </a:cubicBezTo>
                    <a:cubicBezTo>
                      <a:pt x="341" y="243"/>
                      <a:pt x="310" y="256"/>
                      <a:pt x="277" y="264"/>
                    </a:cubicBezTo>
                    <a:cubicBezTo>
                      <a:pt x="262" y="268"/>
                      <a:pt x="247" y="271"/>
                      <a:pt x="232" y="273"/>
                    </a:cubicBezTo>
                    <a:cubicBezTo>
                      <a:pt x="216" y="275"/>
                      <a:pt x="199" y="276"/>
                      <a:pt x="183" y="275"/>
                    </a:cubicBezTo>
                    <a:cubicBezTo>
                      <a:pt x="168" y="275"/>
                      <a:pt x="154" y="274"/>
                      <a:pt x="140" y="273"/>
                    </a:cubicBezTo>
                    <a:cubicBezTo>
                      <a:pt x="91" y="266"/>
                      <a:pt x="45" y="251"/>
                      <a:pt x="2" y="227"/>
                    </a:cubicBezTo>
                    <a:cubicBezTo>
                      <a:pt x="0" y="225"/>
                      <a:pt x="0" y="225"/>
                      <a:pt x="1" y="223"/>
                    </a:cubicBezTo>
                    <a:cubicBezTo>
                      <a:pt x="43" y="151"/>
                      <a:pt x="84" y="79"/>
                      <a:pt x="126" y="7"/>
                    </a:cubicBezTo>
                    <a:cubicBezTo>
                      <a:pt x="127" y="5"/>
                      <a:pt x="128" y="3"/>
                      <a:pt x="1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-1846263" y="1162050"/>
                <a:ext cx="561975" cy="561975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74 w 149"/>
                  <a:gd name="T7" fmla="*/ 149 h 149"/>
                  <a:gd name="T8" fmla="*/ 0 w 149"/>
                  <a:gd name="T9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45" name="Grupo 44"/>
            <p:cNvGrpSpPr/>
            <p:nvPr/>
          </p:nvGrpSpPr>
          <p:grpSpPr>
            <a:xfrm>
              <a:off x="6340392" y="968024"/>
              <a:ext cx="939800" cy="876687"/>
              <a:chOff x="-2971800" y="225425"/>
              <a:chExt cx="2813050" cy="2624138"/>
            </a:xfrm>
            <a:solidFill>
              <a:srgbClr val="203856"/>
            </a:solidFill>
          </p:grpSpPr>
          <p:sp>
            <p:nvSpPr>
              <p:cNvPr id="46" name="Freeform 5"/>
              <p:cNvSpPr>
                <a:spLocks/>
              </p:cNvSpPr>
              <p:nvPr/>
            </p:nvSpPr>
            <p:spPr bwMode="auto">
              <a:xfrm>
                <a:off x="-1355725" y="225425"/>
                <a:ext cx="1196975" cy="1219200"/>
              </a:xfrm>
              <a:custGeom>
                <a:avLst/>
                <a:gdLst>
                  <a:gd name="T0" fmla="*/ 131 w 318"/>
                  <a:gd name="T1" fmla="*/ 0 h 324"/>
                  <a:gd name="T2" fmla="*/ 151 w 318"/>
                  <a:gd name="T3" fmla="*/ 12 h 324"/>
                  <a:gd name="T4" fmla="*/ 297 w 318"/>
                  <a:gd name="T5" fmla="*/ 202 h 324"/>
                  <a:gd name="T6" fmla="*/ 313 w 318"/>
                  <a:gd name="T7" fmla="*/ 265 h 324"/>
                  <a:gd name="T8" fmla="*/ 317 w 318"/>
                  <a:gd name="T9" fmla="*/ 302 h 324"/>
                  <a:gd name="T10" fmla="*/ 318 w 318"/>
                  <a:gd name="T11" fmla="*/ 321 h 324"/>
                  <a:gd name="T12" fmla="*/ 315 w 318"/>
                  <a:gd name="T13" fmla="*/ 324 h 324"/>
                  <a:gd name="T14" fmla="*/ 215 w 318"/>
                  <a:gd name="T15" fmla="*/ 324 h 324"/>
                  <a:gd name="T16" fmla="*/ 80 w 318"/>
                  <a:gd name="T17" fmla="*/ 323 h 324"/>
                  <a:gd name="T18" fmla="*/ 60 w 318"/>
                  <a:gd name="T19" fmla="*/ 324 h 324"/>
                  <a:gd name="T20" fmla="*/ 58 w 318"/>
                  <a:gd name="T21" fmla="*/ 324 h 324"/>
                  <a:gd name="T22" fmla="*/ 0 w 318"/>
                  <a:gd name="T23" fmla="*/ 224 h 324"/>
                  <a:gd name="T24" fmla="*/ 131 w 318"/>
                  <a:gd name="T2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8" h="324">
                    <a:moveTo>
                      <a:pt x="131" y="0"/>
                    </a:moveTo>
                    <a:cubicBezTo>
                      <a:pt x="138" y="4"/>
                      <a:pt x="144" y="8"/>
                      <a:pt x="151" y="12"/>
                    </a:cubicBezTo>
                    <a:cubicBezTo>
                      <a:pt x="221" y="59"/>
                      <a:pt x="270" y="123"/>
                      <a:pt x="297" y="202"/>
                    </a:cubicBezTo>
                    <a:cubicBezTo>
                      <a:pt x="305" y="223"/>
                      <a:pt x="310" y="243"/>
                      <a:pt x="313" y="265"/>
                    </a:cubicBezTo>
                    <a:cubicBezTo>
                      <a:pt x="315" y="277"/>
                      <a:pt x="316" y="290"/>
                      <a:pt x="317" y="302"/>
                    </a:cubicBezTo>
                    <a:cubicBezTo>
                      <a:pt x="317" y="308"/>
                      <a:pt x="317" y="315"/>
                      <a:pt x="318" y="321"/>
                    </a:cubicBezTo>
                    <a:cubicBezTo>
                      <a:pt x="318" y="323"/>
                      <a:pt x="317" y="324"/>
                      <a:pt x="315" y="324"/>
                    </a:cubicBezTo>
                    <a:cubicBezTo>
                      <a:pt x="282" y="324"/>
                      <a:pt x="248" y="324"/>
                      <a:pt x="215" y="324"/>
                    </a:cubicBezTo>
                    <a:cubicBezTo>
                      <a:pt x="170" y="324"/>
                      <a:pt x="125" y="323"/>
                      <a:pt x="80" y="323"/>
                    </a:cubicBezTo>
                    <a:cubicBezTo>
                      <a:pt x="73" y="323"/>
                      <a:pt x="67" y="324"/>
                      <a:pt x="60" y="324"/>
                    </a:cubicBezTo>
                    <a:cubicBezTo>
                      <a:pt x="60" y="324"/>
                      <a:pt x="59" y="324"/>
                      <a:pt x="58" y="324"/>
                    </a:cubicBezTo>
                    <a:cubicBezTo>
                      <a:pt x="56" y="280"/>
                      <a:pt x="37" y="247"/>
                      <a:pt x="0" y="224"/>
                    </a:cubicBezTo>
                    <a:cubicBezTo>
                      <a:pt x="44" y="150"/>
                      <a:pt x="87" y="75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-2971800" y="228600"/>
                <a:ext cx="1196975" cy="1216025"/>
              </a:xfrm>
              <a:custGeom>
                <a:avLst/>
                <a:gdLst>
                  <a:gd name="T0" fmla="*/ 318 w 318"/>
                  <a:gd name="T1" fmla="*/ 223 h 323"/>
                  <a:gd name="T2" fmla="*/ 260 w 318"/>
                  <a:gd name="T3" fmla="*/ 323 h 323"/>
                  <a:gd name="T4" fmla="*/ 257 w 318"/>
                  <a:gd name="T5" fmla="*/ 323 h 323"/>
                  <a:gd name="T6" fmla="*/ 149 w 318"/>
                  <a:gd name="T7" fmla="*/ 322 h 323"/>
                  <a:gd name="T8" fmla="*/ 4 w 318"/>
                  <a:gd name="T9" fmla="*/ 323 h 323"/>
                  <a:gd name="T10" fmla="*/ 0 w 318"/>
                  <a:gd name="T11" fmla="*/ 319 h 323"/>
                  <a:gd name="T12" fmla="*/ 4 w 318"/>
                  <a:gd name="T13" fmla="*/ 270 h 323"/>
                  <a:gd name="T14" fmla="*/ 62 w 318"/>
                  <a:gd name="T15" fmla="*/ 116 h 323"/>
                  <a:gd name="T16" fmla="*/ 184 w 318"/>
                  <a:gd name="T17" fmla="*/ 1 h 323"/>
                  <a:gd name="T18" fmla="*/ 187 w 318"/>
                  <a:gd name="T19" fmla="*/ 2 h 323"/>
                  <a:gd name="T20" fmla="*/ 317 w 318"/>
                  <a:gd name="T21" fmla="*/ 221 h 323"/>
                  <a:gd name="T22" fmla="*/ 318 w 318"/>
                  <a:gd name="T23" fmla="*/ 22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323">
                    <a:moveTo>
                      <a:pt x="318" y="223"/>
                    </a:moveTo>
                    <a:cubicBezTo>
                      <a:pt x="281" y="246"/>
                      <a:pt x="262" y="279"/>
                      <a:pt x="260" y="323"/>
                    </a:cubicBezTo>
                    <a:cubicBezTo>
                      <a:pt x="259" y="323"/>
                      <a:pt x="258" y="323"/>
                      <a:pt x="257" y="323"/>
                    </a:cubicBezTo>
                    <a:cubicBezTo>
                      <a:pt x="221" y="323"/>
                      <a:pt x="185" y="322"/>
                      <a:pt x="149" y="322"/>
                    </a:cubicBezTo>
                    <a:cubicBezTo>
                      <a:pt x="100" y="322"/>
                      <a:pt x="52" y="323"/>
                      <a:pt x="4" y="323"/>
                    </a:cubicBezTo>
                    <a:cubicBezTo>
                      <a:pt x="0" y="323"/>
                      <a:pt x="0" y="323"/>
                      <a:pt x="0" y="319"/>
                    </a:cubicBezTo>
                    <a:cubicBezTo>
                      <a:pt x="1" y="303"/>
                      <a:pt x="2" y="286"/>
                      <a:pt x="4" y="270"/>
                    </a:cubicBezTo>
                    <a:cubicBezTo>
                      <a:pt x="12" y="214"/>
                      <a:pt x="31" y="163"/>
                      <a:pt x="62" y="116"/>
                    </a:cubicBezTo>
                    <a:cubicBezTo>
                      <a:pt x="94" y="69"/>
                      <a:pt x="135" y="30"/>
                      <a:pt x="184" y="1"/>
                    </a:cubicBezTo>
                    <a:cubicBezTo>
                      <a:pt x="186" y="0"/>
                      <a:pt x="186" y="0"/>
                      <a:pt x="187" y="2"/>
                    </a:cubicBezTo>
                    <a:cubicBezTo>
                      <a:pt x="231" y="75"/>
                      <a:pt x="274" y="148"/>
                      <a:pt x="317" y="221"/>
                    </a:cubicBezTo>
                    <a:cubicBezTo>
                      <a:pt x="317" y="222"/>
                      <a:pt x="318" y="223"/>
                      <a:pt x="318" y="2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8" name="Freeform 7"/>
              <p:cNvSpPr>
                <a:spLocks/>
              </p:cNvSpPr>
              <p:nvPr/>
            </p:nvSpPr>
            <p:spPr bwMode="auto">
              <a:xfrm>
                <a:off x="-2266950" y="1809750"/>
                <a:ext cx="1403350" cy="1039813"/>
              </a:xfrm>
              <a:custGeom>
                <a:avLst/>
                <a:gdLst>
                  <a:gd name="T0" fmla="*/ 130 w 373"/>
                  <a:gd name="T1" fmla="*/ 0 h 276"/>
                  <a:gd name="T2" fmla="*/ 186 w 373"/>
                  <a:gd name="T3" fmla="*/ 15 h 276"/>
                  <a:gd name="T4" fmla="*/ 243 w 373"/>
                  <a:gd name="T5" fmla="*/ 0 h 276"/>
                  <a:gd name="T6" fmla="*/ 244 w 373"/>
                  <a:gd name="T7" fmla="*/ 2 h 276"/>
                  <a:gd name="T8" fmla="*/ 372 w 373"/>
                  <a:gd name="T9" fmla="*/ 223 h 276"/>
                  <a:gd name="T10" fmla="*/ 371 w 373"/>
                  <a:gd name="T11" fmla="*/ 227 h 276"/>
                  <a:gd name="T12" fmla="*/ 277 w 373"/>
                  <a:gd name="T13" fmla="*/ 264 h 276"/>
                  <a:gd name="T14" fmla="*/ 232 w 373"/>
                  <a:gd name="T15" fmla="*/ 273 h 276"/>
                  <a:gd name="T16" fmla="*/ 183 w 373"/>
                  <a:gd name="T17" fmla="*/ 275 h 276"/>
                  <a:gd name="T18" fmla="*/ 140 w 373"/>
                  <a:gd name="T19" fmla="*/ 273 h 276"/>
                  <a:gd name="T20" fmla="*/ 2 w 373"/>
                  <a:gd name="T21" fmla="*/ 227 h 276"/>
                  <a:gd name="T22" fmla="*/ 1 w 373"/>
                  <a:gd name="T23" fmla="*/ 223 h 276"/>
                  <a:gd name="T24" fmla="*/ 126 w 373"/>
                  <a:gd name="T25" fmla="*/ 7 h 276"/>
                  <a:gd name="T26" fmla="*/ 130 w 373"/>
                  <a:gd name="T2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276">
                    <a:moveTo>
                      <a:pt x="130" y="0"/>
                    </a:moveTo>
                    <a:cubicBezTo>
                      <a:pt x="147" y="10"/>
                      <a:pt x="166" y="15"/>
                      <a:pt x="186" y="15"/>
                    </a:cubicBezTo>
                    <a:cubicBezTo>
                      <a:pt x="207" y="15"/>
                      <a:pt x="226" y="10"/>
                      <a:pt x="243" y="0"/>
                    </a:cubicBezTo>
                    <a:cubicBezTo>
                      <a:pt x="244" y="1"/>
                      <a:pt x="244" y="1"/>
                      <a:pt x="244" y="2"/>
                    </a:cubicBezTo>
                    <a:cubicBezTo>
                      <a:pt x="287" y="75"/>
                      <a:pt x="329" y="149"/>
                      <a:pt x="372" y="223"/>
                    </a:cubicBezTo>
                    <a:cubicBezTo>
                      <a:pt x="373" y="225"/>
                      <a:pt x="373" y="225"/>
                      <a:pt x="371" y="227"/>
                    </a:cubicBezTo>
                    <a:cubicBezTo>
                      <a:pt x="341" y="243"/>
                      <a:pt x="310" y="256"/>
                      <a:pt x="277" y="264"/>
                    </a:cubicBezTo>
                    <a:cubicBezTo>
                      <a:pt x="262" y="268"/>
                      <a:pt x="247" y="271"/>
                      <a:pt x="232" y="273"/>
                    </a:cubicBezTo>
                    <a:cubicBezTo>
                      <a:pt x="216" y="275"/>
                      <a:pt x="199" y="276"/>
                      <a:pt x="183" y="275"/>
                    </a:cubicBezTo>
                    <a:cubicBezTo>
                      <a:pt x="168" y="275"/>
                      <a:pt x="154" y="274"/>
                      <a:pt x="140" y="273"/>
                    </a:cubicBezTo>
                    <a:cubicBezTo>
                      <a:pt x="91" y="266"/>
                      <a:pt x="45" y="251"/>
                      <a:pt x="2" y="227"/>
                    </a:cubicBezTo>
                    <a:cubicBezTo>
                      <a:pt x="0" y="225"/>
                      <a:pt x="0" y="225"/>
                      <a:pt x="1" y="223"/>
                    </a:cubicBezTo>
                    <a:cubicBezTo>
                      <a:pt x="43" y="151"/>
                      <a:pt x="84" y="79"/>
                      <a:pt x="126" y="7"/>
                    </a:cubicBezTo>
                    <a:cubicBezTo>
                      <a:pt x="127" y="5"/>
                      <a:pt x="128" y="3"/>
                      <a:pt x="1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9" name="Freeform 8"/>
              <p:cNvSpPr>
                <a:spLocks/>
              </p:cNvSpPr>
              <p:nvPr/>
            </p:nvSpPr>
            <p:spPr bwMode="auto">
              <a:xfrm>
                <a:off x="-1846263" y="1162050"/>
                <a:ext cx="561975" cy="561975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74 w 149"/>
                  <a:gd name="T7" fmla="*/ 149 h 149"/>
                  <a:gd name="T8" fmla="*/ 0 w 149"/>
                  <a:gd name="T9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50" name="Grupo 49"/>
            <p:cNvGrpSpPr/>
            <p:nvPr/>
          </p:nvGrpSpPr>
          <p:grpSpPr>
            <a:xfrm>
              <a:off x="4850775" y="974023"/>
              <a:ext cx="939800" cy="876687"/>
              <a:chOff x="-2971800" y="225425"/>
              <a:chExt cx="2813050" cy="2624138"/>
            </a:xfrm>
            <a:solidFill>
              <a:srgbClr val="203856"/>
            </a:solidFill>
          </p:grpSpPr>
          <p:sp>
            <p:nvSpPr>
              <p:cNvPr id="51" name="Freeform 5"/>
              <p:cNvSpPr>
                <a:spLocks/>
              </p:cNvSpPr>
              <p:nvPr/>
            </p:nvSpPr>
            <p:spPr bwMode="auto">
              <a:xfrm>
                <a:off x="-1355725" y="225425"/>
                <a:ext cx="1196975" cy="1219200"/>
              </a:xfrm>
              <a:custGeom>
                <a:avLst/>
                <a:gdLst>
                  <a:gd name="T0" fmla="*/ 131 w 318"/>
                  <a:gd name="T1" fmla="*/ 0 h 324"/>
                  <a:gd name="T2" fmla="*/ 151 w 318"/>
                  <a:gd name="T3" fmla="*/ 12 h 324"/>
                  <a:gd name="T4" fmla="*/ 297 w 318"/>
                  <a:gd name="T5" fmla="*/ 202 h 324"/>
                  <a:gd name="T6" fmla="*/ 313 w 318"/>
                  <a:gd name="T7" fmla="*/ 265 h 324"/>
                  <a:gd name="T8" fmla="*/ 317 w 318"/>
                  <a:gd name="T9" fmla="*/ 302 h 324"/>
                  <a:gd name="T10" fmla="*/ 318 w 318"/>
                  <a:gd name="T11" fmla="*/ 321 h 324"/>
                  <a:gd name="T12" fmla="*/ 315 w 318"/>
                  <a:gd name="T13" fmla="*/ 324 h 324"/>
                  <a:gd name="T14" fmla="*/ 215 w 318"/>
                  <a:gd name="T15" fmla="*/ 324 h 324"/>
                  <a:gd name="T16" fmla="*/ 80 w 318"/>
                  <a:gd name="T17" fmla="*/ 323 h 324"/>
                  <a:gd name="T18" fmla="*/ 60 w 318"/>
                  <a:gd name="T19" fmla="*/ 324 h 324"/>
                  <a:gd name="T20" fmla="*/ 58 w 318"/>
                  <a:gd name="T21" fmla="*/ 324 h 324"/>
                  <a:gd name="T22" fmla="*/ 0 w 318"/>
                  <a:gd name="T23" fmla="*/ 224 h 324"/>
                  <a:gd name="T24" fmla="*/ 131 w 318"/>
                  <a:gd name="T2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8" h="324">
                    <a:moveTo>
                      <a:pt x="131" y="0"/>
                    </a:moveTo>
                    <a:cubicBezTo>
                      <a:pt x="138" y="4"/>
                      <a:pt x="144" y="8"/>
                      <a:pt x="151" y="12"/>
                    </a:cubicBezTo>
                    <a:cubicBezTo>
                      <a:pt x="221" y="59"/>
                      <a:pt x="270" y="123"/>
                      <a:pt x="297" y="202"/>
                    </a:cubicBezTo>
                    <a:cubicBezTo>
                      <a:pt x="305" y="223"/>
                      <a:pt x="310" y="243"/>
                      <a:pt x="313" y="265"/>
                    </a:cubicBezTo>
                    <a:cubicBezTo>
                      <a:pt x="315" y="277"/>
                      <a:pt x="316" y="290"/>
                      <a:pt x="317" y="302"/>
                    </a:cubicBezTo>
                    <a:cubicBezTo>
                      <a:pt x="317" y="308"/>
                      <a:pt x="317" y="315"/>
                      <a:pt x="318" y="321"/>
                    </a:cubicBezTo>
                    <a:cubicBezTo>
                      <a:pt x="318" y="323"/>
                      <a:pt x="317" y="324"/>
                      <a:pt x="315" y="324"/>
                    </a:cubicBezTo>
                    <a:cubicBezTo>
                      <a:pt x="282" y="324"/>
                      <a:pt x="248" y="324"/>
                      <a:pt x="215" y="324"/>
                    </a:cubicBezTo>
                    <a:cubicBezTo>
                      <a:pt x="170" y="324"/>
                      <a:pt x="125" y="323"/>
                      <a:pt x="80" y="323"/>
                    </a:cubicBezTo>
                    <a:cubicBezTo>
                      <a:pt x="73" y="323"/>
                      <a:pt x="67" y="324"/>
                      <a:pt x="60" y="324"/>
                    </a:cubicBezTo>
                    <a:cubicBezTo>
                      <a:pt x="60" y="324"/>
                      <a:pt x="59" y="324"/>
                      <a:pt x="58" y="324"/>
                    </a:cubicBezTo>
                    <a:cubicBezTo>
                      <a:pt x="56" y="280"/>
                      <a:pt x="37" y="247"/>
                      <a:pt x="0" y="224"/>
                    </a:cubicBezTo>
                    <a:cubicBezTo>
                      <a:pt x="44" y="150"/>
                      <a:pt x="87" y="75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2" name="Freeform 6"/>
              <p:cNvSpPr>
                <a:spLocks/>
              </p:cNvSpPr>
              <p:nvPr/>
            </p:nvSpPr>
            <p:spPr bwMode="auto">
              <a:xfrm>
                <a:off x="-2971800" y="228600"/>
                <a:ext cx="1196975" cy="1216025"/>
              </a:xfrm>
              <a:custGeom>
                <a:avLst/>
                <a:gdLst>
                  <a:gd name="T0" fmla="*/ 318 w 318"/>
                  <a:gd name="T1" fmla="*/ 223 h 323"/>
                  <a:gd name="T2" fmla="*/ 260 w 318"/>
                  <a:gd name="T3" fmla="*/ 323 h 323"/>
                  <a:gd name="T4" fmla="*/ 257 w 318"/>
                  <a:gd name="T5" fmla="*/ 323 h 323"/>
                  <a:gd name="T6" fmla="*/ 149 w 318"/>
                  <a:gd name="T7" fmla="*/ 322 h 323"/>
                  <a:gd name="T8" fmla="*/ 4 w 318"/>
                  <a:gd name="T9" fmla="*/ 323 h 323"/>
                  <a:gd name="T10" fmla="*/ 0 w 318"/>
                  <a:gd name="T11" fmla="*/ 319 h 323"/>
                  <a:gd name="T12" fmla="*/ 4 w 318"/>
                  <a:gd name="T13" fmla="*/ 270 h 323"/>
                  <a:gd name="T14" fmla="*/ 62 w 318"/>
                  <a:gd name="T15" fmla="*/ 116 h 323"/>
                  <a:gd name="T16" fmla="*/ 184 w 318"/>
                  <a:gd name="T17" fmla="*/ 1 h 323"/>
                  <a:gd name="T18" fmla="*/ 187 w 318"/>
                  <a:gd name="T19" fmla="*/ 2 h 323"/>
                  <a:gd name="T20" fmla="*/ 317 w 318"/>
                  <a:gd name="T21" fmla="*/ 221 h 323"/>
                  <a:gd name="T22" fmla="*/ 318 w 318"/>
                  <a:gd name="T23" fmla="*/ 22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323">
                    <a:moveTo>
                      <a:pt x="318" y="223"/>
                    </a:moveTo>
                    <a:cubicBezTo>
                      <a:pt x="281" y="246"/>
                      <a:pt x="262" y="279"/>
                      <a:pt x="260" y="323"/>
                    </a:cubicBezTo>
                    <a:cubicBezTo>
                      <a:pt x="259" y="323"/>
                      <a:pt x="258" y="323"/>
                      <a:pt x="257" y="323"/>
                    </a:cubicBezTo>
                    <a:cubicBezTo>
                      <a:pt x="221" y="323"/>
                      <a:pt x="185" y="322"/>
                      <a:pt x="149" y="322"/>
                    </a:cubicBezTo>
                    <a:cubicBezTo>
                      <a:pt x="100" y="322"/>
                      <a:pt x="52" y="323"/>
                      <a:pt x="4" y="323"/>
                    </a:cubicBezTo>
                    <a:cubicBezTo>
                      <a:pt x="0" y="323"/>
                      <a:pt x="0" y="323"/>
                      <a:pt x="0" y="319"/>
                    </a:cubicBezTo>
                    <a:cubicBezTo>
                      <a:pt x="1" y="303"/>
                      <a:pt x="2" y="286"/>
                      <a:pt x="4" y="270"/>
                    </a:cubicBezTo>
                    <a:cubicBezTo>
                      <a:pt x="12" y="214"/>
                      <a:pt x="31" y="163"/>
                      <a:pt x="62" y="116"/>
                    </a:cubicBezTo>
                    <a:cubicBezTo>
                      <a:pt x="94" y="69"/>
                      <a:pt x="135" y="30"/>
                      <a:pt x="184" y="1"/>
                    </a:cubicBezTo>
                    <a:cubicBezTo>
                      <a:pt x="186" y="0"/>
                      <a:pt x="186" y="0"/>
                      <a:pt x="187" y="2"/>
                    </a:cubicBezTo>
                    <a:cubicBezTo>
                      <a:pt x="231" y="75"/>
                      <a:pt x="274" y="148"/>
                      <a:pt x="317" y="221"/>
                    </a:cubicBezTo>
                    <a:cubicBezTo>
                      <a:pt x="317" y="222"/>
                      <a:pt x="318" y="223"/>
                      <a:pt x="318" y="2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3" name="Freeform 7"/>
              <p:cNvSpPr>
                <a:spLocks/>
              </p:cNvSpPr>
              <p:nvPr/>
            </p:nvSpPr>
            <p:spPr bwMode="auto">
              <a:xfrm>
                <a:off x="-2266950" y="1809750"/>
                <a:ext cx="1403350" cy="1039813"/>
              </a:xfrm>
              <a:custGeom>
                <a:avLst/>
                <a:gdLst>
                  <a:gd name="T0" fmla="*/ 130 w 373"/>
                  <a:gd name="T1" fmla="*/ 0 h 276"/>
                  <a:gd name="T2" fmla="*/ 186 w 373"/>
                  <a:gd name="T3" fmla="*/ 15 h 276"/>
                  <a:gd name="T4" fmla="*/ 243 w 373"/>
                  <a:gd name="T5" fmla="*/ 0 h 276"/>
                  <a:gd name="T6" fmla="*/ 244 w 373"/>
                  <a:gd name="T7" fmla="*/ 2 h 276"/>
                  <a:gd name="T8" fmla="*/ 372 w 373"/>
                  <a:gd name="T9" fmla="*/ 223 h 276"/>
                  <a:gd name="T10" fmla="*/ 371 w 373"/>
                  <a:gd name="T11" fmla="*/ 227 h 276"/>
                  <a:gd name="T12" fmla="*/ 277 w 373"/>
                  <a:gd name="T13" fmla="*/ 264 h 276"/>
                  <a:gd name="T14" fmla="*/ 232 w 373"/>
                  <a:gd name="T15" fmla="*/ 273 h 276"/>
                  <a:gd name="T16" fmla="*/ 183 w 373"/>
                  <a:gd name="T17" fmla="*/ 275 h 276"/>
                  <a:gd name="T18" fmla="*/ 140 w 373"/>
                  <a:gd name="T19" fmla="*/ 273 h 276"/>
                  <a:gd name="T20" fmla="*/ 2 w 373"/>
                  <a:gd name="T21" fmla="*/ 227 h 276"/>
                  <a:gd name="T22" fmla="*/ 1 w 373"/>
                  <a:gd name="T23" fmla="*/ 223 h 276"/>
                  <a:gd name="T24" fmla="*/ 126 w 373"/>
                  <a:gd name="T25" fmla="*/ 7 h 276"/>
                  <a:gd name="T26" fmla="*/ 130 w 373"/>
                  <a:gd name="T2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276">
                    <a:moveTo>
                      <a:pt x="130" y="0"/>
                    </a:moveTo>
                    <a:cubicBezTo>
                      <a:pt x="147" y="10"/>
                      <a:pt x="166" y="15"/>
                      <a:pt x="186" y="15"/>
                    </a:cubicBezTo>
                    <a:cubicBezTo>
                      <a:pt x="207" y="15"/>
                      <a:pt x="226" y="10"/>
                      <a:pt x="243" y="0"/>
                    </a:cubicBezTo>
                    <a:cubicBezTo>
                      <a:pt x="244" y="1"/>
                      <a:pt x="244" y="1"/>
                      <a:pt x="244" y="2"/>
                    </a:cubicBezTo>
                    <a:cubicBezTo>
                      <a:pt x="287" y="75"/>
                      <a:pt x="329" y="149"/>
                      <a:pt x="372" y="223"/>
                    </a:cubicBezTo>
                    <a:cubicBezTo>
                      <a:pt x="373" y="225"/>
                      <a:pt x="373" y="225"/>
                      <a:pt x="371" y="227"/>
                    </a:cubicBezTo>
                    <a:cubicBezTo>
                      <a:pt x="341" y="243"/>
                      <a:pt x="310" y="256"/>
                      <a:pt x="277" y="264"/>
                    </a:cubicBezTo>
                    <a:cubicBezTo>
                      <a:pt x="262" y="268"/>
                      <a:pt x="247" y="271"/>
                      <a:pt x="232" y="273"/>
                    </a:cubicBezTo>
                    <a:cubicBezTo>
                      <a:pt x="216" y="275"/>
                      <a:pt x="199" y="276"/>
                      <a:pt x="183" y="275"/>
                    </a:cubicBezTo>
                    <a:cubicBezTo>
                      <a:pt x="168" y="275"/>
                      <a:pt x="154" y="274"/>
                      <a:pt x="140" y="273"/>
                    </a:cubicBezTo>
                    <a:cubicBezTo>
                      <a:pt x="91" y="266"/>
                      <a:pt x="45" y="251"/>
                      <a:pt x="2" y="227"/>
                    </a:cubicBezTo>
                    <a:cubicBezTo>
                      <a:pt x="0" y="225"/>
                      <a:pt x="0" y="225"/>
                      <a:pt x="1" y="223"/>
                    </a:cubicBezTo>
                    <a:cubicBezTo>
                      <a:pt x="43" y="151"/>
                      <a:pt x="84" y="79"/>
                      <a:pt x="126" y="7"/>
                    </a:cubicBezTo>
                    <a:cubicBezTo>
                      <a:pt x="127" y="5"/>
                      <a:pt x="128" y="3"/>
                      <a:pt x="1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4" name="Freeform 8"/>
              <p:cNvSpPr>
                <a:spLocks/>
              </p:cNvSpPr>
              <p:nvPr/>
            </p:nvSpPr>
            <p:spPr bwMode="auto">
              <a:xfrm>
                <a:off x="-1846263" y="1162050"/>
                <a:ext cx="561975" cy="561975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74 w 149"/>
                  <a:gd name="T7" fmla="*/ 149 h 149"/>
                  <a:gd name="T8" fmla="*/ 0 w 149"/>
                  <a:gd name="T9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55" name="Grupo 54"/>
            <p:cNvGrpSpPr/>
            <p:nvPr/>
          </p:nvGrpSpPr>
          <p:grpSpPr>
            <a:xfrm>
              <a:off x="3361158" y="980022"/>
              <a:ext cx="939800" cy="876687"/>
              <a:chOff x="-2971800" y="225425"/>
              <a:chExt cx="2813050" cy="2624138"/>
            </a:xfrm>
            <a:solidFill>
              <a:srgbClr val="203856"/>
            </a:solidFill>
          </p:grpSpPr>
          <p:sp>
            <p:nvSpPr>
              <p:cNvPr id="56" name="Freeform 5"/>
              <p:cNvSpPr>
                <a:spLocks/>
              </p:cNvSpPr>
              <p:nvPr/>
            </p:nvSpPr>
            <p:spPr bwMode="auto">
              <a:xfrm>
                <a:off x="-1355725" y="225425"/>
                <a:ext cx="1196975" cy="1219200"/>
              </a:xfrm>
              <a:custGeom>
                <a:avLst/>
                <a:gdLst>
                  <a:gd name="T0" fmla="*/ 131 w 318"/>
                  <a:gd name="T1" fmla="*/ 0 h 324"/>
                  <a:gd name="T2" fmla="*/ 151 w 318"/>
                  <a:gd name="T3" fmla="*/ 12 h 324"/>
                  <a:gd name="T4" fmla="*/ 297 w 318"/>
                  <a:gd name="T5" fmla="*/ 202 h 324"/>
                  <a:gd name="T6" fmla="*/ 313 w 318"/>
                  <a:gd name="T7" fmla="*/ 265 h 324"/>
                  <a:gd name="T8" fmla="*/ 317 w 318"/>
                  <a:gd name="T9" fmla="*/ 302 h 324"/>
                  <a:gd name="T10" fmla="*/ 318 w 318"/>
                  <a:gd name="T11" fmla="*/ 321 h 324"/>
                  <a:gd name="T12" fmla="*/ 315 w 318"/>
                  <a:gd name="T13" fmla="*/ 324 h 324"/>
                  <a:gd name="T14" fmla="*/ 215 w 318"/>
                  <a:gd name="T15" fmla="*/ 324 h 324"/>
                  <a:gd name="T16" fmla="*/ 80 w 318"/>
                  <a:gd name="T17" fmla="*/ 323 h 324"/>
                  <a:gd name="T18" fmla="*/ 60 w 318"/>
                  <a:gd name="T19" fmla="*/ 324 h 324"/>
                  <a:gd name="T20" fmla="*/ 58 w 318"/>
                  <a:gd name="T21" fmla="*/ 324 h 324"/>
                  <a:gd name="T22" fmla="*/ 0 w 318"/>
                  <a:gd name="T23" fmla="*/ 224 h 324"/>
                  <a:gd name="T24" fmla="*/ 131 w 318"/>
                  <a:gd name="T2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8" h="324">
                    <a:moveTo>
                      <a:pt x="131" y="0"/>
                    </a:moveTo>
                    <a:cubicBezTo>
                      <a:pt x="138" y="4"/>
                      <a:pt x="144" y="8"/>
                      <a:pt x="151" y="12"/>
                    </a:cubicBezTo>
                    <a:cubicBezTo>
                      <a:pt x="221" y="59"/>
                      <a:pt x="270" y="123"/>
                      <a:pt x="297" y="202"/>
                    </a:cubicBezTo>
                    <a:cubicBezTo>
                      <a:pt x="305" y="223"/>
                      <a:pt x="310" y="243"/>
                      <a:pt x="313" y="265"/>
                    </a:cubicBezTo>
                    <a:cubicBezTo>
                      <a:pt x="315" y="277"/>
                      <a:pt x="316" y="290"/>
                      <a:pt x="317" y="302"/>
                    </a:cubicBezTo>
                    <a:cubicBezTo>
                      <a:pt x="317" y="308"/>
                      <a:pt x="317" y="315"/>
                      <a:pt x="318" y="321"/>
                    </a:cubicBezTo>
                    <a:cubicBezTo>
                      <a:pt x="318" y="323"/>
                      <a:pt x="317" y="324"/>
                      <a:pt x="315" y="324"/>
                    </a:cubicBezTo>
                    <a:cubicBezTo>
                      <a:pt x="282" y="324"/>
                      <a:pt x="248" y="324"/>
                      <a:pt x="215" y="324"/>
                    </a:cubicBezTo>
                    <a:cubicBezTo>
                      <a:pt x="170" y="324"/>
                      <a:pt x="125" y="323"/>
                      <a:pt x="80" y="323"/>
                    </a:cubicBezTo>
                    <a:cubicBezTo>
                      <a:pt x="73" y="323"/>
                      <a:pt x="67" y="324"/>
                      <a:pt x="60" y="324"/>
                    </a:cubicBezTo>
                    <a:cubicBezTo>
                      <a:pt x="60" y="324"/>
                      <a:pt x="59" y="324"/>
                      <a:pt x="58" y="324"/>
                    </a:cubicBezTo>
                    <a:cubicBezTo>
                      <a:pt x="56" y="280"/>
                      <a:pt x="37" y="247"/>
                      <a:pt x="0" y="224"/>
                    </a:cubicBezTo>
                    <a:cubicBezTo>
                      <a:pt x="44" y="150"/>
                      <a:pt x="87" y="75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7" name="Freeform 6"/>
              <p:cNvSpPr>
                <a:spLocks/>
              </p:cNvSpPr>
              <p:nvPr/>
            </p:nvSpPr>
            <p:spPr bwMode="auto">
              <a:xfrm>
                <a:off x="-2971800" y="228600"/>
                <a:ext cx="1196975" cy="1216025"/>
              </a:xfrm>
              <a:custGeom>
                <a:avLst/>
                <a:gdLst>
                  <a:gd name="T0" fmla="*/ 318 w 318"/>
                  <a:gd name="T1" fmla="*/ 223 h 323"/>
                  <a:gd name="T2" fmla="*/ 260 w 318"/>
                  <a:gd name="T3" fmla="*/ 323 h 323"/>
                  <a:gd name="T4" fmla="*/ 257 w 318"/>
                  <a:gd name="T5" fmla="*/ 323 h 323"/>
                  <a:gd name="T6" fmla="*/ 149 w 318"/>
                  <a:gd name="T7" fmla="*/ 322 h 323"/>
                  <a:gd name="T8" fmla="*/ 4 w 318"/>
                  <a:gd name="T9" fmla="*/ 323 h 323"/>
                  <a:gd name="T10" fmla="*/ 0 w 318"/>
                  <a:gd name="T11" fmla="*/ 319 h 323"/>
                  <a:gd name="T12" fmla="*/ 4 w 318"/>
                  <a:gd name="T13" fmla="*/ 270 h 323"/>
                  <a:gd name="T14" fmla="*/ 62 w 318"/>
                  <a:gd name="T15" fmla="*/ 116 h 323"/>
                  <a:gd name="T16" fmla="*/ 184 w 318"/>
                  <a:gd name="T17" fmla="*/ 1 h 323"/>
                  <a:gd name="T18" fmla="*/ 187 w 318"/>
                  <a:gd name="T19" fmla="*/ 2 h 323"/>
                  <a:gd name="T20" fmla="*/ 317 w 318"/>
                  <a:gd name="T21" fmla="*/ 221 h 323"/>
                  <a:gd name="T22" fmla="*/ 318 w 318"/>
                  <a:gd name="T23" fmla="*/ 22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323">
                    <a:moveTo>
                      <a:pt x="318" y="223"/>
                    </a:moveTo>
                    <a:cubicBezTo>
                      <a:pt x="281" y="246"/>
                      <a:pt x="262" y="279"/>
                      <a:pt x="260" y="323"/>
                    </a:cubicBezTo>
                    <a:cubicBezTo>
                      <a:pt x="259" y="323"/>
                      <a:pt x="258" y="323"/>
                      <a:pt x="257" y="323"/>
                    </a:cubicBezTo>
                    <a:cubicBezTo>
                      <a:pt x="221" y="323"/>
                      <a:pt x="185" y="322"/>
                      <a:pt x="149" y="322"/>
                    </a:cubicBezTo>
                    <a:cubicBezTo>
                      <a:pt x="100" y="322"/>
                      <a:pt x="52" y="323"/>
                      <a:pt x="4" y="323"/>
                    </a:cubicBezTo>
                    <a:cubicBezTo>
                      <a:pt x="0" y="323"/>
                      <a:pt x="0" y="323"/>
                      <a:pt x="0" y="319"/>
                    </a:cubicBezTo>
                    <a:cubicBezTo>
                      <a:pt x="1" y="303"/>
                      <a:pt x="2" y="286"/>
                      <a:pt x="4" y="270"/>
                    </a:cubicBezTo>
                    <a:cubicBezTo>
                      <a:pt x="12" y="214"/>
                      <a:pt x="31" y="163"/>
                      <a:pt x="62" y="116"/>
                    </a:cubicBezTo>
                    <a:cubicBezTo>
                      <a:pt x="94" y="69"/>
                      <a:pt x="135" y="30"/>
                      <a:pt x="184" y="1"/>
                    </a:cubicBezTo>
                    <a:cubicBezTo>
                      <a:pt x="186" y="0"/>
                      <a:pt x="186" y="0"/>
                      <a:pt x="187" y="2"/>
                    </a:cubicBezTo>
                    <a:cubicBezTo>
                      <a:pt x="231" y="75"/>
                      <a:pt x="274" y="148"/>
                      <a:pt x="317" y="221"/>
                    </a:cubicBezTo>
                    <a:cubicBezTo>
                      <a:pt x="317" y="222"/>
                      <a:pt x="318" y="223"/>
                      <a:pt x="318" y="2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8" name="Freeform 7"/>
              <p:cNvSpPr>
                <a:spLocks/>
              </p:cNvSpPr>
              <p:nvPr/>
            </p:nvSpPr>
            <p:spPr bwMode="auto">
              <a:xfrm>
                <a:off x="-2266950" y="1809750"/>
                <a:ext cx="1403350" cy="1039813"/>
              </a:xfrm>
              <a:custGeom>
                <a:avLst/>
                <a:gdLst>
                  <a:gd name="T0" fmla="*/ 130 w 373"/>
                  <a:gd name="T1" fmla="*/ 0 h 276"/>
                  <a:gd name="T2" fmla="*/ 186 w 373"/>
                  <a:gd name="T3" fmla="*/ 15 h 276"/>
                  <a:gd name="T4" fmla="*/ 243 w 373"/>
                  <a:gd name="T5" fmla="*/ 0 h 276"/>
                  <a:gd name="T6" fmla="*/ 244 w 373"/>
                  <a:gd name="T7" fmla="*/ 2 h 276"/>
                  <a:gd name="T8" fmla="*/ 372 w 373"/>
                  <a:gd name="T9" fmla="*/ 223 h 276"/>
                  <a:gd name="T10" fmla="*/ 371 w 373"/>
                  <a:gd name="T11" fmla="*/ 227 h 276"/>
                  <a:gd name="T12" fmla="*/ 277 w 373"/>
                  <a:gd name="T13" fmla="*/ 264 h 276"/>
                  <a:gd name="T14" fmla="*/ 232 w 373"/>
                  <a:gd name="T15" fmla="*/ 273 h 276"/>
                  <a:gd name="T16" fmla="*/ 183 w 373"/>
                  <a:gd name="T17" fmla="*/ 275 h 276"/>
                  <a:gd name="T18" fmla="*/ 140 w 373"/>
                  <a:gd name="T19" fmla="*/ 273 h 276"/>
                  <a:gd name="T20" fmla="*/ 2 w 373"/>
                  <a:gd name="T21" fmla="*/ 227 h 276"/>
                  <a:gd name="T22" fmla="*/ 1 w 373"/>
                  <a:gd name="T23" fmla="*/ 223 h 276"/>
                  <a:gd name="T24" fmla="*/ 126 w 373"/>
                  <a:gd name="T25" fmla="*/ 7 h 276"/>
                  <a:gd name="T26" fmla="*/ 130 w 373"/>
                  <a:gd name="T2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276">
                    <a:moveTo>
                      <a:pt x="130" y="0"/>
                    </a:moveTo>
                    <a:cubicBezTo>
                      <a:pt x="147" y="10"/>
                      <a:pt x="166" y="15"/>
                      <a:pt x="186" y="15"/>
                    </a:cubicBezTo>
                    <a:cubicBezTo>
                      <a:pt x="207" y="15"/>
                      <a:pt x="226" y="10"/>
                      <a:pt x="243" y="0"/>
                    </a:cubicBezTo>
                    <a:cubicBezTo>
                      <a:pt x="244" y="1"/>
                      <a:pt x="244" y="1"/>
                      <a:pt x="244" y="2"/>
                    </a:cubicBezTo>
                    <a:cubicBezTo>
                      <a:pt x="287" y="75"/>
                      <a:pt x="329" y="149"/>
                      <a:pt x="372" y="223"/>
                    </a:cubicBezTo>
                    <a:cubicBezTo>
                      <a:pt x="373" y="225"/>
                      <a:pt x="373" y="225"/>
                      <a:pt x="371" y="227"/>
                    </a:cubicBezTo>
                    <a:cubicBezTo>
                      <a:pt x="341" y="243"/>
                      <a:pt x="310" y="256"/>
                      <a:pt x="277" y="264"/>
                    </a:cubicBezTo>
                    <a:cubicBezTo>
                      <a:pt x="262" y="268"/>
                      <a:pt x="247" y="271"/>
                      <a:pt x="232" y="273"/>
                    </a:cubicBezTo>
                    <a:cubicBezTo>
                      <a:pt x="216" y="275"/>
                      <a:pt x="199" y="276"/>
                      <a:pt x="183" y="275"/>
                    </a:cubicBezTo>
                    <a:cubicBezTo>
                      <a:pt x="168" y="275"/>
                      <a:pt x="154" y="274"/>
                      <a:pt x="140" y="273"/>
                    </a:cubicBezTo>
                    <a:cubicBezTo>
                      <a:pt x="91" y="266"/>
                      <a:pt x="45" y="251"/>
                      <a:pt x="2" y="227"/>
                    </a:cubicBezTo>
                    <a:cubicBezTo>
                      <a:pt x="0" y="225"/>
                      <a:pt x="0" y="225"/>
                      <a:pt x="1" y="223"/>
                    </a:cubicBezTo>
                    <a:cubicBezTo>
                      <a:pt x="43" y="151"/>
                      <a:pt x="84" y="79"/>
                      <a:pt x="126" y="7"/>
                    </a:cubicBezTo>
                    <a:cubicBezTo>
                      <a:pt x="127" y="5"/>
                      <a:pt x="128" y="3"/>
                      <a:pt x="1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9" name="Freeform 8"/>
              <p:cNvSpPr>
                <a:spLocks/>
              </p:cNvSpPr>
              <p:nvPr/>
            </p:nvSpPr>
            <p:spPr bwMode="auto">
              <a:xfrm>
                <a:off x="-1846263" y="1162050"/>
                <a:ext cx="561975" cy="561975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74 w 149"/>
                  <a:gd name="T7" fmla="*/ 149 h 149"/>
                  <a:gd name="T8" fmla="*/ 0 w 149"/>
                  <a:gd name="T9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60" name="Grupo 59"/>
            <p:cNvGrpSpPr/>
            <p:nvPr/>
          </p:nvGrpSpPr>
          <p:grpSpPr>
            <a:xfrm>
              <a:off x="1871541" y="986021"/>
              <a:ext cx="939800" cy="876687"/>
              <a:chOff x="-2971800" y="225425"/>
              <a:chExt cx="2813050" cy="2624138"/>
            </a:xfrm>
            <a:solidFill>
              <a:srgbClr val="203856"/>
            </a:solidFill>
          </p:grpSpPr>
          <p:sp>
            <p:nvSpPr>
              <p:cNvPr id="61" name="Freeform 5"/>
              <p:cNvSpPr>
                <a:spLocks/>
              </p:cNvSpPr>
              <p:nvPr/>
            </p:nvSpPr>
            <p:spPr bwMode="auto">
              <a:xfrm>
                <a:off x="-1355725" y="225425"/>
                <a:ext cx="1196975" cy="1219200"/>
              </a:xfrm>
              <a:custGeom>
                <a:avLst/>
                <a:gdLst>
                  <a:gd name="T0" fmla="*/ 131 w 318"/>
                  <a:gd name="T1" fmla="*/ 0 h 324"/>
                  <a:gd name="T2" fmla="*/ 151 w 318"/>
                  <a:gd name="T3" fmla="*/ 12 h 324"/>
                  <a:gd name="T4" fmla="*/ 297 w 318"/>
                  <a:gd name="T5" fmla="*/ 202 h 324"/>
                  <a:gd name="T6" fmla="*/ 313 w 318"/>
                  <a:gd name="T7" fmla="*/ 265 h 324"/>
                  <a:gd name="T8" fmla="*/ 317 w 318"/>
                  <a:gd name="T9" fmla="*/ 302 h 324"/>
                  <a:gd name="T10" fmla="*/ 318 w 318"/>
                  <a:gd name="T11" fmla="*/ 321 h 324"/>
                  <a:gd name="T12" fmla="*/ 315 w 318"/>
                  <a:gd name="T13" fmla="*/ 324 h 324"/>
                  <a:gd name="T14" fmla="*/ 215 w 318"/>
                  <a:gd name="T15" fmla="*/ 324 h 324"/>
                  <a:gd name="T16" fmla="*/ 80 w 318"/>
                  <a:gd name="T17" fmla="*/ 323 h 324"/>
                  <a:gd name="T18" fmla="*/ 60 w 318"/>
                  <a:gd name="T19" fmla="*/ 324 h 324"/>
                  <a:gd name="T20" fmla="*/ 58 w 318"/>
                  <a:gd name="T21" fmla="*/ 324 h 324"/>
                  <a:gd name="T22" fmla="*/ 0 w 318"/>
                  <a:gd name="T23" fmla="*/ 224 h 324"/>
                  <a:gd name="T24" fmla="*/ 131 w 318"/>
                  <a:gd name="T2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8" h="324">
                    <a:moveTo>
                      <a:pt x="131" y="0"/>
                    </a:moveTo>
                    <a:cubicBezTo>
                      <a:pt x="138" y="4"/>
                      <a:pt x="144" y="8"/>
                      <a:pt x="151" y="12"/>
                    </a:cubicBezTo>
                    <a:cubicBezTo>
                      <a:pt x="221" y="59"/>
                      <a:pt x="270" y="123"/>
                      <a:pt x="297" y="202"/>
                    </a:cubicBezTo>
                    <a:cubicBezTo>
                      <a:pt x="305" y="223"/>
                      <a:pt x="310" y="243"/>
                      <a:pt x="313" y="265"/>
                    </a:cubicBezTo>
                    <a:cubicBezTo>
                      <a:pt x="315" y="277"/>
                      <a:pt x="316" y="290"/>
                      <a:pt x="317" y="302"/>
                    </a:cubicBezTo>
                    <a:cubicBezTo>
                      <a:pt x="317" y="308"/>
                      <a:pt x="317" y="315"/>
                      <a:pt x="318" y="321"/>
                    </a:cubicBezTo>
                    <a:cubicBezTo>
                      <a:pt x="318" y="323"/>
                      <a:pt x="317" y="324"/>
                      <a:pt x="315" y="324"/>
                    </a:cubicBezTo>
                    <a:cubicBezTo>
                      <a:pt x="282" y="324"/>
                      <a:pt x="248" y="324"/>
                      <a:pt x="215" y="324"/>
                    </a:cubicBezTo>
                    <a:cubicBezTo>
                      <a:pt x="170" y="324"/>
                      <a:pt x="125" y="323"/>
                      <a:pt x="80" y="323"/>
                    </a:cubicBezTo>
                    <a:cubicBezTo>
                      <a:pt x="73" y="323"/>
                      <a:pt x="67" y="324"/>
                      <a:pt x="60" y="324"/>
                    </a:cubicBezTo>
                    <a:cubicBezTo>
                      <a:pt x="60" y="324"/>
                      <a:pt x="59" y="324"/>
                      <a:pt x="58" y="324"/>
                    </a:cubicBezTo>
                    <a:cubicBezTo>
                      <a:pt x="56" y="280"/>
                      <a:pt x="37" y="247"/>
                      <a:pt x="0" y="224"/>
                    </a:cubicBezTo>
                    <a:cubicBezTo>
                      <a:pt x="44" y="150"/>
                      <a:pt x="87" y="75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2" name="Freeform 6"/>
              <p:cNvSpPr>
                <a:spLocks/>
              </p:cNvSpPr>
              <p:nvPr/>
            </p:nvSpPr>
            <p:spPr bwMode="auto">
              <a:xfrm>
                <a:off x="-2971800" y="228600"/>
                <a:ext cx="1196975" cy="1216025"/>
              </a:xfrm>
              <a:custGeom>
                <a:avLst/>
                <a:gdLst>
                  <a:gd name="T0" fmla="*/ 318 w 318"/>
                  <a:gd name="T1" fmla="*/ 223 h 323"/>
                  <a:gd name="T2" fmla="*/ 260 w 318"/>
                  <a:gd name="T3" fmla="*/ 323 h 323"/>
                  <a:gd name="T4" fmla="*/ 257 w 318"/>
                  <a:gd name="T5" fmla="*/ 323 h 323"/>
                  <a:gd name="T6" fmla="*/ 149 w 318"/>
                  <a:gd name="T7" fmla="*/ 322 h 323"/>
                  <a:gd name="T8" fmla="*/ 4 w 318"/>
                  <a:gd name="T9" fmla="*/ 323 h 323"/>
                  <a:gd name="T10" fmla="*/ 0 w 318"/>
                  <a:gd name="T11" fmla="*/ 319 h 323"/>
                  <a:gd name="T12" fmla="*/ 4 w 318"/>
                  <a:gd name="T13" fmla="*/ 270 h 323"/>
                  <a:gd name="T14" fmla="*/ 62 w 318"/>
                  <a:gd name="T15" fmla="*/ 116 h 323"/>
                  <a:gd name="T16" fmla="*/ 184 w 318"/>
                  <a:gd name="T17" fmla="*/ 1 h 323"/>
                  <a:gd name="T18" fmla="*/ 187 w 318"/>
                  <a:gd name="T19" fmla="*/ 2 h 323"/>
                  <a:gd name="T20" fmla="*/ 317 w 318"/>
                  <a:gd name="T21" fmla="*/ 221 h 323"/>
                  <a:gd name="T22" fmla="*/ 318 w 318"/>
                  <a:gd name="T23" fmla="*/ 22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323">
                    <a:moveTo>
                      <a:pt x="318" y="223"/>
                    </a:moveTo>
                    <a:cubicBezTo>
                      <a:pt x="281" y="246"/>
                      <a:pt x="262" y="279"/>
                      <a:pt x="260" y="323"/>
                    </a:cubicBezTo>
                    <a:cubicBezTo>
                      <a:pt x="259" y="323"/>
                      <a:pt x="258" y="323"/>
                      <a:pt x="257" y="323"/>
                    </a:cubicBezTo>
                    <a:cubicBezTo>
                      <a:pt x="221" y="323"/>
                      <a:pt x="185" y="322"/>
                      <a:pt x="149" y="322"/>
                    </a:cubicBezTo>
                    <a:cubicBezTo>
                      <a:pt x="100" y="322"/>
                      <a:pt x="52" y="323"/>
                      <a:pt x="4" y="323"/>
                    </a:cubicBezTo>
                    <a:cubicBezTo>
                      <a:pt x="0" y="323"/>
                      <a:pt x="0" y="323"/>
                      <a:pt x="0" y="319"/>
                    </a:cubicBezTo>
                    <a:cubicBezTo>
                      <a:pt x="1" y="303"/>
                      <a:pt x="2" y="286"/>
                      <a:pt x="4" y="270"/>
                    </a:cubicBezTo>
                    <a:cubicBezTo>
                      <a:pt x="12" y="214"/>
                      <a:pt x="31" y="163"/>
                      <a:pt x="62" y="116"/>
                    </a:cubicBezTo>
                    <a:cubicBezTo>
                      <a:pt x="94" y="69"/>
                      <a:pt x="135" y="30"/>
                      <a:pt x="184" y="1"/>
                    </a:cubicBezTo>
                    <a:cubicBezTo>
                      <a:pt x="186" y="0"/>
                      <a:pt x="186" y="0"/>
                      <a:pt x="187" y="2"/>
                    </a:cubicBezTo>
                    <a:cubicBezTo>
                      <a:pt x="231" y="75"/>
                      <a:pt x="274" y="148"/>
                      <a:pt x="317" y="221"/>
                    </a:cubicBezTo>
                    <a:cubicBezTo>
                      <a:pt x="317" y="222"/>
                      <a:pt x="318" y="223"/>
                      <a:pt x="318" y="2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3" name="Freeform 7"/>
              <p:cNvSpPr>
                <a:spLocks/>
              </p:cNvSpPr>
              <p:nvPr/>
            </p:nvSpPr>
            <p:spPr bwMode="auto">
              <a:xfrm>
                <a:off x="-2266950" y="1809750"/>
                <a:ext cx="1403350" cy="1039813"/>
              </a:xfrm>
              <a:custGeom>
                <a:avLst/>
                <a:gdLst>
                  <a:gd name="T0" fmla="*/ 130 w 373"/>
                  <a:gd name="T1" fmla="*/ 0 h 276"/>
                  <a:gd name="T2" fmla="*/ 186 w 373"/>
                  <a:gd name="T3" fmla="*/ 15 h 276"/>
                  <a:gd name="T4" fmla="*/ 243 w 373"/>
                  <a:gd name="T5" fmla="*/ 0 h 276"/>
                  <a:gd name="T6" fmla="*/ 244 w 373"/>
                  <a:gd name="T7" fmla="*/ 2 h 276"/>
                  <a:gd name="T8" fmla="*/ 372 w 373"/>
                  <a:gd name="T9" fmla="*/ 223 h 276"/>
                  <a:gd name="T10" fmla="*/ 371 w 373"/>
                  <a:gd name="T11" fmla="*/ 227 h 276"/>
                  <a:gd name="T12" fmla="*/ 277 w 373"/>
                  <a:gd name="T13" fmla="*/ 264 h 276"/>
                  <a:gd name="T14" fmla="*/ 232 w 373"/>
                  <a:gd name="T15" fmla="*/ 273 h 276"/>
                  <a:gd name="T16" fmla="*/ 183 w 373"/>
                  <a:gd name="T17" fmla="*/ 275 h 276"/>
                  <a:gd name="T18" fmla="*/ 140 w 373"/>
                  <a:gd name="T19" fmla="*/ 273 h 276"/>
                  <a:gd name="T20" fmla="*/ 2 w 373"/>
                  <a:gd name="T21" fmla="*/ 227 h 276"/>
                  <a:gd name="T22" fmla="*/ 1 w 373"/>
                  <a:gd name="T23" fmla="*/ 223 h 276"/>
                  <a:gd name="T24" fmla="*/ 126 w 373"/>
                  <a:gd name="T25" fmla="*/ 7 h 276"/>
                  <a:gd name="T26" fmla="*/ 130 w 373"/>
                  <a:gd name="T2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276">
                    <a:moveTo>
                      <a:pt x="130" y="0"/>
                    </a:moveTo>
                    <a:cubicBezTo>
                      <a:pt x="147" y="10"/>
                      <a:pt x="166" y="15"/>
                      <a:pt x="186" y="15"/>
                    </a:cubicBezTo>
                    <a:cubicBezTo>
                      <a:pt x="207" y="15"/>
                      <a:pt x="226" y="10"/>
                      <a:pt x="243" y="0"/>
                    </a:cubicBezTo>
                    <a:cubicBezTo>
                      <a:pt x="244" y="1"/>
                      <a:pt x="244" y="1"/>
                      <a:pt x="244" y="2"/>
                    </a:cubicBezTo>
                    <a:cubicBezTo>
                      <a:pt x="287" y="75"/>
                      <a:pt x="329" y="149"/>
                      <a:pt x="372" y="223"/>
                    </a:cubicBezTo>
                    <a:cubicBezTo>
                      <a:pt x="373" y="225"/>
                      <a:pt x="373" y="225"/>
                      <a:pt x="371" y="227"/>
                    </a:cubicBezTo>
                    <a:cubicBezTo>
                      <a:pt x="341" y="243"/>
                      <a:pt x="310" y="256"/>
                      <a:pt x="277" y="264"/>
                    </a:cubicBezTo>
                    <a:cubicBezTo>
                      <a:pt x="262" y="268"/>
                      <a:pt x="247" y="271"/>
                      <a:pt x="232" y="273"/>
                    </a:cubicBezTo>
                    <a:cubicBezTo>
                      <a:pt x="216" y="275"/>
                      <a:pt x="199" y="276"/>
                      <a:pt x="183" y="275"/>
                    </a:cubicBezTo>
                    <a:cubicBezTo>
                      <a:pt x="168" y="275"/>
                      <a:pt x="154" y="274"/>
                      <a:pt x="140" y="273"/>
                    </a:cubicBezTo>
                    <a:cubicBezTo>
                      <a:pt x="91" y="266"/>
                      <a:pt x="45" y="251"/>
                      <a:pt x="2" y="227"/>
                    </a:cubicBezTo>
                    <a:cubicBezTo>
                      <a:pt x="0" y="225"/>
                      <a:pt x="0" y="225"/>
                      <a:pt x="1" y="223"/>
                    </a:cubicBezTo>
                    <a:cubicBezTo>
                      <a:pt x="43" y="151"/>
                      <a:pt x="84" y="79"/>
                      <a:pt x="126" y="7"/>
                    </a:cubicBezTo>
                    <a:cubicBezTo>
                      <a:pt x="127" y="5"/>
                      <a:pt x="128" y="3"/>
                      <a:pt x="1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4" name="Freeform 8"/>
              <p:cNvSpPr>
                <a:spLocks/>
              </p:cNvSpPr>
              <p:nvPr/>
            </p:nvSpPr>
            <p:spPr bwMode="auto">
              <a:xfrm>
                <a:off x="-1846263" y="1162050"/>
                <a:ext cx="561975" cy="561975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74 w 149"/>
                  <a:gd name="T7" fmla="*/ 149 h 149"/>
                  <a:gd name="T8" fmla="*/ 0 w 149"/>
                  <a:gd name="T9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65" name="Grupo 64"/>
            <p:cNvGrpSpPr/>
            <p:nvPr/>
          </p:nvGrpSpPr>
          <p:grpSpPr>
            <a:xfrm>
              <a:off x="381924" y="992020"/>
              <a:ext cx="939800" cy="876687"/>
              <a:chOff x="-2971800" y="225425"/>
              <a:chExt cx="2813050" cy="2624138"/>
            </a:xfrm>
            <a:solidFill>
              <a:srgbClr val="203856"/>
            </a:solidFill>
          </p:grpSpPr>
          <p:sp>
            <p:nvSpPr>
              <p:cNvPr id="66" name="Freeform 5"/>
              <p:cNvSpPr>
                <a:spLocks/>
              </p:cNvSpPr>
              <p:nvPr/>
            </p:nvSpPr>
            <p:spPr bwMode="auto">
              <a:xfrm>
                <a:off x="-1355725" y="225425"/>
                <a:ext cx="1196975" cy="1219200"/>
              </a:xfrm>
              <a:custGeom>
                <a:avLst/>
                <a:gdLst>
                  <a:gd name="T0" fmla="*/ 131 w 318"/>
                  <a:gd name="T1" fmla="*/ 0 h 324"/>
                  <a:gd name="T2" fmla="*/ 151 w 318"/>
                  <a:gd name="T3" fmla="*/ 12 h 324"/>
                  <a:gd name="T4" fmla="*/ 297 w 318"/>
                  <a:gd name="T5" fmla="*/ 202 h 324"/>
                  <a:gd name="T6" fmla="*/ 313 w 318"/>
                  <a:gd name="T7" fmla="*/ 265 h 324"/>
                  <a:gd name="T8" fmla="*/ 317 w 318"/>
                  <a:gd name="T9" fmla="*/ 302 h 324"/>
                  <a:gd name="T10" fmla="*/ 318 w 318"/>
                  <a:gd name="T11" fmla="*/ 321 h 324"/>
                  <a:gd name="T12" fmla="*/ 315 w 318"/>
                  <a:gd name="T13" fmla="*/ 324 h 324"/>
                  <a:gd name="T14" fmla="*/ 215 w 318"/>
                  <a:gd name="T15" fmla="*/ 324 h 324"/>
                  <a:gd name="T16" fmla="*/ 80 w 318"/>
                  <a:gd name="T17" fmla="*/ 323 h 324"/>
                  <a:gd name="T18" fmla="*/ 60 w 318"/>
                  <a:gd name="T19" fmla="*/ 324 h 324"/>
                  <a:gd name="T20" fmla="*/ 58 w 318"/>
                  <a:gd name="T21" fmla="*/ 324 h 324"/>
                  <a:gd name="T22" fmla="*/ 0 w 318"/>
                  <a:gd name="T23" fmla="*/ 224 h 324"/>
                  <a:gd name="T24" fmla="*/ 131 w 318"/>
                  <a:gd name="T2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8" h="324">
                    <a:moveTo>
                      <a:pt x="131" y="0"/>
                    </a:moveTo>
                    <a:cubicBezTo>
                      <a:pt x="138" y="4"/>
                      <a:pt x="144" y="8"/>
                      <a:pt x="151" y="12"/>
                    </a:cubicBezTo>
                    <a:cubicBezTo>
                      <a:pt x="221" y="59"/>
                      <a:pt x="270" y="123"/>
                      <a:pt x="297" y="202"/>
                    </a:cubicBezTo>
                    <a:cubicBezTo>
                      <a:pt x="305" y="223"/>
                      <a:pt x="310" y="243"/>
                      <a:pt x="313" y="265"/>
                    </a:cubicBezTo>
                    <a:cubicBezTo>
                      <a:pt x="315" y="277"/>
                      <a:pt x="316" y="290"/>
                      <a:pt x="317" y="302"/>
                    </a:cubicBezTo>
                    <a:cubicBezTo>
                      <a:pt x="317" y="308"/>
                      <a:pt x="317" y="315"/>
                      <a:pt x="318" y="321"/>
                    </a:cubicBezTo>
                    <a:cubicBezTo>
                      <a:pt x="318" y="323"/>
                      <a:pt x="317" y="324"/>
                      <a:pt x="315" y="324"/>
                    </a:cubicBezTo>
                    <a:cubicBezTo>
                      <a:pt x="282" y="324"/>
                      <a:pt x="248" y="324"/>
                      <a:pt x="215" y="324"/>
                    </a:cubicBezTo>
                    <a:cubicBezTo>
                      <a:pt x="170" y="324"/>
                      <a:pt x="125" y="323"/>
                      <a:pt x="80" y="323"/>
                    </a:cubicBezTo>
                    <a:cubicBezTo>
                      <a:pt x="73" y="323"/>
                      <a:pt x="67" y="324"/>
                      <a:pt x="60" y="324"/>
                    </a:cubicBezTo>
                    <a:cubicBezTo>
                      <a:pt x="60" y="324"/>
                      <a:pt x="59" y="324"/>
                      <a:pt x="58" y="324"/>
                    </a:cubicBezTo>
                    <a:cubicBezTo>
                      <a:pt x="56" y="280"/>
                      <a:pt x="37" y="247"/>
                      <a:pt x="0" y="224"/>
                    </a:cubicBezTo>
                    <a:cubicBezTo>
                      <a:pt x="44" y="150"/>
                      <a:pt x="87" y="75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7" name="Freeform 6"/>
              <p:cNvSpPr>
                <a:spLocks/>
              </p:cNvSpPr>
              <p:nvPr/>
            </p:nvSpPr>
            <p:spPr bwMode="auto">
              <a:xfrm>
                <a:off x="-2971800" y="228600"/>
                <a:ext cx="1196975" cy="1216025"/>
              </a:xfrm>
              <a:custGeom>
                <a:avLst/>
                <a:gdLst>
                  <a:gd name="T0" fmla="*/ 318 w 318"/>
                  <a:gd name="T1" fmla="*/ 223 h 323"/>
                  <a:gd name="T2" fmla="*/ 260 w 318"/>
                  <a:gd name="T3" fmla="*/ 323 h 323"/>
                  <a:gd name="T4" fmla="*/ 257 w 318"/>
                  <a:gd name="T5" fmla="*/ 323 h 323"/>
                  <a:gd name="T6" fmla="*/ 149 w 318"/>
                  <a:gd name="T7" fmla="*/ 322 h 323"/>
                  <a:gd name="T8" fmla="*/ 4 w 318"/>
                  <a:gd name="T9" fmla="*/ 323 h 323"/>
                  <a:gd name="T10" fmla="*/ 0 w 318"/>
                  <a:gd name="T11" fmla="*/ 319 h 323"/>
                  <a:gd name="T12" fmla="*/ 4 w 318"/>
                  <a:gd name="T13" fmla="*/ 270 h 323"/>
                  <a:gd name="T14" fmla="*/ 62 w 318"/>
                  <a:gd name="T15" fmla="*/ 116 h 323"/>
                  <a:gd name="T16" fmla="*/ 184 w 318"/>
                  <a:gd name="T17" fmla="*/ 1 h 323"/>
                  <a:gd name="T18" fmla="*/ 187 w 318"/>
                  <a:gd name="T19" fmla="*/ 2 h 323"/>
                  <a:gd name="T20" fmla="*/ 317 w 318"/>
                  <a:gd name="T21" fmla="*/ 221 h 323"/>
                  <a:gd name="T22" fmla="*/ 318 w 318"/>
                  <a:gd name="T23" fmla="*/ 22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323">
                    <a:moveTo>
                      <a:pt x="318" y="223"/>
                    </a:moveTo>
                    <a:cubicBezTo>
                      <a:pt x="281" y="246"/>
                      <a:pt x="262" y="279"/>
                      <a:pt x="260" y="323"/>
                    </a:cubicBezTo>
                    <a:cubicBezTo>
                      <a:pt x="259" y="323"/>
                      <a:pt x="258" y="323"/>
                      <a:pt x="257" y="323"/>
                    </a:cubicBezTo>
                    <a:cubicBezTo>
                      <a:pt x="221" y="323"/>
                      <a:pt x="185" y="322"/>
                      <a:pt x="149" y="322"/>
                    </a:cubicBezTo>
                    <a:cubicBezTo>
                      <a:pt x="100" y="322"/>
                      <a:pt x="52" y="323"/>
                      <a:pt x="4" y="323"/>
                    </a:cubicBezTo>
                    <a:cubicBezTo>
                      <a:pt x="0" y="323"/>
                      <a:pt x="0" y="323"/>
                      <a:pt x="0" y="319"/>
                    </a:cubicBezTo>
                    <a:cubicBezTo>
                      <a:pt x="1" y="303"/>
                      <a:pt x="2" y="286"/>
                      <a:pt x="4" y="270"/>
                    </a:cubicBezTo>
                    <a:cubicBezTo>
                      <a:pt x="12" y="214"/>
                      <a:pt x="31" y="163"/>
                      <a:pt x="62" y="116"/>
                    </a:cubicBezTo>
                    <a:cubicBezTo>
                      <a:pt x="94" y="69"/>
                      <a:pt x="135" y="30"/>
                      <a:pt x="184" y="1"/>
                    </a:cubicBezTo>
                    <a:cubicBezTo>
                      <a:pt x="186" y="0"/>
                      <a:pt x="186" y="0"/>
                      <a:pt x="187" y="2"/>
                    </a:cubicBezTo>
                    <a:cubicBezTo>
                      <a:pt x="231" y="75"/>
                      <a:pt x="274" y="148"/>
                      <a:pt x="317" y="221"/>
                    </a:cubicBezTo>
                    <a:cubicBezTo>
                      <a:pt x="317" y="222"/>
                      <a:pt x="318" y="223"/>
                      <a:pt x="318" y="2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8" name="Freeform 7"/>
              <p:cNvSpPr>
                <a:spLocks/>
              </p:cNvSpPr>
              <p:nvPr/>
            </p:nvSpPr>
            <p:spPr bwMode="auto">
              <a:xfrm>
                <a:off x="-2266950" y="1809750"/>
                <a:ext cx="1403350" cy="1039813"/>
              </a:xfrm>
              <a:custGeom>
                <a:avLst/>
                <a:gdLst>
                  <a:gd name="T0" fmla="*/ 130 w 373"/>
                  <a:gd name="T1" fmla="*/ 0 h 276"/>
                  <a:gd name="T2" fmla="*/ 186 w 373"/>
                  <a:gd name="T3" fmla="*/ 15 h 276"/>
                  <a:gd name="T4" fmla="*/ 243 w 373"/>
                  <a:gd name="T5" fmla="*/ 0 h 276"/>
                  <a:gd name="T6" fmla="*/ 244 w 373"/>
                  <a:gd name="T7" fmla="*/ 2 h 276"/>
                  <a:gd name="T8" fmla="*/ 372 w 373"/>
                  <a:gd name="T9" fmla="*/ 223 h 276"/>
                  <a:gd name="T10" fmla="*/ 371 w 373"/>
                  <a:gd name="T11" fmla="*/ 227 h 276"/>
                  <a:gd name="T12" fmla="*/ 277 w 373"/>
                  <a:gd name="T13" fmla="*/ 264 h 276"/>
                  <a:gd name="T14" fmla="*/ 232 w 373"/>
                  <a:gd name="T15" fmla="*/ 273 h 276"/>
                  <a:gd name="T16" fmla="*/ 183 w 373"/>
                  <a:gd name="T17" fmla="*/ 275 h 276"/>
                  <a:gd name="T18" fmla="*/ 140 w 373"/>
                  <a:gd name="T19" fmla="*/ 273 h 276"/>
                  <a:gd name="T20" fmla="*/ 2 w 373"/>
                  <a:gd name="T21" fmla="*/ 227 h 276"/>
                  <a:gd name="T22" fmla="*/ 1 w 373"/>
                  <a:gd name="T23" fmla="*/ 223 h 276"/>
                  <a:gd name="T24" fmla="*/ 126 w 373"/>
                  <a:gd name="T25" fmla="*/ 7 h 276"/>
                  <a:gd name="T26" fmla="*/ 130 w 373"/>
                  <a:gd name="T2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276">
                    <a:moveTo>
                      <a:pt x="130" y="0"/>
                    </a:moveTo>
                    <a:cubicBezTo>
                      <a:pt x="147" y="10"/>
                      <a:pt x="166" y="15"/>
                      <a:pt x="186" y="15"/>
                    </a:cubicBezTo>
                    <a:cubicBezTo>
                      <a:pt x="207" y="15"/>
                      <a:pt x="226" y="10"/>
                      <a:pt x="243" y="0"/>
                    </a:cubicBezTo>
                    <a:cubicBezTo>
                      <a:pt x="244" y="1"/>
                      <a:pt x="244" y="1"/>
                      <a:pt x="244" y="2"/>
                    </a:cubicBezTo>
                    <a:cubicBezTo>
                      <a:pt x="287" y="75"/>
                      <a:pt x="329" y="149"/>
                      <a:pt x="372" y="223"/>
                    </a:cubicBezTo>
                    <a:cubicBezTo>
                      <a:pt x="373" y="225"/>
                      <a:pt x="373" y="225"/>
                      <a:pt x="371" y="227"/>
                    </a:cubicBezTo>
                    <a:cubicBezTo>
                      <a:pt x="341" y="243"/>
                      <a:pt x="310" y="256"/>
                      <a:pt x="277" y="264"/>
                    </a:cubicBezTo>
                    <a:cubicBezTo>
                      <a:pt x="262" y="268"/>
                      <a:pt x="247" y="271"/>
                      <a:pt x="232" y="273"/>
                    </a:cubicBezTo>
                    <a:cubicBezTo>
                      <a:pt x="216" y="275"/>
                      <a:pt x="199" y="276"/>
                      <a:pt x="183" y="275"/>
                    </a:cubicBezTo>
                    <a:cubicBezTo>
                      <a:pt x="168" y="275"/>
                      <a:pt x="154" y="274"/>
                      <a:pt x="140" y="273"/>
                    </a:cubicBezTo>
                    <a:cubicBezTo>
                      <a:pt x="91" y="266"/>
                      <a:pt x="45" y="251"/>
                      <a:pt x="2" y="227"/>
                    </a:cubicBezTo>
                    <a:cubicBezTo>
                      <a:pt x="0" y="225"/>
                      <a:pt x="0" y="225"/>
                      <a:pt x="1" y="223"/>
                    </a:cubicBezTo>
                    <a:cubicBezTo>
                      <a:pt x="43" y="151"/>
                      <a:pt x="84" y="79"/>
                      <a:pt x="126" y="7"/>
                    </a:cubicBezTo>
                    <a:cubicBezTo>
                      <a:pt x="127" y="5"/>
                      <a:pt x="128" y="3"/>
                      <a:pt x="1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9" name="Freeform 8"/>
              <p:cNvSpPr>
                <a:spLocks/>
              </p:cNvSpPr>
              <p:nvPr/>
            </p:nvSpPr>
            <p:spPr bwMode="auto">
              <a:xfrm>
                <a:off x="-1846263" y="1162050"/>
                <a:ext cx="561975" cy="561975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74 w 149"/>
                  <a:gd name="T7" fmla="*/ 149 h 149"/>
                  <a:gd name="T8" fmla="*/ 0 w 149"/>
                  <a:gd name="T9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20" name="Grupo 119"/>
            <p:cNvGrpSpPr/>
            <p:nvPr/>
          </p:nvGrpSpPr>
          <p:grpSpPr>
            <a:xfrm>
              <a:off x="7123203" y="2147052"/>
              <a:ext cx="939800" cy="876687"/>
              <a:chOff x="-2971800" y="225425"/>
              <a:chExt cx="2813050" cy="2624138"/>
            </a:xfrm>
            <a:solidFill>
              <a:srgbClr val="203856"/>
            </a:solidFill>
          </p:grpSpPr>
          <p:sp>
            <p:nvSpPr>
              <p:cNvPr id="121" name="Freeform 5"/>
              <p:cNvSpPr>
                <a:spLocks/>
              </p:cNvSpPr>
              <p:nvPr/>
            </p:nvSpPr>
            <p:spPr bwMode="auto">
              <a:xfrm>
                <a:off x="-1355725" y="225425"/>
                <a:ext cx="1196975" cy="1219200"/>
              </a:xfrm>
              <a:custGeom>
                <a:avLst/>
                <a:gdLst>
                  <a:gd name="T0" fmla="*/ 131 w 318"/>
                  <a:gd name="T1" fmla="*/ 0 h 324"/>
                  <a:gd name="T2" fmla="*/ 151 w 318"/>
                  <a:gd name="T3" fmla="*/ 12 h 324"/>
                  <a:gd name="T4" fmla="*/ 297 w 318"/>
                  <a:gd name="T5" fmla="*/ 202 h 324"/>
                  <a:gd name="T6" fmla="*/ 313 w 318"/>
                  <a:gd name="T7" fmla="*/ 265 h 324"/>
                  <a:gd name="T8" fmla="*/ 317 w 318"/>
                  <a:gd name="T9" fmla="*/ 302 h 324"/>
                  <a:gd name="T10" fmla="*/ 318 w 318"/>
                  <a:gd name="T11" fmla="*/ 321 h 324"/>
                  <a:gd name="T12" fmla="*/ 315 w 318"/>
                  <a:gd name="T13" fmla="*/ 324 h 324"/>
                  <a:gd name="T14" fmla="*/ 215 w 318"/>
                  <a:gd name="T15" fmla="*/ 324 h 324"/>
                  <a:gd name="T16" fmla="*/ 80 w 318"/>
                  <a:gd name="T17" fmla="*/ 323 h 324"/>
                  <a:gd name="T18" fmla="*/ 60 w 318"/>
                  <a:gd name="T19" fmla="*/ 324 h 324"/>
                  <a:gd name="T20" fmla="*/ 58 w 318"/>
                  <a:gd name="T21" fmla="*/ 324 h 324"/>
                  <a:gd name="T22" fmla="*/ 0 w 318"/>
                  <a:gd name="T23" fmla="*/ 224 h 324"/>
                  <a:gd name="T24" fmla="*/ 131 w 318"/>
                  <a:gd name="T2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8" h="324">
                    <a:moveTo>
                      <a:pt x="131" y="0"/>
                    </a:moveTo>
                    <a:cubicBezTo>
                      <a:pt x="138" y="4"/>
                      <a:pt x="144" y="8"/>
                      <a:pt x="151" y="12"/>
                    </a:cubicBezTo>
                    <a:cubicBezTo>
                      <a:pt x="221" y="59"/>
                      <a:pt x="270" y="123"/>
                      <a:pt x="297" y="202"/>
                    </a:cubicBezTo>
                    <a:cubicBezTo>
                      <a:pt x="305" y="223"/>
                      <a:pt x="310" y="243"/>
                      <a:pt x="313" y="265"/>
                    </a:cubicBezTo>
                    <a:cubicBezTo>
                      <a:pt x="315" y="277"/>
                      <a:pt x="316" y="290"/>
                      <a:pt x="317" y="302"/>
                    </a:cubicBezTo>
                    <a:cubicBezTo>
                      <a:pt x="317" y="308"/>
                      <a:pt x="317" y="315"/>
                      <a:pt x="318" y="321"/>
                    </a:cubicBezTo>
                    <a:cubicBezTo>
                      <a:pt x="318" y="323"/>
                      <a:pt x="317" y="324"/>
                      <a:pt x="315" y="324"/>
                    </a:cubicBezTo>
                    <a:cubicBezTo>
                      <a:pt x="282" y="324"/>
                      <a:pt x="248" y="324"/>
                      <a:pt x="215" y="324"/>
                    </a:cubicBezTo>
                    <a:cubicBezTo>
                      <a:pt x="170" y="324"/>
                      <a:pt x="125" y="323"/>
                      <a:pt x="80" y="323"/>
                    </a:cubicBezTo>
                    <a:cubicBezTo>
                      <a:pt x="73" y="323"/>
                      <a:pt x="67" y="324"/>
                      <a:pt x="60" y="324"/>
                    </a:cubicBezTo>
                    <a:cubicBezTo>
                      <a:pt x="60" y="324"/>
                      <a:pt x="59" y="324"/>
                      <a:pt x="58" y="324"/>
                    </a:cubicBezTo>
                    <a:cubicBezTo>
                      <a:pt x="56" y="280"/>
                      <a:pt x="37" y="247"/>
                      <a:pt x="0" y="224"/>
                    </a:cubicBezTo>
                    <a:cubicBezTo>
                      <a:pt x="44" y="150"/>
                      <a:pt x="87" y="75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22" name="Freeform 6"/>
              <p:cNvSpPr>
                <a:spLocks/>
              </p:cNvSpPr>
              <p:nvPr/>
            </p:nvSpPr>
            <p:spPr bwMode="auto">
              <a:xfrm>
                <a:off x="-2971800" y="228600"/>
                <a:ext cx="1196975" cy="1216025"/>
              </a:xfrm>
              <a:custGeom>
                <a:avLst/>
                <a:gdLst>
                  <a:gd name="T0" fmla="*/ 318 w 318"/>
                  <a:gd name="T1" fmla="*/ 223 h 323"/>
                  <a:gd name="T2" fmla="*/ 260 w 318"/>
                  <a:gd name="T3" fmla="*/ 323 h 323"/>
                  <a:gd name="T4" fmla="*/ 257 w 318"/>
                  <a:gd name="T5" fmla="*/ 323 h 323"/>
                  <a:gd name="T6" fmla="*/ 149 w 318"/>
                  <a:gd name="T7" fmla="*/ 322 h 323"/>
                  <a:gd name="T8" fmla="*/ 4 w 318"/>
                  <a:gd name="T9" fmla="*/ 323 h 323"/>
                  <a:gd name="T10" fmla="*/ 0 w 318"/>
                  <a:gd name="T11" fmla="*/ 319 h 323"/>
                  <a:gd name="T12" fmla="*/ 4 w 318"/>
                  <a:gd name="T13" fmla="*/ 270 h 323"/>
                  <a:gd name="T14" fmla="*/ 62 w 318"/>
                  <a:gd name="T15" fmla="*/ 116 h 323"/>
                  <a:gd name="T16" fmla="*/ 184 w 318"/>
                  <a:gd name="T17" fmla="*/ 1 h 323"/>
                  <a:gd name="T18" fmla="*/ 187 w 318"/>
                  <a:gd name="T19" fmla="*/ 2 h 323"/>
                  <a:gd name="T20" fmla="*/ 317 w 318"/>
                  <a:gd name="T21" fmla="*/ 221 h 323"/>
                  <a:gd name="T22" fmla="*/ 318 w 318"/>
                  <a:gd name="T23" fmla="*/ 22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323">
                    <a:moveTo>
                      <a:pt x="318" y="223"/>
                    </a:moveTo>
                    <a:cubicBezTo>
                      <a:pt x="281" y="246"/>
                      <a:pt x="262" y="279"/>
                      <a:pt x="260" y="323"/>
                    </a:cubicBezTo>
                    <a:cubicBezTo>
                      <a:pt x="259" y="323"/>
                      <a:pt x="258" y="323"/>
                      <a:pt x="257" y="323"/>
                    </a:cubicBezTo>
                    <a:cubicBezTo>
                      <a:pt x="221" y="323"/>
                      <a:pt x="185" y="322"/>
                      <a:pt x="149" y="322"/>
                    </a:cubicBezTo>
                    <a:cubicBezTo>
                      <a:pt x="100" y="322"/>
                      <a:pt x="52" y="323"/>
                      <a:pt x="4" y="323"/>
                    </a:cubicBezTo>
                    <a:cubicBezTo>
                      <a:pt x="0" y="323"/>
                      <a:pt x="0" y="323"/>
                      <a:pt x="0" y="319"/>
                    </a:cubicBezTo>
                    <a:cubicBezTo>
                      <a:pt x="1" y="303"/>
                      <a:pt x="2" y="286"/>
                      <a:pt x="4" y="270"/>
                    </a:cubicBezTo>
                    <a:cubicBezTo>
                      <a:pt x="12" y="214"/>
                      <a:pt x="31" y="163"/>
                      <a:pt x="62" y="116"/>
                    </a:cubicBezTo>
                    <a:cubicBezTo>
                      <a:pt x="94" y="69"/>
                      <a:pt x="135" y="30"/>
                      <a:pt x="184" y="1"/>
                    </a:cubicBezTo>
                    <a:cubicBezTo>
                      <a:pt x="186" y="0"/>
                      <a:pt x="186" y="0"/>
                      <a:pt x="187" y="2"/>
                    </a:cubicBezTo>
                    <a:cubicBezTo>
                      <a:pt x="231" y="75"/>
                      <a:pt x="274" y="148"/>
                      <a:pt x="317" y="221"/>
                    </a:cubicBezTo>
                    <a:cubicBezTo>
                      <a:pt x="317" y="222"/>
                      <a:pt x="318" y="223"/>
                      <a:pt x="318" y="2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23" name="Freeform 7"/>
              <p:cNvSpPr>
                <a:spLocks/>
              </p:cNvSpPr>
              <p:nvPr/>
            </p:nvSpPr>
            <p:spPr bwMode="auto">
              <a:xfrm>
                <a:off x="-2266950" y="1809750"/>
                <a:ext cx="1403350" cy="1039813"/>
              </a:xfrm>
              <a:custGeom>
                <a:avLst/>
                <a:gdLst>
                  <a:gd name="T0" fmla="*/ 130 w 373"/>
                  <a:gd name="T1" fmla="*/ 0 h 276"/>
                  <a:gd name="T2" fmla="*/ 186 w 373"/>
                  <a:gd name="T3" fmla="*/ 15 h 276"/>
                  <a:gd name="T4" fmla="*/ 243 w 373"/>
                  <a:gd name="T5" fmla="*/ 0 h 276"/>
                  <a:gd name="T6" fmla="*/ 244 w 373"/>
                  <a:gd name="T7" fmla="*/ 2 h 276"/>
                  <a:gd name="T8" fmla="*/ 372 w 373"/>
                  <a:gd name="T9" fmla="*/ 223 h 276"/>
                  <a:gd name="T10" fmla="*/ 371 w 373"/>
                  <a:gd name="T11" fmla="*/ 227 h 276"/>
                  <a:gd name="T12" fmla="*/ 277 w 373"/>
                  <a:gd name="T13" fmla="*/ 264 h 276"/>
                  <a:gd name="T14" fmla="*/ 232 w 373"/>
                  <a:gd name="T15" fmla="*/ 273 h 276"/>
                  <a:gd name="T16" fmla="*/ 183 w 373"/>
                  <a:gd name="T17" fmla="*/ 275 h 276"/>
                  <a:gd name="T18" fmla="*/ 140 w 373"/>
                  <a:gd name="T19" fmla="*/ 273 h 276"/>
                  <a:gd name="T20" fmla="*/ 2 w 373"/>
                  <a:gd name="T21" fmla="*/ 227 h 276"/>
                  <a:gd name="T22" fmla="*/ 1 w 373"/>
                  <a:gd name="T23" fmla="*/ 223 h 276"/>
                  <a:gd name="T24" fmla="*/ 126 w 373"/>
                  <a:gd name="T25" fmla="*/ 7 h 276"/>
                  <a:gd name="T26" fmla="*/ 130 w 373"/>
                  <a:gd name="T2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276">
                    <a:moveTo>
                      <a:pt x="130" y="0"/>
                    </a:moveTo>
                    <a:cubicBezTo>
                      <a:pt x="147" y="10"/>
                      <a:pt x="166" y="15"/>
                      <a:pt x="186" y="15"/>
                    </a:cubicBezTo>
                    <a:cubicBezTo>
                      <a:pt x="207" y="15"/>
                      <a:pt x="226" y="10"/>
                      <a:pt x="243" y="0"/>
                    </a:cubicBezTo>
                    <a:cubicBezTo>
                      <a:pt x="244" y="1"/>
                      <a:pt x="244" y="1"/>
                      <a:pt x="244" y="2"/>
                    </a:cubicBezTo>
                    <a:cubicBezTo>
                      <a:pt x="287" y="75"/>
                      <a:pt x="329" y="149"/>
                      <a:pt x="372" y="223"/>
                    </a:cubicBezTo>
                    <a:cubicBezTo>
                      <a:pt x="373" y="225"/>
                      <a:pt x="373" y="225"/>
                      <a:pt x="371" y="227"/>
                    </a:cubicBezTo>
                    <a:cubicBezTo>
                      <a:pt x="341" y="243"/>
                      <a:pt x="310" y="256"/>
                      <a:pt x="277" y="264"/>
                    </a:cubicBezTo>
                    <a:cubicBezTo>
                      <a:pt x="262" y="268"/>
                      <a:pt x="247" y="271"/>
                      <a:pt x="232" y="273"/>
                    </a:cubicBezTo>
                    <a:cubicBezTo>
                      <a:pt x="216" y="275"/>
                      <a:pt x="199" y="276"/>
                      <a:pt x="183" y="275"/>
                    </a:cubicBezTo>
                    <a:cubicBezTo>
                      <a:pt x="168" y="275"/>
                      <a:pt x="154" y="274"/>
                      <a:pt x="140" y="273"/>
                    </a:cubicBezTo>
                    <a:cubicBezTo>
                      <a:pt x="91" y="266"/>
                      <a:pt x="45" y="251"/>
                      <a:pt x="2" y="227"/>
                    </a:cubicBezTo>
                    <a:cubicBezTo>
                      <a:pt x="0" y="225"/>
                      <a:pt x="0" y="225"/>
                      <a:pt x="1" y="223"/>
                    </a:cubicBezTo>
                    <a:cubicBezTo>
                      <a:pt x="43" y="151"/>
                      <a:pt x="84" y="79"/>
                      <a:pt x="126" y="7"/>
                    </a:cubicBezTo>
                    <a:cubicBezTo>
                      <a:pt x="127" y="5"/>
                      <a:pt x="128" y="3"/>
                      <a:pt x="1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24" name="Freeform 8"/>
              <p:cNvSpPr>
                <a:spLocks/>
              </p:cNvSpPr>
              <p:nvPr/>
            </p:nvSpPr>
            <p:spPr bwMode="auto">
              <a:xfrm>
                <a:off x="-1846263" y="1162050"/>
                <a:ext cx="561975" cy="561975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74 w 149"/>
                  <a:gd name="T7" fmla="*/ 149 h 149"/>
                  <a:gd name="T8" fmla="*/ 0 w 149"/>
                  <a:gd name="T9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25" name="Grupo 124"/>
            <p:cNvGrpSpPr/>
            <p:nvPr/>
          </p:nvGrpSpPr>
          <p:grpSpPr>
            <a:xfrm>
              <a:off x="5633586" y="2153051"/>
              <a:ext cx="939800" cy="876687"/>
              <a:chOff x="-2971800" y="225425"/>
              <a:chExt cx="2813050" cy="2624138"/>
            </a:xfrm>
            <a:solidFill>
              <a:srgbClr val="203856"/>
            </a:solidFill>
          </p:grpSpPr>
          <p:sp>
            <p:nvSpPr>
              <p:cNvPr id="126" name="Freeform 5"/>
              <p:cNvSpPr>
                <a:spLocks/>
              </p:cNvSpPr>
              <p:nvPr/>
            </p:nvSpPr>
            <p:spPr bwMode="auto">
              <a:xfrm>
                <a:off x="-1355725" y="225425"/>
                <a:ext cx="1196975" cy="1219200"/>
              </a:xfrm>
              <a:custGeom>
                <a:avLst/>
                <a:gdLst>
                  <a:gd name="T0" fmla="*/ 131 w 318"/>
                  <a:gd name="T1" fmla="*/ 0 h 324"/>
                  <a:gd name="T2" fmla="*/ 151 w 318"/>
                  <a:gd name="T3" fmla="*/ 12 h 324"/>
                  <a:gd name="T4" fmla="*/ 297 w 318"/>
                  <a:gd name="T5" fmla="*/ 202 h 324"/>
                  <a:gd name="T6" fmla="*/ 313 w 318"/>
                  <a:gd name="T7" fmla="*/ 265 h 324"/>
                  <a:gd name="T8" fmla="*/ 317 w 318"/>
                  <a:gd name="T9" fmla="*/ 302 h 324"/>
                  <a:gd name="T10" fmla="*/ 318 w 318"/>
                  <a:gd name="T11" fmla="*/ 321 h 324"/>
                  <a:gd name="T12" fmla="*/ 315 w 318"/>
                  <a:gd name="T13" fmla="*/ 324 h 324"/>
                  <a:gd name="T14" fmla="*/ 215 w 318"/>
                  <a:gd name="T15" fmla="*/ 324 h 324"/>
                  <a:gd name="T16" fmla="*/ 80 w 318"/>
                  <a:gd name="T17" fmla="*/ 323 h 324"/>
                  <a:gd name="T18" fmla="*/ 60 w 318"/>
                  <a:gd name="T19" fmla="*/ 324 h 324"/>
                  <a:gd name="T20" fmla="*/ 58 w 318"/>
                  <a:gd name="T21" fmla="*/ 324 h 324"/>
                  <a:gd name="T22" fmla="*/ 0 w 318"/>
                  <a:gd name="T23" fmla="*/ 224 h 324"/>
                  <a:gd name="T24" fmla="*/ 131 w 318"/>
                  <a:gd name="T2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8" h="324">
                    <a:moveTo>
                      <a:pt x="131" y="0"/>
                    </a:moveTo>
                    <a:cubicBezTo>
                      <a:pt x="138" y="4"/>
                      <a:pt x="144" y="8"/>
                      <a:pt x="151" y="12"/>
                    </a:cubicBezTo>
                    <a:cubicBezTo>
                      <a:pt x="221" y="59"/>
                      <a:pt x="270" y="123"/>
                      <a:pt x="297" y="202"/>
                    </a:cubicBezTo>
                    <a:cubicBezTo>
                      <a:pt x="305" y="223"/>
                      <a:pt x="310" y="243"/>
                      <a:pt x="313" y="265"/>
                    </a:cubicBezTo>
                    <a:cubicBezTo>
                      <a:pt x="315" y="277"/>
                      <a:pt x="316" y="290"/>
                      <a:pt x="317" y="302"/>
                    </a:cubicBezTo>
                    <a:cubicBezTo>
                      <a:pt x="317" y="308"/>
                      <a:pt x="317" y="315"/>
                      <a:pt x="318" y="321"/>
                    </a:cubicBezTo>
                    <a:cubicBezTo>
                      <a:pt x="318" y="323"/>
                      <a:pt x="317" y="324"/>
                      <a:pt x="315" y="324"/>
                    </a:cubicBezTo>
                    <a:cubicBezTo>
                      <a:pt x="282" y="324"/>
                      <a:pt x="248" y="324"/>
                      <a:pt x="215" y="324"/>
                    </a:cubicBezTo>
                    <a:cubicBezTo>
                      <a:pt x="170" y="324"/>
                      <a:pt x="125" y="323"/>
                      <a:pt x="80" y="323"/>
                    </a:cubicBezTo>
                    <a:cubicBezTo>
                      <a:pt x="73" y="323"/>
                      <a:pt x="67" y="324"/>
                      <a:pt x="60" y="324"/>
                    </a:cubicBezTo>
                    <a:cubicBezTo>
                      <a:pt x="60" y="324"/>
                      <a:pt x="59" y="324"/>
                      <a:pt x="58" y="324"/>
                    </a:cubicBezTo>
                    <a:cubicBezTo>
                      <a:pt x="56" y="280"/>
                      <a:pt x="37" y="247"/>
                      <a:pt x="0" y="224"/>
                    </a:cubicBezTo>
                    <a:cubicBezTo>
                      <a:pt x="44" y="150"/>
                      <a:pt x="87" y="75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27" name="Freeform 6"/>
              <p:cNvSpPr>
                <a:spLocks/>
              </p:cNvSpPr>
              <p:nvPr/>
            </p:nvSpPr>
            <p:spPr bwMode="auto">
              <a:xfrm>
                <a:off x="-2971800" y="228600"/>
                <a:ext cx="1196975" cy="1216025"/>
              </a:xfrm>
              <a:custGeom>
                <a:avLst/>
                <a:gdLst>
                  <a:gd name="T0" fmla="*/ 318 w 318"/>
                  <a:gd name="T1" fmla="*/ 223 h 323"/>
                  <a:gd name="T2" fmla="*/ 260 w 318"/>
                  <a:gd name="T3" fmla="*/ 323 h 323"/>
                  <a:gd name="T4" fmla="*/ 257 w 318"/>
                  <a:gd name="T5" fmla="*/ 323 h 323"/>
                  <a:gd name="T6" fmla="*/ 149 w 318"/>
                  <a:gd name="T7" fmla="*/ 322 h 323"/>
                  <a:gd name="T8" fmla="*/ 4 w 318"/>
                  <a:gd name="T9" fmla="*/ 323 h 323"/>
                  <a:gd name="T10" fmla="*/ 0 w 318"/>
                  <a:gd name="T11" fmla="*/ 319 h 323"/>
                  <a:gd name="T12" fmla="*/ 4 w 318"/>
                  <a:gd name="T13" fmla="*/ 270 h 323"/>
                  <a:gd name="T14" fmla="*/ 62 w 318"/>
                  <a:gd name="T15" fmla="*/ 116 h 323"/>
                  <a:gd name="T16" fmla="*/ 184 w 318"/>
                  <a:gd name="T17" fmla="*/ 1 h 323"/>
                  <a:gd name="T18" fmla="*/ 187 w 318"/>
                  <a:gd name="T19" fmla="*/ 2 h 323"/>
                  <a:gd name="T20" fmla="*/ 317 w 318"/>
                  <a:gd name="T21" fmla="*/ 221 h 323"/>
                  <a:gd name="T22" fmla="*/ 318 w 318"/>
                  <a:gd name="T23" fmla="*/ 22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323">
                    <a:moveTo>
                      <a:pt x="318" y="223"/>
                    </a:moveTo>
                    <a:cubicBezTo>
                      <a:pt x="281" y="246"/>
                      <a:pt x="262" y="279"/>
                      <a:pt x="260" y="323"/>
                    </a:cubicBezTo>
                    <a:cubicBezTo>
                      <a:pt x="259" y="323"/>
                      <a:pt x="258" y="323"/>
                      <a:pt x="257" y="323"/>
                    </a:cubicBezTo>
                    <a:cubicBezTo>
                      <a:pt x="221" y="323"/>
                      <a:pt x="185" y="322"/>
                      <a:pt x="149" y="322"/>
                    </a:cubicBezTo>
                    <a:cubicBezTo>
                      <a:pt x="100" y="322"/>
                      <a:pt x="52" y="323"/>
                      <a:pt x="4" y="323"/>
                    </a:cubicBezTo>
                    <a:cubicBezTo>
                      <a:pt x="0" y="323"/>
                      <a:pt x="0" y="323"/>
                      <a:pt x="0" y="319"/>
                    </a:cubicBezTo>
                    <a:cubicBezTo>
                      <a:pt x="1" y="303"/>
                      <a:pt x="2" y="286"/>
                      <a:pt x="4" y="270"/>
                    </a:cubicBezTo>
                    <a:cubicBezTo>
                      <a:pt x="12" y="214"/>
                      <a:pt x="31" y="163"/>
                      <a:pt x="62" y="116"/>
                    </a:cubicBezTo>
                    <a:cubicBezTo>
                      <a:pt x="94" y="69"/>
                      <a:pt x="135" y="30"/>
                      <a:pt x="184" y="1"/>
                    </a:cubicBezTo>
                    <a:cubicBezTo>
                      <a:pt x="186" y="0"/>
                      <a:pt x="186" y="0"/>
                      <a:pt x="187" y="2"/>
                    </a:cubicBezTo>
                    <a:cubicBezTo>
                      <a:pt x="231" y="75"/>
                      <a:pt x="274" y="148"/>
                      <a:pt x="317" y="221"/>
                    </a:cubicBezTo>
                    <a:cubicBezTo>
                      <a:pt x="317" y="222"/>
                      <a:pt x="318" y="223"/>
                      <a:pt x="318" y="2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28" name="Freeform 7"/>
              <p:cNvSpPr>
                <a:spLocks/>
              </p:cNvSpPr>
              <p:nvPr/>
            </p:nvSpPr>
            <p:spPr bwMode="auto">
              <a:xfrm>
                <a:off x="-2266950" y="1809750"/>
                <a:ext cx="1403350" cy="1039813"/>
              </a:xfrm>
              <a:custGeom>
                <a:avLst/>
                <a:gdLst>
                  <a:gd name="T0" fmla="*/ 130 w 373"/>
                  <a:gd name="T1" fmla="*/ 0 h 276"/>
                  <a:gd name="T2" fmla="*/ 186 w 373"/>
                  <a:gd name="T3" fmla="*/ 15 h 276"/>
                  <a:gd name="T4" fmla="*/ 243 w 373"/>
                  <a:gd name="T5" fmla="*/ 0 h 276"/>
                  <a:gd name="T6" fmla="*/ 244 w 373"/>
                  <a:gd name="T7" fmla="*/ 2 h 276"/>
                  <a:gd name="T8" fmla="*/ 372 w 373"/>
                  <a:gd name="T9" fmla="*/ 223 h 276"/>
                  <a:gd name="T10" fmla="*/ 371 w 373"/>
                  <a:gd name="T11" fmla="*/ 227 h 276"/>
                  <a:gd name="T12" fmla="*/ 277 w 373"/>
                  <a:gd name="T13" fmla="*/ 264 h 276"/>
                  <a:gd name="T14" fmla="*/ 232 w 373"/>
                  <a:gd name="T15" fmla="*/ 273 h 276"/>
                  <a:gd name="T16" fmla="*/ 183 w 373"/>
                  <a:gd name="T17" fmla="*/ 275 h 276"/>
                  <a:gd name="T18" fmla="*/ 140 w 373"/>
                  <a:gd name="T19" fmla="*/ 273 h 276"/>
                  <a:gd name="T20" fmla="*/ 2 w 373"/>
                  <a:gd name="T21" fmla="*/ 227 h 276"/>
                  <a:gd name="T22" fmla="*/ 1 w 373"/>
                  <a:gd name="T23" fmla="*/ 223 h 276"/>
                  <a:gd name="T24" fmla="*/ 126 w 373"/>
                  <a:gd name="T25" fmla="*/ 7 h 276"/>
                  <a:gd name="T26" fmla="*/ 130 w 373"/>
                  <a:gd name="T2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276">
                    <a:moveTo>
                      <a:pt x="130" y="0"/>
                    </a:moveTo>
                    <a:cubicBezTo>
                      <a:pt x="147" y="10"/>
                      <a:pt x="166" y="15"/>
                      <a:pt x="186" y="15"/>
                    </a:cubicBezTo>
                    <a:cubicBezTo>
                      <a:pt x="207" y="15"/>
                      <a:pt x="226" y="10"/>
                      <a:pt x="243" y="0"/>
                    </a:cubicBezTo>
                    <a:cubicBezTo>
                      <a:pt x="244" y="1"/>
                      <a:pt x="244" y="1"/>
                      <a:pt x="244" y="2"/>
                    </a:cubicBezTo>
                    <a:cubicBezTo>
                      <a:pt x="287" y="75"/>
                      <a:pt x="329" y="149"/>
                      <a:pt x="372" y="223"/>
                    </a:cubicBezTo>
                    <a:cubicBezTo>
                      <a:pt x="373" y="225"/>
                      <a:pt x="373" y="225"/>
                      <a:pt x="371" y="227"/>
                    </a:cubicBezTo>
                    <a:cubicBezTo>
                      <a:pt x="341" y="243"/>
                      <a:pt x="310" y="256"/>
                      <a:pt x="277" y="264"/>
                    </a:cubicBezTo>
                    <a:cubicBezTo>
                      <a:pt x="262" y="268"/>
                      <a:pt x="247" y="271"/>
                      <a:pt x="232" y="273"/>
                    </a:cubicBezTo>
                    <a:cubicBezTo>
                      <a:pt x="216" y="275"/>
                      <a:pt x="199" y="276"/>
                      <a:pt x="183" y="275"/>
                    </a:cubicBezTo>
                    <a:cubicBezTo>
                      <a:pt x="168" y="275"/>
                      <a:pt x="154" y="274"/>
                      <a:pt x="140" y="273"/>
                    </a:cubicBezTo>
                    <a:cubicBezTo>
                      <a:pt x="91" y="266"/>
                      <a:pt x="45" y="251"/>
                      <a:pt x="2" y="227"/>
                    </a:cubicBezTo>
                    <a:cubicBezTo>
                      <a:pt x="0" y="225"/>
                      <a:pt x="0" y="225"/>
                      <a:pt x="1" y="223"/>
                    </a:cubicBezTo>
                    <a:cubicBezTo>
                      <a:pt x="43" y="151"/>
                      <a:pt x="84" y="79"/>
                      <a:pt x="126" y="7"/>
                    </a:cubicBezTo>
                    <a:cubicBezTo>
                      <a:pt x="127" y="5"/>
                      <a:pt x="128" y="3"/>
                      <a:pt x="1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29" name="Freeform 8"/>
              <p:cNvSpPr>
                <a:spLocks/>
              </p:cNvSpPr>
              <p:nvPr/>
            </p:nvSpPr>
            <p:spPr bwMode="auto">
              <a:xfrm>
                <a:off x="-1846263" y="1162050"/>
                <a:ext cx="561975" cy="561975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74 w 149"/>
                  <a:gd name="T7" fmla="*/ 149 h 149"/>
                  <a:gd name="T8" fmla="*/ 0 w 149"/>
                  <a:gd name="T9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30" name="Grupo 129"/>
            <p:cNvGrpSpPr/>
            <p:nvPr/>
          </p:nvGrpSpPr>
          <p:grpSpPr>
            <a:xfrm>
              <a:off x="4143969" y="2159050"/>
              <a:ext cx="939800" cy="876687"/>
              <a:chOff x="-2971800" y="225425"/>
              <a:chExt cx="2813050" cy="2624138"/>
            </a:xfrm>
            <a:solidFill>
              <a:srgbClr val="203856"/>
            </a:solidFill>
          </p:grpSpPr>
          <p:sp>
            <p:nvSpPr>
              <p:cNvPr id="131" name="Freeform 5"/>
              <p:cNvSpPr>
                <a:spLocks/>
              </p:cNvSpPr>
              <p:nvPr/>
            </p:nvSpPr>
            <p:spPr bwMode="auto">
              <a:xfrm>
                <a:off x="-1355725" y="225425"/>
                <a:ext cx="1196975" cy="1219200"/>
              </a:xfrm>
              <a:custGeom>
                <a:avLst/>
                <a:gdLst>
                  <a:gd name="T0" fmla="*/ 131 w 318"/>
                  <a:gd name="T1" fmla="*/ 0 h 324"/>
                  <a:gd name="T2" fmla="*/ 151 w 318"/>
                  <a:gd name="T3" fmla="*/ 12 h 324"/>
                  <a:gd name="T4" fmla="*/ 297 w 318"/>
                  <a:gd name="T5" fmla="*/ 202 h 324"/>
                  <a:gd name="T6" fmla="*/ 313 w 318"/>
                  <a:gd name="T7" fmla="*/ 265 h 324"/>
                  <a:gd name="T8" fmla="*/ 317 w 318"/>
                  <a:gd name="T9" fmla="*/ 302 h 324"/>
                  <a:gd name="T10" fmla="*/ 318 w 318"/>
                  <a:gd name="T11" fmla="*/ 321 h 324"/>
                  <a:gd name="T12" fmla="*/ 315 w 318"/>
                  <a:gd name="T13" fmla="*/ 324 h 324"/>
                  <a:gd name="T14" fmla="*/ 215 w 318"/>
                  <a:gd name="T15" fmla="*/ 324 h 324"/>
                  <a:gd name="T16" fmla="*/ 80 w 318"/>
                  <a:gd name="T17" fmla="*/ 323 h 324"/>
                  <a:gd name="T18" fmla="*/ 60 w 318"/>
                  <a:gd name="T19" fmla="*/ 324 h 324"/>
                  <a:gd name="T20" fmla="*/ 58 w 318"/>
                  <a:gd name="T21" fmla="*/ 324 h 324"/>
                  <a:gd name="T22" fmla="*/ 0 w 318"/>
                  <a:gd name="T23" fmla="*/ 224 h 324"/>
                  <a:gd name="T24" fmla="*/ 131 w 318"/>
                  <a:gd name="T2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8" h="324">
                    <a:moveTo>
                      <a:pt x="131" y="0"/>
                    </a:moveTo>
                    <a:cubicBezTo>
                      <a:pt x="138" y="4"/>
                      <a:pt x="144" y="8"/>
                      <a:pt x="151" y="12"/>
                    </a:cubicBezTo>
                    <a:cubicBezTo>
                      <a:pt x="221" y="59"/>
                      <a:pt x="270" y="123"/>
                      <a:pt x="297" y="202"/>
                    </a:cubicBezTo>
                    <a:cubicBezTo>
                      <a:pt x="305" y="223"/>
                      <a:pt x="310" y="243"/>
                      <a:pt x="313" y="265"/>
                    </a:cubicBezTo>
                    <a:cubicBezTo>
                      <a:pt x="315" y="277"/>
                      <a:pt x="316" y="290"/>
                      <a:pt x="317" y="302"/>
                    </a:cubicBezTo>
                    <a:cubicBezTo>
                      <a:pt x="317" y="308"/>
                      <a:pt x="317" y="315"/>
                      <a:pt x="318" y="321"/>
                    </a:cubicBezTo>
                    <a:cubicBezTo>
                      <a:pt x="318" y="323"/>
                      <a:pt x="317" y="324"/>
                      <a:pt x="315" y="324"/>
                    </a:cubicBezTo>
                    <a:cubicBezTo>
                      <a:pt x="282" y="324"/>
                      <a:pt x="248" y="324"/>
                      <a:pt x="215" y="324"/>
                    </a:cubicBezTo>
                    <a:cubicBezTo>
                      <a:pt x="170" y="324"/>
                      <a:pt x="125" y="323"/>
                      <a:pt x="80" y="323"/>
                    </a:cubicBezTo>
                    <a:cubicBezTo>
                      <a:pt x="73" y="323"/>
                      <a:pt x="67" y="324"/>
                      <a:pt x="60" y="324"/>
                    </a:cubicBezTo>
                    <a:cubicBezTo>
                      <a:pt x="60" y="324"/>
                      <a:pt x="59" y="324"/>
                      <a:pt x="58" y="324"/>
                    </a:cubicBezTo>
                    <a:cubicBezTo>
                      <a:pt x="56" y="280"/>
                      <a:pt x="37" y="247"/>
                      <a:pt x="0" y="224"/>
                    </a:cubicBezTo>
                    <a:cubicBezTo>
                      <a:pt x="44" y="150"/>
                      <a:pt x="87" y="75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32" name="Freeform 6"/>
              <p:cNvSpPr>
                <a:spLocks/>
              </p:cNvSpPr>
              <p:nvPr/>
            </p:nvSpPr>
            <p:spPr bwMode="auto">
              <a:xfrm>
                <a:off x="-2971800" y="228600"/>
                <a:ext cx="1196975" cy="1216025"/>
              </a:xfrm>
              <a:custGeom>
                <a:avLst/>
                <a:gdLst>
                  <a:gd name="T0" fmla="*/ 318 w 318"/>
                  <a:gd name="T1" fmla="*/ 223 h 323"/>
                  <a:gd name="T2" fmla="*/ 260 w 318"/>
                  <a:gd name="T3" fmla="*/ 323 h 323"/>
                  <a:gd name="T4" fmla="*/ 257 w 318"/>
                  <a:gd name="T5" fmla="*/ 323 h 323"/>
                  <a:gd name="T6" fmla="*/ 149 w 318"/>
                  <a:gd name="T7" fmla="*/ 322 h 323"/>
                  <a:gd name="T8" fmla="*/ 4 w 318"/>
                  <a:gd name="T9" fmla="*/ 323 h 323"/>
                  <a:gd name="T10" fmla="*/ 0 w 318"/>
                  <a:gd name="T11" fmla="*/ 319 h 323"/>
                  <a:gd name="T12" fmla="*/ 4 w 318"/>
                  <a:gd name="T13" fmla="*/ 270 h 323"/>
                  <a:gd name="T14" fmla="*/ 62 w 318"/>
                  <a:gd name="T15" fmla="*/ 116 h 323"/>
                  <a:gd name="T16" fmla="*/ 184 w 318"/>
                  <a:gd name="T17" fmla="*/ 1 h 323"/>
                  <a:gd name="T18" fmla="*/ 187 w 318"/>
                  <a:gd name="T19" fmla="*/ 2 h 323"/>
                  <a:gd name="T20" fmla="*/ 317 w 318"/>
                  <a:gd name="T21" fmla="*/ 221 h 323"/>
                  <a:gd name="T22" fmla="*/ 318 w 318"/>
                  <a:gd name="T23" fmla="*/ 22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323">
                    <a:moveTo>
                      <a:pt x="318" y="223"/>
                    </a:moveTo>
                    <a:cubicBezTo>
                      <a:pt x="281" y="246"/>
                      <a:pt x="262" y="279"/>
                      <a:pt x="260" y="323"/>
                    </a:cubicBezTo>
                    <a:cubicBezTo>
                      <a:pt x="259" y="323"/>
                      <a:pt x="258" y="323"/>
                      <a:pt x="257" y="323"/>
                    </a:cubicBezTo>
                    <a:cubicBezTo>
                      <a:pt x="221" y="323"/>
                      <a:pt x="185" y="322"/>
                      <a:pt x="149" y="322"/>
                    </a:cubicBezTo>
                    <a:cubicBezTo>
                      <a:pt x="100" y="322"/>
                      <a:pt x="52" y="323"/>
                      <a:pt x="4" y="323"/>
                    </a:cubicBezTo>
                    <a:cubicBezTo>
                      <a:pt x="0" y="323"/>
                      <a:pt x="0" y="323"/>
                      <a:pt x="0" y="319"/>
                    </a:cubicBezTo>
                    <a:cubicBezTo>
                      <a:pt x="1" y="303"/>
                      <a:pt x="2" y="286"/>
                      <a:pt x="4" y="270"/>
                    </a:cubicBezTo>
                    <a:cubicBezTo>
                      <a:pt x="12" y="214"/>
                      <a:pt x="31" y="163"/>
                      <a:pt x="62" y="116"/>
                    </a:cubicBezTo>
                    <a:cubicBezTo>
                      <a:pt x="94" y="69"/>
                      <a:pt x="135" y="30"/>
                      <a:pt x="184" y="1"/>
                    </a:cubicBezTo>
                    <a:cubicBezTo>
                      <a:pt x="186" y="0"/>
                      <a:pt x="186" y="0"/>
                      <a:pt x="187" y="2"/>
                    </a:cubicBezTo>
                    <a:cubicBezTo>
                      <a:pt x="231" y="75"/>
                      <a:pt x="274" y="148"/>
                      <a:pt x="317" y="221"/>
                    </a:cubicBezTo>
                    <a:cubicBezTo>
                      <a:pt x="317" y="222"/>
                      <a:pt x="318" y="223"/>
                      <a:pt x="318" y="2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33" name="Freeform 7"/>
              <p:cNvSpPr>
                <a:spLocks/>
              </p:cNvSpPr>
              <p:nvPr/>
            </p:nvSpPr>
            <p:spPr bwMode="auto">
              <a:xfrm>
                <a:off x="-2266950" y="1809750"/>
                <a:ext cx="1403350" cy="1039813"/>
              </a:xfrm>
              <a:custGeom>
                <a:avLst/>
                <a:gdLst>
                  <a:gd name="T0" fmla="*/ 130 w 373"/>
                  <a:gd name="T1" fmla="*/ 0 h 276"/>
                  <a:gd name="T2" fmla="*/ 186 w 373"/>
                  <a:gd name="T3" fmla="*/ 15 h 276"/>
                  <a:gd name="T4" fmla="*/ 243 w 373"/>
                  <a:gd name="T5" fmla="*/ 0 h 276"/>
                  <a:gd name="T6" fmla="*/ 244 w 373"/>
                  <a:gd name="T7" fmla="*/ 2 h 276"/>
                  <a:gd name="T8" fmla="*/ 372 w 373"/>
                  <a:gd name="T9" fmla="*/ 223 h 276"/>
                  <a:gd name="T10" fmla="*/ 371 w 373"/>
                  <a:gd name="T11" fmla="*/ 227 h 276"/>
                  <a:gd name="T12" fmla="*/ 277 w 373"/>
                  <a:gd name="T13" fmla="*/ 264 h 276"/>
                  <a:gd name="T14" fmla="*/ 232 w 373"/>
                  <a:gd name="T15" fmla="*/ 273 h 276"/>
                  <a:gd name="T16" fmla="*/ 183 w 373"/>
                  <a:gd name="T17" fmla="*/ 275 h 276"/>
                  <a:gd name="T18" fmla="*/ 140 w 373"/>
                  <a:gd name="T19" fmla="*/ 273 h 276"/>
                  <a:gd name="T20" fmla="*/ 2 w 373"/>
                  <a:gd name="T21" fmla="*/ 227 h 276"/>
                  <a:gd name="T22" fmla="*/ 1 w 373"/>
                  <a:gd name="T23" fmla="*/ 223 h 276"/>
                  <a:gd name="T24" fmla="*/ 126 w 373"/>
                  <a:gd name="T25" fmla="*/ 7 h 276"/>
                  <a:gd name="T26" fmla="*/ 130 w 373"/>
                  <a:gd name="T2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276">
                    <a:moveTo>
                      <a:pt x="130" y="0"/>
                    </a:moveTo>
                    <a:cubicBezTo>
                      <a:pt x="147" y="10"/>
                      <a:pt x="166" y="15"/>
                      <a:pt x="186" y="15"/>
                    </a:cubicBezTo>
                    <a:cubicBezTo>
                      <a:pt x="207" y="15"/>
                      <a:pt x="226" y="10"/>
                      <a:pt x="243" y="0"/>
                    </a:cubicBezTo>
                    <a:cubicBezTo>
                      <a:pt x="244" y="1"/>
                      <a:pt x="244" y="1"/>
                      <a:pt x="244" y="2"/>
                    </a:cubicBezTo>
                    <a:cubicBezTo>
                      <a:pt x="287" y="75"/>
                      <a:pt x="329" y="149"/>
                      <a:pt x="372" y="223"/>
                    </a:cubicBezTo>
                    <a:cubicBezTo>
                      <a:pt x="373" y="225"/>
                      <a:pt x="373" y="225"/>
                      <a:pt x="371" y="227"/>
                    </a:cubicBezTo>
                    <a:cubicBezTo>
                      <a:pt x="341" y="243"/>
                      <a:pt x="310" y="256"/>
                      <a:pt x="277" y="264"/>
                    </a:cubicBezTo>
                    <a:cubicBezTo>
                      <a:pt x="262" y="268"/>
                      <a:pt x="247" y="271"/>
                      <a:pt x="232" y="273"/>
                    </a:cubicBezTo>
                    <a:cubicBezTo>
                      <a:pt x="216" y="275"/>
                      <a:pt x="199" y="276"/>
                      <a:pt x="183" y="275"/>
                    </a:cubicBezTo>
                    <a:cubicBezTo>
                      <a:pt x="168" y="275"/>
                      <a:pt x="154" y="274"/>
                      <a:pt x="140" y="273"/>
                    </a:cubicBezTo>
                    <a:cubicBezTo>
                      <a:pt x="91" y="266"/>
                      <a:pt x="45" y="251"/>
                      <a:pt x="2" y="227"/>
                    </a:cubicBezTo>
                    <a:cubicBezTo>
                      <a:pt x="0" y="225"/>
                      <a:pt x="0" y="225"/>
                      <a:pt x="1" y="223"/>
                    </a:cubicBezTo>
                    <a:cubicBezTo>
                      <a:pt x="43" y="151"/>
                      <a:pt x="84" y="79"/>
                      <a:pt x="126" y="7"/>
                    </a:cubicBezTo>
                    <a:cubicBezTo>
                      <a:pt x="127" y="5"/>
                      <a:pt x="128" y="3"/>
                      <a:pt x="1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34" name="Freeform 8"/>
              <p:cNvSpPr>
                <a:spLocks/>
              </p:cNvSpPr>
              <p:nvPr/>
            </p:nvSpPr>
            <p:spPr bwMode="auto">
              <a:xfrm>
                <a:off x="-1846263" y="1162050"/>
                <a:ext cx="561975" cy="561975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74 w 149"/>
                  <a:gd name="T7" fmla="*/ 149 h 149"/>
                  <a:gd name="T8" fmla="*/ 0 w 149"/>
                  <a:gd name="T9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35" name="Grupo 134"/>
            <p:cNvGrpSpPr/>
            <p:nvPr/>
          </p:nvGrpSpPr>
          <p:grpSpPr>
            <a:xfrm>
              <a:off x="2654352" y="2165049"/>
              <a:ext cx="939800" cy="876687"/>
              <a:chOff x="-2971800" y="225425"/>
              <a:chExt cx="2813050" cy="2624138"/>
            </a:xfrm>
            <a:solidFill>
              <a:srgbClr val="203856"/>
            </a:solidFill>
          </p:grpSpPr>
          <p:sp>
            <p:nvSpPr>
              <p:cNvPr id="136" name="Freeform 5"/>
              <p:cNvSpPr>
                <a:spLocks/>
              </p:cNvSpPr>
              <p:nvPr/>
            </p:nvSpPr>
            <p:spPr bwMode="auto">
              <a:xfrm>
                <a:off x="-1355725" y="225425"/>
                <a:ext cx="1196975" cy="1219200"/>
              </a:xfrm>
              <a:custGeom>
                <a:avLst/>
                <a:gdLst>
                  <a:gd name="T0" fmla="*/ 131 w 318"/>
                  <a:gd name="T1" fmla="*/ 0 h 324"/>
                  <a:gd name="T2" fmla="*/ 151 w 318"/>
                  <a:gd name="T3" fmla="*/ 12 h 324"/>
                  <a:gd name="T4" fmla="*/ 297 w 318"/>
                  <a:gd name="T5" fmla="*/ 202 h 324"/>
                  <a:gd name="T6" fmla="*/ 313 w 318"/>
                  <a:gd name="T7" fmla="*/ 265 h 324"/>
                  <a:gd name="T8" fmla="*/ 317 w 318"/>
                  <a:gd name="T9" fmla="*/ 302 h 324"/>
                  <a:gd name="T10" fmla="*/ 318 w 318"/>
                  <a:gd name="T11" fmla="*/ 321 h 324"/>
                  <a:gd name="T12" fmla="*/ 315 w 318"/>
                  <a:gd name="T13" fmla="*/ 324 h 324"/>
                  <a:gd name="T14" fmla="*/ 215 w 318"/>
                  <a:gd name="T15" fmla="*/ 324 h 324"/>
                  <a:gd name="T16" fmla="*/ 80 w 318"/>
                  <a:gd name="T17" fmla="*/ 323 h 324"/>
                  <a:gd name="T18" fmla="*/ 60 w 318"/>
                  <a:gd name="T19" fmla="*/ 324 h 324"/>
                  <a:gd name="T20" fmla="*/ 58 w 318"/>
                  <a:gd name="T21" fmla="*/ 324 h 324"/>
                  <a:gd name="T22" fmla="*/ 0 w 318"/>
                  <a:gd name="T23" fmla="*/ 224 h 324"/>
                  <a:gd name="T24" fmla="*/ 131 w 318"/>
                  <a:gd name="T2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8" h="324">
                    <a:moveTo>
                      <a:pt x="131" y="0"/>
                    </a:moveTo>
                    <a:cubicBezTo>
                      <a:pt x="138" y="4"/>
                      <a:pt x="144" y="8"/>
                      <a:pt x="151" y="12"/>
                    </a:cubicBezTo>
                    <a:cubicBezTo>
                      <a:pt x="221" y="59"/>
                      <a:pt x="270" y="123"/>
                      <a:pt x="297" y="202"/>
                    </a:cubicBezTo>
                    <a:cubicBezTo>
                      <a:pt x="305" y="223"/>
                      <a:pt x="310" y="243"/>
                      <a:pt x="313" y="265"/>
                    </a:cubicBezTo>
                    <a:cubicBezTo>
                      <a:pt x="315" y="277"/>
                      <a:pt x="316" y="290"/>
                      <a:pt x="317" y="302"/>
                    </a:cubicBezTo>
                    <a:cubicBezTo>
                      <a:pt x="317" y="308"/>
                      <a:pt x="317" y="315"/>
                      <a:pt x="318" y="321"/>
                    </a:cubicBezTo>
                    <a:cubicBezTo>
                      <a:pt x="318" y="323"/>
                      <a:pt x="317" y="324"/>
                      <a:pt x="315" y="324"/>
                    </a:cubicBezTo>
                    <a:cubicBezTo>
                      <a:pt x="282" y="324"/>
                      <a:pt x="248" y="324"/>
                      <a:pt x="215" y="324"/>
                    </a:cubicBezTo>
                    <a:cubicBezTo>
                      <a:pt x="170" y="324"/>
                      <a:pt x="125" y="323"/>
                      <a:pt x="80" y="323"/>
                    </a:cubicBezTo>
                    <a:cubicBezTo>
                      <a:pt x="73" y="323"/>
                      <a:pt x="67" y="324"/>
                      <a:pt x="60" y="324"/>
                    </a:cubicBezTo>
                    <a:cubicBezTo>
                      <a:pt x="60" y="324"/>
                      <a:pt x="59" y="324"/>
                      <a:pt x="58" y="324"/>
                    </a:cubicBezTo>
                    <a:cubicBezTo>
                      <a:pt x="56" y="280"/>
                      <a:pt x="37" y="247"/>
                      <a:pt x="0" y="224"/>
                    </a:cubicBezTo>
                    <a:cubicBezTo>
                      <a:pt x="44" y="150"/>
                      <a:pt x="87" y="75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37" name="Freeform 6"/>
              <p:cNvSpPr>
                <a:spLocks/>
              </p:cNvSpPr>
              <p:nvPr/>
            </p:nvSpPr>
            <p:spPr bwMode="auto">
              <a:xfrm>
                <a:off x="-2971800" y="228600"/>
                <a:ext cx="1196975" cy="1216025"/>
              </a:xfrm>
              <a:custGeom>
                <a:avLst/>
                <a:gdLst>
                  <a:gd name="T0" fmla="*/ 318 w 318"/>
                  <a:gd name="T1" fmla="*/ 223 h 323"/>
                  <a:gd name="T2" fmla="*/ 260 w 318"/>
                  <a:gd name="T3" fmla="*/ 323 h 323"/>
                  <a:gd name="T4" fmla="*/ 257 w 318"/>
                  <a:gd name="T5" fmla="*/ 323 h 323"/>
                  <a:gd name="T6" fmla="*/ 149 w 318"/>
                  <a:gd name="T7" fmla="*/ 322 h 323"/>
                  <a:gd name="T8" fmla="*/ 4 w 318"/>
                  <a:gd name="T9" fmla="*/ 323 h 323"/>
                  <a:gd name="T10" fmla="*/ 0 w 318"/>
                  <a:gd name="T11" fmla="*/ 319 h 323"/>
                  <a:gd name="T12" fmla="*/ 4 w 318"/>
                  <a:gd name="T13" fmla="*/ 270 h 323"/>
                  <a:gd name="T14" fmla="*/ 62 w 318"/>
                  <a:gd name="T15" fmla="*/ 116 h 323"/>
                  <a:gd name="T16" fmla="*/ 184 w 318"/>
                  <a:gd name="T17" fmla="*/ 1 h 323"/>
                  <a:gd name="T18" fmla="*/ 187 w 318"/>
                  <a:gd name="T19" fmla="*/ 2 h 323"/>
                  <a:gd name="T20" fmla="*/ 317 w 318"/>
                  <a:gd name="T21" fmla="*/ 221 h 323"/>
                  <a:gd name="T22" fmla="*/ 318 w 318"/>
                  <a:gd name="T23" fmla="*/ 22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323">
                    <a:moveTo>
                      <a:pt x="318" y="223"/>
                    </a:moveTo>
                    <a:cubicBezTo>
                      <a:pt x="281" y="246"/>
                      <a:pt x="262" y="279"/>
                      <a:pt x="260" y="323"/>
                    </a:cubicBezTo>
                    <a:cubicBezTo>
                      <a:pt x="259" y="323"/>
                      <a:pt x="258" y="323"/>
                      <a:pt x="257" y="323"/>
                    </a:cubicBezTo>
                    <a:cubicBezTo>
                      <a:pt x="221" y="323"/>
                      <a:pt x="185" y="322"/>
                      <a:pt x="149" y="322"/>
                    </a:cubicBezTo>
                    <a:cubicBezTo>
                      <a:pt x="100" y="322"/>
                      <a:pt x="52" y="323"/>
                      <a:pt x="4" y="323"/>
                    </a:cubicBezTo>
                    <a:cubicBezTo>
                      <a:pt x="0" y="323"/>
                      <a:pt x="0" y="323"/>
                      <a:pt x="0" y="319"/>
                    </a:cubicBezTo>
                    <a:cubicBezTo>
                      <a:pt x="1" y="303"/>
                      <a:pt x="2" y="286"/>
                      <a:pt x="4" y="270"/>
                    </a:cubicBezTo>
                    <a:cubicBezTo>
                      <a:pt x="12" y="214"/>
                      <a:pt x="31" y="163"/>
                      <a:pt x="62" y="116"/>
                    </a:cubicBezTo>
                    <a:cubicBezTo>
                      <a:pt x="94" y="69"/>
                      <a:pt x="135" y="30"/>
                      <a:pt x="184" y="1"/>
                    </a:cubicBezTo>
                    <a:cubicBezTo>
                      <a:pt x="186" y="0"/>
                      <a:pt x="186" y="0"/>
                      <a:pt x="187" y="2"/>
                    </a:cubicBezTo>
                    <a:cubicBezTo>
                      <a:pt x="231" y="75"/>
                      <a:pt x="274" y="148"/>
                      <a:pt x="317" y="221"/>
                    </a:cubicBezTo>
                    <a:cubicBezTo>
                      <a:pt x="317" y="222"/>
                      <a:pt x="318" y="223"/>
                      <a:pt x="318" y="2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38" name="Freeform 7"/>
              <p:cNvSpPr>
                <a:spLocks/>
              </p:cNvSpPr>
              <p:nvPr/>
            </p:nvSpPr>
            <p:spPr bwMode="auto">
              <a:xfrm>
                <a:off x="-2266950" y="1809750"/>
                <a:ext cx="1403350" cy="1039813"/>
              </a:xfrm>
              <a:custGeom>
                <a:avLst/>
                <a:gdLst>
                  <a:gd name="T0" fmla="*/ 130 w 373"/>
                  <a:gd name="T1" fmla="*/ 0 h 276"/>
                  <a:gd name="T2" fmla="*/ 186 w 373"/>
                  <a:gd name="T3" fmla="*/ 15 h 276"/>
                  <a:gd name="T4" fmla="*/ 243 w 373"/>
                  <a:gd name="T5" fmla="*/ 0 h 276"/>
                  <a:gd name="T6" fmla="*/ 244 w 373"/>
                  <a:gd name="T7" fmla="*/ 2 h 276"/>
                  <a:gd name="T8" fmla="*/ 372 w 373"/>
                  <a:gd name="T9" fmla="*/ 223 h 276"/>
                  <a:gd name="T10" fmla="*/ 371 w 373"/>
                  <a:gd name="T11" fmla="*/ 227 h 276"/>
                  <a:gd name="T12" fmla="*/ 277 w 373"/>
                  <a:gd name="T13" fmla="*/ 264 h 276"/>
                  <a:gd name="T14" fmla="*/ 232 w 373"/>
                  <a:gd name="T15" fmla="*/ 273 h 276"/>
                  <a:gd name="T16" fmla="*/ 183 w 373"/>
                  <a:gd name="T17" fmla="*/ 275 h 276"/>
                  <a:gd name="T18" fmla="*/ 140 w 373"/>
                  <a:gd name="T19" fmla="*/ 273 h 276"/>
                  <a:gd name="T20" fmla="*/ 2 w 373"/>
                  <a:gd name="T21" fmla="*/ 227 h 276"/>
                  <a:gd name="T22" fmla="*/ 1 w 373"/>
                  <a:gd name="T23" fmla="*/ 223 h 276"/>
                  <a:gd name="T24" fmla="*/ 126 w 373"/>
                  <a:gd name="T25" fmla="*/ 7 h 276"/>
                  <a:gd name="T26" fmla="*/ 130 w 373"/>
                  <a:gd name="T2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276">
                    <a:moveTo>
                      <a:pt x="130" y="0"/>
                    </a:moveTo>
                    <a:cubicBezTo>
                      <a:pt x="147" y="10"/>
                      <a:pt x="166" y="15"/>
                      <a:pt x="186" y="15"/>
                    </a:cubicBezTo>
                    <a:cubicBezTo>
                      <a:pt x="207" y="15"/>
                      <a:pt x="226" y="10"/>
                      <a:pt x="243" y="0"/>
                    </a:cubicBezTo>
                    <a:cubicBezTo>
                      <a:pt x="244" y="1"/>
                      <a:pt x="244" y="1"/>
                      <a:pt x="244" y="2"/>
                    </a:cubicBezTo>
                    <a:cubicBezTo>
                      <a:pt x="287" y="75"/>
                      <a:pt x="329" y="149"/>
                      <a:pt x="372" y="223"/>
                    </a:cubicBezTo>
                    <a:cubicBezTo>
                      <a:pt x="373" y="225"/>
                      <a:pt x="373" y="225"/>
                      <a:pt x="371" y="227"/>
                    </a:cubicBezTo>
                    <a:cubicBezTo>
                      <a:pt x="341" y="243"/>
                      <a:pt x="310" y="256"/>
                      <a:pt x="277" y="264"/>
                    </a:cubicBezTo>
                    <a:cubicBezTo>
                      <a:pt x="262" y="268"/>
                      <a:pt x="247" y="271"/>
                      <a:pt x="232" y="273"/>
                    </a:cubicBezTo>
                    <a:cubicBezTo>
                      <a:pt x="216" y="275"/>
                      <a:pt x="199" y="276"/>
                      <a:pt x="183" y="275"/>
                    </a:cubicBezTo>
                    <a:cubicBezTo>
                      <a:pt x="168" y="275"/>
                      <a:pt x="154" y="274"/>
                      <a:pt x="140" y="273"/>
                    </a:cubicBezTo>
                    <a:cubicBezTo>
                      <a:pt x="91" y="266"/>
                      <a:pt x="45" y="251"/>
                      <a:pt x="2" y="227"/>
                    </a:cubicBezTo>
                    <a:cubicBezTo>
                      <a:pt x="0" y="225"/>
                      <a:pt x="0" y="225"/>
                      <a:pt x="1" y="223"/>
                    </a:cubicBezTo>
                    <a:cubicBezTo>
                      <a:pt x="43" y="151"/>
                      <a:pt x="84" y="79"/>
                      <a:pt x="126" y="7"/>
                    </a:cubicBezTo>
                    <a:cubicBezTo>
                      <a:pt x="127" y="5"/>
                      <a:pt x="128" y="3"/>
                      <a:pt x="1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39" name="Freeform 8"/>
              <p:cNvSpPr>
                <a:spLocks/>
              </p:cNvSpPr>
              <p:nvPr/>
            </p:nvSpPr>
            <p:spPr bwMode="auto">
              <a:xfrm>
                <a:off x="-1846263" y="1162050"/>
                <a:ext cx="561975" cy="561975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74 w 149"/>
                  <a:gd name="T7" fmla="*/ 149 h 149"/>
                  <a:gd name="T8" fmla="*/ 0 w 149"/>
                  <a:gd name="T9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40" name="Grupo 139"/>
            <p:cNvGrpSpPr/>
            <p:nvPr/>
          </p:nvGrpSpPr>
          <p:grpSpPr>
            <a:xfrm>
              <a:off x="1164735" y="2171048"/>
              <a:ext cx="939800" cy="876687"/>
              <a:chOff x="-2971800" y="225425"/>
              <a:chExt cx="2813050" cy="2624138"/>
            </a:xfrm>
            <a:solidFill>
              <a:srgbClr val="203856"/>
            </a:solidFill>
          </p:grpSpPr>
          <p:sp>
            <p:nvSpPr>
              <p:cNvPr id="141" name="Freeform 5"/>
              <p:cNvSpPr>
                <a:spLocks/>
              </p:cNvSpPr>
              <p:nvPr/>
            </p:nvSpPr>
            <p:spPr bwMode="auto">
              <a:xfrm>
                <a:off x="-1355725" y="225425"/>
                <a:ext cx="1196975" cy="1219200"/>
              </a:xfrm>
              <a:custGeom>
                <a:avLst/>
                <a:gdLst>
                  <a:gd name="T0" fmla="*/ 131 w 318"/>
                  <a:gd name="T1" fmla="*/ 0 h 324"/>
                  <a:gd name="T2" fmla="*/ 151 w 318"/>
                  <a:gd name="T3" fmla="*/ 12 h 324"/>
                  <a:gd name="T4" fmla="*/ 297 w 318"/>
                  <a:gd name="T5" fmla="*/ 202 h 324"/>
                  <a:gd name="T6" fmla="*/ 313 w 318"/>
                  <a:gd name="T7" fmla="*/ 265 h 324"/>
                  <a:gd name="T8" fmla="*/ 317 w 318"/>
                  <a:gd name="T9" fmla="*/ 302 h 324"/>
                  <a:gd name="T10" fmla="*/ 318 w 318"/>
                  <a:gd name="T11" fmla="*/ 321 h 324"/>
                  <a:gd name="T12" fmla="*/ 315 w 318"/>
                  <a:gd name="T13" fmla="*/ 324 h 324"/>
                  <a:gd name="T14" fmla="*/ 215 w 318"/>
                  <a:gd name="T15" fmla="*/ 324 h 324"/>
                  <a:gd name="T16" fmla="*/ 80 w 318"/>
                  <a:gd name="T17" fmla="*/ 323 h 324"/>
                  <a:gd name="T18" fmla="*/ 60 w 318"/>
                  <a:gd name="T19" fmla="*/ 324 h 324"/>
                  <a:gd name="T20" fmla="*/ 58 w 318"/>
                  <a:gd name="T21" fmla="*/ 324 h 324"/>
                  <a:gd name="T22" fmla="*/ 0 w 318"/>
                  <a:gd name="T23" fmla="*/ 224 h 324"/>
                  <a:gd name="T24" fmla="*/ 131 w 318"/>
                  <a:gd name="T2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8" h="324">
                    <a:moveTo>
                      <a:pt x="131" y="0"/>
                    </a:moveTo>
                    <a:cubicBezTo>
                      <a:pt x="138" y="4"/>
                      <a:pt x="144" y="8"/>
                      <a:pt x="151" y="12"/>
                    </a:cubicBezTo>
                    <a:cubicBezTo>
                      <a:pt x="221" y="59"/>
                      <a:pt x="270" y="123"/>
                      <a:pt x="297" y="202"/>
                    </a:cubicBezTo>
                    <a:cubicBezTo>
                      <a:pt x="305" y="223"/>
                      <a:pt x="310" y="243"/>
                      <a:pt x="313" y="265"/>
                    </a:cubicBezTo>
                    <a:cubicBezTo>
                      <a:pt x="315" y="277"/>
                      <a:pt x="316" y="290"/>
                      <a:pt x="317" y="302"/>
                    </a:cubicBezTo>
                    <a:cubicBezTo>
                      <a:pt x="317" y="308"/>
                      <a:pt x="317" y="315"/>
                      <a:pt x="318" y="321"/>
                    </a:cubicBezTo>
                    <a:cubicBezTo>
                      <a:pt x="318" y="323"/>
                      <a:pt x="317" y="324"/>
                      <a:pt x="315" y="324"/>
                    </a:cubicBezTo>
                    <a:cubicBezTo>
                      <a:pt x="282" y="324"/>
                      <a:pt x="248" y="324"/>
                      <a:pt x="215" y="324"/>
                    </a:cubicBezTo>
                    <a:cubicBezTo>
                      <a:pt x="170" y="324"/>
                      <a:pt x="125" y="323"/>
                      <a:pt x="80" y="323"/>
                    </a:cubicBezTo>
                    <a:cubicBezTo>
                      <a:pt x="73" y="323"/>
                      <a:pt x="67" y="324"/>
                      <a:pt x="60" y="324"/>
                    </a:cubicBezTo>
                    <a:cubicBezTo>
                      <a:pt x="60" y="324"/>
                      <a:pt x="59" y="324"/>
                      <a:pt x="58" y="324"/>
                    </a:cubicBezTo>
                    <a:cubicBezTo>
                      <a:pt x="56" y="280"/>
                      <a:pt x="37" y="247"/>
                      <a:pt x="0" y="224"/>
                    </a:cubicBezTo>
                    <a:cubicBezTo>
                      <a:pt x="44" y="150"/>
                      <a:pt x="87" y="75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42" name="Freeform 6"/>
              <p:cNvSpPr>
                <a:spLocks/>
              </p:cNvSpPr>
              <p:nvPr/>
            </p:nvSpPr>
            <p:spPr bwMode="auto">
              <a:xfrm>
                <a:off x="-2971800" y="228600"/>
                <a:ext cx="1196975" cy="1216025"/>
              </a:xfrm>
              <a:custGeom>
                <a:avLst/>
                <a:gdLst>
                  <a:gd name="T0" fmla="*/ 318 w 318"/>
                  <a:gd name="T1" fmla="*/ 223 h 323"/>
                  <a:gd name="T2" fmla="*/ 260 w 318"/>
                  <a:gd name="T3" fmla="*/ 323 h 323"/>
                  <a:gd name="T4" fmla="*/ 257 w 318"/>
                  <a:gd name="T5" fmla="*/ 323 h 323"/>
                  <a:gd name="T6" fmla="*/ 149 w 318"/>
                  <a:gd name="T7" fmla="*/ 322 h 323"/>
                  <a:gd name="T8" fmla="*/ 4 w 318"/>
                  <a:gd name="T9" fmla="*/ 323 h 323"/>
                  <a:gd name="T10" fmla="*/ 0 w 318"/>
                  <a:gd name="T11" fmla="*/ 319 h 323"/>
                  <a:gd name="T12" fmla="*/ 4 w 318"/>
                  <a:gd name="T13" fmla="*/ 270 h 323"/>
                  <a:gd name="T14" fmla="*/ 62 w 318"/>
                  <a:gd name="T15" fmla="*/ 116 h 323"/>
                  <a:gd name="T16" fmla="*/ 184 w 318"/>
                  <a:gd name="T17" fmla="*/ 1 h 323"/>
                  <a:gd name="T18" fmla="*/ 187 w 318"/>
                  <a:gd name="T19" fmla="*/ 2 h 323"/>
                  <a:gd name="T20" fmla="*/ 317 w 318"/>
                  <a:gd name="T21" fmla="*/ 221 h 323"/>
                  <a:gd name="T22" fmla="*/ 318 w 318"/>
                  <a:gd name="T23" fmla="*/ 22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323">
                    <a:moveTo>
                      <a:pt x="318" y="223"/>
                    </a:moveTo>
                    <a:cubicBezTo>
                      <a:pt x="281" y="246"/>
                      <a:pt x="262" y="279"/>
                      <a:pt x="260" y="323"/>
                    </a:cubicBezTo>
                    <a:cubicBezTo>
                      <a:pt x="259" y="323"/>
                      <a:pt x="258" y="323"/>
                      <a:pt x="257" y="323"/>
                    </a:cubicBezTo>
                    <a:cubicBezTo>
                      <a:pt x="221" y="323"/>
                      <a:pt x="185" y="322"/>
                      <a:pt x="149" y="322"/>
                    </a:cubicBezTo>
                    <a:cubicBezTo>
                      <a:pt x="100" y="322"/>
                      <a:pt x="52" y="323"/>
                      <a:pt x="4" y="323"/>
                    </a:cubicBezTo>
                    <a:cubicBezTo>
                      <a:pt x="0" y="323"/>
                      <a:pt x="0" y="323"/>
                      <a:pt x="0" y="319"/>
                    </a:cubicBezTo>
                    <a:cubicBezTo>
                      <a:pt x="1" y="303"/>
                      <a:pt x="2" y="286"/>
                      <a:pt x="4" y="270"/>
                    </a:cubicBezTo>
                    <a:cubicBezTo>
                      <a:pt x="12" y="214"/>
                      <a:pt x="31" y="163"/>
                      <a:pt x="62" y="116"/>
                    </a:cubicBezTo>
                    <a:cubicBezTo>
                      <a:pt x="94" y="69"/>
                      <a:pt x="135" y="30"/>
                      <a:pt x="184" y="1"/>
                    </a:cubicBezTo>
                    <a:cubicBezTo>
                      <a:pt x="186" y="0"/>
                      <a:pt x="186" y="0"/>
                      <a:pt x="187" y="2"/>
                    </a:cubicBezTo>
                    <a:cubicBezTo>
                      <a:pt x="231" y="75"/>
                      <a:pt x="274" y="148"/>
                      <a:pt x="317" y="221"/>
                    </a:cubicBezTo>
                    <a:cubicBezTo>
                      <a:pt x="317" y="222"/>
                      <a:pt x="318" y="223"/>
                      <a:pt x="318" y="2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43" name="Freeform 7"/>
              <p:cNvSpPr>
                <a:spLocks/>
              </p:cNvSpPr>
              <p:nvPr/>
            </p:nvSpPr>
            <p:spPr bwMode="auto">
              <a:xfrm>
                <a:off x="-2266950" y="1809750"/>
                <a:ext cx="1403350" cy="1039813"/>
              </a:xfrm>
              <a:custGeom>
                <a:avLst/>
                <a:gdLst>
                  <a:gd name="T0" fmla="*/ 130 w 373"/>
                  <a:gd name="T1" fmla="*/ 0 h 276"/>
                  <a:gd name="T2" fmla="*/ 186 w 373"/>
                  <a:gd name="T3" fmla="*/ 15 h 276"/>
                  <a:gd name="T4" fmla="*/ 243 w 373"/>
                  <a:gd name="T5" fmla="*/ 0 h 276"/>
                  <a:gd name="T6" fmla="*/ 244 w 373"/>
                  <a:gd name="T7" fmla="*/ 2 h 276"/>
                  <a:gd name="T8" fmla="*/ 372 w 373"/>
                  <a:gd name="T9" fmla="*/ 223 h 276"/>
                  <a:gd name="T10" fmla="*/ 371 w 373"/>
                  <a:gd name="T11" fmla="*/ 227 h 276"/>
                  <a:gd name="T12" fmla="*/ 277 w 373"/>
                  <a:gd name="T13" fmla="*/ 264 h 276"/>
                  <a:gd name="T14" fmla="*/ 232 w 373"/>
                  <a:gd name="T15" fmla="*/ 273 h 276"/>
                  <a:gd name="T16" fmla="*/ 183 w 373"/>
                  <a:gd name="T17" fmla="*/ 275 h 276"/>
                  <a:gd name="T18" fmla="*/ 140 w 373"/>
                  <a:gd name="T19" fmla="*/ 273 h 276"/>
                  <a:gd name="T20" fmla="*/ 2 w 373"/>
                  <a:gd name="T21" fmla="*/ 227 h 276"/>
                  <a:gd name="T22" fmla="*/ 1 w 373"/>
                  <a:gd name="T23" fmla="*/ 223 h 276"/>
                  <a:gd name="T24" fmla="*/ 126 w 373"/>
                  <a:gd name="T25" fmla="*/ 7 h 276"/>
                  <a:gd name="T26" fmla="*/ 130 w 373"/>
                  <a:gd name="T2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276">
                    <a:moveTo>
                      <a:pt x="130" y="0"/>
                    </a:moveTo>
                    <a:cubicBezTo>
                      <a:pt x="147" y="10"/>
                      <a:pt x="166" y="15"/>
                      <a:pt x="186" y="15"/>
                    </a:cubicBezTo>
                    <a:cubicBezTo>
                      <a:pt x="207" y="15"/>
                      <a:pt x="226" y="10"/>
                      <a:pt x="243" y="0"/>
                    </a:cubicBezTo>
                    <a:cubicBezTo>
                      <a:pt x="244" y="1"/>
                      <a:pt x="244" y="1"/>
                      <a:pt x="244" y="2"/>
                    </a:cubicBezTo>
                    <a:cubicBezTo>
                      <a:pt x="287" y="75"/>
                      <a:pt x="329" y="149"/>
                      <a:pt x="372" y="223"/>
                    </a:cubicBezTo>
                    <a:cubicBezTo>
                      <a:pt x="373" y="225"/>
                      <a:pt x="373" y="225"/>
                      <a:pt x="371" y="227"/>
                    </a:cubicBezTo>
                    <a:cubicBezTo>
                      <a:pt x="341" y="243"/>
                      <a:pt x="310" y="256"/>
                      <a:pt x="277" y="264"/>
                    </a:cubicBezTo>
                    <a:cubicBezTo>
                      <a:pt x="262" y="268"/>
                      <a:pt x="247" y="271"/>
                      <a:pt x="232" y="273"/>
                    </a:cubicBezTo>
                    <a:cubicBezTo>
                      <a:pt x="216" y="275"/>
                      <a:pt x="199" y="276"/>
                      <a:pt x="183" y="275"/>
                    </a:cubicBezTo>
                    <a:cubicBezTo>
                      <a:pt x="168" y="275"/>
                      <a:pt x="154" y="274"/>
                      <a:pt x="140" y="273"/>
                    </a:cubicBezTo>
                    <a:cubicBezTo>
                      <a:pt x="91" y="266"/>
                      <a:pt x="45" y="251"/>
                      <a:pt x="2" y="227"/>
                    </a:cubicBezTo>
                    <a:cubicBezTo>
                      <a:pt x="0" y="225"/>
                      <a:pt x="0" y="225"/>
                      <a:pt x="1" y="223"/>
                    </a:cubicBezTo>
                    <a:cubicBezTo>
                      <a:pt x="43" y="151"/>
                      <a:pt x="84" y="79"/>
                      <a:pt x="126" y="7"/>
                    </a:cubicBezTo>
                    <a:cubicBezTo>
                      <a:pt x="127" y="5"/>
                      <a:pt x="128" y="3"/>
                      <a:pt x="1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44" name="Freeform 8"/>
              <p:cNvSpPr>
                <a:spLocks/>
              </p:cNvSpPr>
              <p:nvPr/>
            </p:nvSpPr>
            <p:spPr bwMode="auto">
              <a:xfrm>
                <a:off x="-1846263" y="1162050"/>
                <a:ext cx="561975" cy="561975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74 w 149"/>
                  <a:gd name="T7" fmla="*/ 149 h 149"/>
                  <a:gd name="T8" fmla="*/ 0 w 149"/>
                  <a:gd name="T9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55" name="Grupo 154"/>
            <p:cNvGrpSpPr/>
            <p:nvPr/>
          </p:nvGrpSpPr>
          <p:grpSpPr>
            <a:xfrm>
              <a:off x="7836006" y="3320081"/>
              <a:ext cx="939800" cy="876687"/>
              <a:chOff x="-2971800" y="225425"/>
              <a:chExt cx="2813050" cy="2624138"/>
            </a:xfrm>
            <a:solidFill>
              <a:srgbClr val="203856"/>
            </a:solidFill>
          </p:grpSpPr>
          <p:sp>
            <p:nvSpPr>
              <p:cNvPr id="156" name="Freeform 5"/>
              <p:cNvSpPr>
                <a:spLocks/>
              </p:cNvSpPr>
              <p:nvPr/>
            </p:nvSpPr>
            <p:spPr bwMode="auto">
              <a:xfrm>
                <a:off x="-1355725" y="225425"/>
                <a:ext cx="1196975" cy="1219200"/>
              </a:xfrm>
              <a:custGeom>
                <a:avLst/>
                <a:gdLst>
                  <a:gd name="T0" fmla="*/ 131 w 318"/>
                  <a:gd name="T1" fmla="*/ 0 h 324"/>
                  <a:gd name="T2" fmla="*/ 151 w 318"/>
                  <a:gd name="T3" fmla="*/ 12 h 324"/>
                  <a:gd name="T4" fmla="*/ 297 w 318"/>
                  <a:gd name="T5" fmla="*/ 202 h 324"/>
                  <a:gd name="T6" fmla="*/ 313 w 318"/>
                  <a:gd name="T7" fmla="*/ 265 h 324"/>
                  <a:gd name="T8" fmla="*/ 317 w 318"/>
                  <a:gd name="T9" fmla="*/ 302 h 324"/>
                  <a:gd name="T10" fmla="*/ 318 w 318"/>
                  <a:gd name="T11" fmla="*/ 321 h 324"/>
                  <a:gd name="T12" fmla="*/ 315 w 318"/>
                  <a:gd name="T13" fmla="*/ 324 h 324"/>
                  <a:gd name="T14" fmla="*/ 215 w 318"/>
                  <a:gd name="T15" fmla="*/ 324 h 324"/>
                  <a:gd name="T16" fmla="*/ 80 w 318"/>
                  <a:gd name="T17" fmla="*/ 323 h 324"/>
                  <a:gd name="T18" fmla="*/ 60 w 318"/>
                  <a:gd name="T19" fmla="*/ 324 h 324"/>
                  <a:gd name="T20" fmla="*/ 58 w 318"/>
                  <a:gd name="T21" fmla="*/ 324 h 324"/>
                  <a:gd name="T22" fmla="*/ 0 w 318"/>
                  <a:gd name="T23" fmla="*/ 224 h 324"/>
                  <a:gd name="T24" fmla="*/ 131 w 318"/>
                  <a:gd name="T2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8" h="324">
                    <a:moveTo>
                      <a:pt x="131" y="0"/>
                    </a:moveTo>
                    <a:cubicBezTo>
                      <a:pt x="138" y="4"/>
                      <a:pt x="144" y="8"/>
                      <a:pt x="151" y="12"/>
                    </a:cubicBezTo>
                    <a:cubicBezTo>
                      <a:pt x="221" y="59"/>
                      <a:pt x="270" y="123"/>
                      <a:pt x="297" y="202"/>
                    </a:cubicBezTo>
                    <a:cubicBezTo>
                      <a:pt x="305" y="223"/>
                      <a:pt x="310" y="243"/>
                      <a:pt x="313" y="265"/>
                    </a:cubicBezTo>
                    <a:cubicBezTo>
                      <a:pt x="315" y="277"/>
                      <a:pt x="316" y="290"/>
                      <a:pt x="317" y="302"/>
                    </a:cubicBezTo>
                    <a:cubicBezTo>
                      <a:pt x="317" y="308"/>
                      <a:pt x="317" y="315"/>
                      <a:pt x="318" y="321"/>
                    </a:cubicBezTo>
                    <a:cubicBezTo>
                      <a:pt x="318" y="323"/>
                      <a:pt x="317" y="324"/>
                      <a:pt x="315" y="324"/>
                    </a:cubicBezTo>
                    <a:cubicBezTo>
                      <a:pt x="282" y="324"/>
                      <a:pt x="248" y="324"/>
                      <a:pt x="215" y="324"/>
                    </a:cubicBezTo>
                    <a:cubicBezTo>
                      <a:pt x="170" y="324"/>
                      <a:pt x="125" y="323"/>
                      <a:pt x="80" y="323"/>
                    </a:cubicBezTo>
                    <a:cubicBezTo>
                      <a:pt x="73" y="323"/>
                      <a:pt x="67" y="324"/>
                      <a:pt x="60" y="324"/>
                    </a:cubicBezTo>
                    <a:cubicBezTo>
                      <a:pt x="60" y="324"/>
                      <a:pt x="59" y="324"/>
                      <a:pt x="58" y="324"/>
                    </a:cubicBezTo>
                    <a:cubicBezTo>
                      <a:pt x="56" y="280"/>
                      <a:pt x="37" y="247"/>
                      <a:pt x="0" y="224"/>
                    </a:cubicBezTo>
                    <a:cubicBezTo>
                      <a:pt x="44" y="150"/>
                      <a:pt x="87" y="75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57" name="Freeform 6"/>
              <p:cNvSpPr>
                <a:spLocks/>
              </p:cNvSpPr>
              <p:nvPr/>
            </p:nvSpPr>
            <p:spPr bwMode="auto">
              <a:xfrm>
                <a:off x="-2971800" y="228600"/>
                <a:ext cx="1196975" cy="1216025"/>
              </a:xfrm>
              <a:custGeom>
                <a:avLst/>
                <a:gdLst>
                  <a:gd name="T0" fmla="*/ 318 w 318"/>
                  <a:gd name="T1" fmla="*/ 223 h 323"/>
                  <a:gd name="T2" fmla="*/ 260 w 318"/>
                  <a:gd name="T3" fmla="*/ 323 h 323"/>
                  <a:gd name="T4" fmla="*/ 257 w 318"/>
                  <a:gd name="T5" fmla="*/ 323 h 323"/>
                  <a:gd name="T6" fmla="*/ 149 w 318"/>
                  <a:gd name="T7" fmla="*/ 322 h 323"/>
                  <a:gd name="T8" fmla="*/ 4 w 318"/>
                  <a:gd name="T9" fmla="*/ 323 h 323"/>
                  <a:gd name="T10" fmla="*/ 0 w 318"/>
                  <a:gd name="T11" fmla="*/ 319 h 323"/>
                  <a:gd name="T12" fmla="*/ 4 w 318"/>
                  <a:gd name="T13" fmla="*/ 270 h 323"/>
                  <a:gd name="T14" fmla="*/ 62 w 318"/>
                  <a:gd name="T15" fmla="*/ 116 h 323"/>
                  <a:gd name="T16" fmla="*/ 184 w 318"/>
                  <a:gd name="T17" fmla="*/ 1 h 323"/>
                  <a:gd name="T18" fmla="*/ 187 w 318"/>
                  <a:gd name="T19" fmla="*/ 2 h 323"/>
                  <a:gd name="T20" fmla="*/ 317 w 318"/>
                  <a:gd name="T21" fmla="*/ 221 h 323"/>
                  <a:gd name="T22" fmla="*/ 318 w 318"/>
                  <a:gd name="T23" fmla="*/ 22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323">
                    <a:moveTo>
                      <a:pt x="318" y="223"/>
                    </a:moveTo>
                    <a:cubicBezTo>
                      <a:pt x="281" y="246"/>
                      <a:pt x="262" y="279"/>
                      <a:pt x="260" y="323"/>
                    </a:cubicBezTo>
                    <a:cubicBezTo>
                      <a:pt x="259" y="323"/>
                      <a:pt x="258" y="323"/>
                      <a:pt x="257" y="323"/>
                    </a:cubicBezTo>
                    <a:cubicBezTo>
                      <a:pt x="221" y="323"/>
                      <a:pt x="185" y="322"/>
                      <a:pt x="149" y="322"/>
                    </a:cubicBezTo>
                    <a:cubicBezTo>
                      <a:pt x="100" y="322"/>
                      <a:pt x="52" y="323"/>
                      <a:pt x="4" y="323"/>
                    </a:cubicBezTo>
                    <a:cubicBezTo>
                      <a:pt x="0" y="323"/>
                      <a:pt x="0" y="323"/>
                      <a:pt x="0" y="319"/>
                    </a:cubicBezTo>
                    <a:cubicBezTo>
                      <a:pt x="1" y="303"/>
                      <a:pt x="2" y="286"/>
                      <a:pt x="4" y="270"/>
                    </a:cubicBezTo>
                    <a:cubicBezTo>
                      <a:pt x="12" y="214"/>
                      <a:pt x="31" y="163"/>
                      <a:pt x="62" y="116"/>
                    </a:cubicBezTo>
                    <a:cubicBezTo>
                      <a:pt x="94" y="69"/>
                      <a:pt x="135" y="30"/>
                      <a:pt x="184" y="1"/>
                    </a:cubicBezTo>
                    <a:cubicBezTo>
                      <a:pt x="186" y="0"/>
                      <a:pt x="186" y="0"/>
                      <a:pt x="187" y="2"/>
                    </a:cubicBezTo>
                    <a:cubicBezTo>
                      <a:pt x="231" y="75"/>
                      <a:pt x="274" y="148"/>
                      <a:pt x="317" y="221"/>
                    </a:cubicBezTo>
                    <a:cubicBezTo>
                      <a:pt x="317" y="222"/>
                      <a:pt x="318" y="223"/>
                      <a:pt x="318" y="2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58" name="Freeform 7"/>
              <p:cNvSpPr>
                <a:spLocks/>
              </p:cNvSpPr>
              <p:nvPr/>
            </p:nvSpPr>
            <p:spPr bwMode="auto">
              <a:xfrm>
                <a:off x="-2266950" y="1809750"/>
                <a:ext cx="1403350" cy="1039813"/>
              </a:xfrm>
              <a:custGeom>
                <a:avLst/>
                <a:gdLst>
                  <a:gd name="T0" fmla="*/ 130 w 373"/>
                  <a:gd name="T1" fmla="*/ 0 h 276"/>
                  <a:gd name="T2" fmla="*/ 186 w 373"/>
                  <a:gd name="T3" fmla="*/ 15 h 276"/>
                  <a:gd name="T4" fmla="*/ 243 w 373"/>
                  <a:gd name="T5" fmla="*/ 0 h 276"/>
                  <a:gd name="T6" fmla="*/ 244 w 373"/>
                  <a:gd name="T7" fmla="*/ 2 h 276"/>
                  <a:gd name="T8" fmla="*/ 372 w 373"/>
                  <a:gd name="T9" fmla="*/ 223 h 276"/>
                  <a:gd name="T10" fmla="*/ 371 w 373"/>
                  <a:gd name="T11" fmla="*/ 227 h 276"/>
                  <a:gd name="T12" fmla="*/ 277 w 373"/>
                  <a:gd name="T13" fmla="*/ 264 h 276"/>
                  <a:gd name="T14" fmla="*/ 232 w 373"/>
                  <a:gd name="T15" fmla="*/ 273 h 276"/>
                  <a:gd name="T16" fmla="*/ 183 w 373"/>
                  <a:gd name="T17" fmla="*/ 275 h 276"/>
                  <a:gd name="T18" fmla="*/ 140 w 373"/>
                  <a:gd name="T19" fmla="*/ 273 h 276"/>
                  <a:gd name="T20" fmla="*/ 2 w 373"/>
                  <a:gd name="T21" fmla="*/ 227 h 276"/>
                  <a:gd name="T22" fmla="*/ 1 w 373"/>
                  <a:gd name="T23" fmla="*/ 223 h 276"/>
                  <a:gd name="T24" fmla="*/ 126 w 373"/>
                  <a:gd name="T25" fmla="*/ 7 h 276"/>
                  <a:gd name="T26" fmla="*/ 130 w 373"/>
                  <a:gd name="T2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276">
                    <a:moveTo>
                      <a:pt x="130" y="0"/>
                    </a:moveTo>
                    <a:cubicBezTo>
                      <a:pt x="147" y="10"/>
                      <a:pt x="166" y="15"/>
                      <a:pt x="186" y="15"/>
                    </a:cubicBezTo>
                    <a:cubicBezTo>
                      <a:pt x="207" y="15"/>
                      <a:pt x="226" y="10"/>
                      <a:pt x="243" y="0"/>
                    </a:cubicBezTo>
                    <a:cubicBezTo>
                      <a:pt x="244" y="1"/>
                      <a:pt x="244" y="1"/>
                      <a:pt x="244" y="2"/>
                    </a:cubicBezTo>
                    <a:cubicBezTo>
                      <a:pt x="287" y="75"/>
                      <a:pt x="329" y="149"/>
                      <a:pt x="372" y="223"/>
                    </a:cubicBezTo>
                    <a:cubicBezTo>
                      <a:pt x="373" y="225"/>
                      <a:pt x="373" y="225"/>
                      <a:pt x="371" y="227"/>
                    </a:cubicBezTo>
                    <a:cubicBezTo>
                      <a:pt x="341" y="243"/>
                      <a:pt x="310" y="256"/>
                      <a:pt x="277" y="264"/>
                    </a:cubicBezTo>
                    <a:cubicBezTo>
                      <a:pt x="262" y="268"/>
                      <a:pt x="247" y="271"/>
                      <a:pt x="232" y="273"/>
                    </a:cubicBezTo>
                    <a:cubicBezTo>
                      <a:pt x="216" y="275"/>
                      <a:pt x="199" y="276"/>
                      <a:pt x="183" y="275"/>
                    </a:cubicBezTo>
                    <a:cubicBezTo>
                      <a:pt x="168" y="275"/>
                      <a:pt x="154" y="274"/>
                      <a:pt x="140" y="273"/>
                    </a:cubicBezTo>
                    <a:cubicBezTo>
                      <a:pt x="91" y="266"/>
                      <a:pt x="45" y="251"/>
                      <a:pt x="2" y="227"/>
                    </a:cubicBezTo>
                    <a:cubicBezTo>
                      <a:pt x="0" y="225"/>
                      <a:pt x="0" y="225"/>
                      <a:pt x="1" y="223"/>
                    </a:cubicBezTo>
                    <a:cubicBezTo>
                      <a:pt x="43" y="151"/>
                      <a:pt x="84" y="79"/>
                      <a:pt x="126" y="7"/>
                    </a:cubicBezTo>
                    <a:cubicBezTo>
                      <a:pt x="127" y="5"/>
                      <a:pt x="128" y="3"/>
                      <a:pt x="1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59" name="Freeform 8"/>
              <p:cNvSpPr>
                <a:spLocks/>
              </p:cNvSpPr>
              <p:nvPr/>
            </p:nvSpPr>
            <p:spPr bwMode="auto">
              <a:xfrm>
                <a:off x="-1846263" y="1162050"/>
                <a:ext cx="561975" cy="561975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74 w 149"/>
                  <a:gd name="T7" fmla="*/ 149 h 149"/>
                  <a:gd name="T8" fmla="*/ 0 w 149"/>
                  <a:gd name="T9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60" name="Grupo 159"/>
            <p:cNvGrpSpPr/>
            <p:nvPr/>
          </p:nvGrpSpPr>
          <p:grpSpPr>
            <a:xfrm>
              <a:off x="6346389" y="3326080"/>
              <a:ext cx="939800" cy="876687"/>
              <a:chOff x="-2971800" y="225425"/>
              <a:chExt cx="2813050" cy="2624138"/>
            </a:xfrm>
            <a:solidFill>
              <a:srgbClr val="203856"/>
            </a:solidFill>
          </p:grpSpPr>
          <p:sp>
            <p:nvSpPr>
              <p:cNvPr id="161" name="Freeform 5"/>
              <p:cNvSpPr>
                <a:spLocks/>
              </p:cNvSpPr>
              <p:nvPr/>
            </p:nvSpPr>
            <p:spPr bwMode="auto">
              <a:xfrm>
                <a:off x="-1355725" y="225425"/>
                <a:ext cx="1196975" cy="1219200"/>
              </a:xfrm>
              <a:custGeom>
                <a:avLst/>
                <a:gdLst>
                  <a:gd name="T0" fmla="*/ 131 w 318"/>
                  <a:gd name="T1" fmla="*/ 0 h 324"/>
                  <a:gd name="T2" fmla="*/ 151 w 318"/>
                  <a:gd name="T3" fmla="*/ 12 h 324"/>
                  <a:gd name="T4" fmla="*/ 297 w 318"/>
                  <a:gd name="T5" fmla="*/ 202 h 324"/>
                  <a:gd name="T6" fmla="*/ 313 w 318"/>
                  <a:gd name="T7" fmla="*/ 265 h 324"/>
                  <a:gd name="T8" fmla="*/ 317 w 318"/>
                  <a:gd name="T9" fmla="*/ 302 h 324"/>
                  <a:gd name="T10" fmla="*/ 318 w 318"/>
                  <a:gd name="T11" fmla="*/ 321 h 324"/>
                  <a:gd name="T12" fmla="*/ 315 w 318"/>
                  <a:gd name="T13" fmla="*/ 324 h 324"/>
                  <a:gd name="T14" fmla="*/ 215 w 318"/>
                  <a:gd name="T15" fmla="*/ 324 h 324"/>
                  <a:gd name="T16" fmla="*/ 80 w 318"/>
                  <a:gd name="T17" fmla="*/ 323 h 324"/>
                  <a:gd name="T18" fmla="*/ 60 w 318"/>
                  <a:gd name="T19" fmla="*/ 324 h 324"/>
                  <a:gd name="T20" fmla="*/ 58 w 318"/>
                  <a:gd name="T21" fmla="*/ 324 h 324"/>
                  <a:gd name="T22" fmla="*/ 0 w 318"/>
                  <a:gd name="T23" fmla="*/ 224 h 324"/>
                  <a:gd name="T24" fmla="*/ 131 w 318"/>
                  <a:gd name="T2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8" h="324">
                    <a:moveTo>
                      <a:pt x="131" y="0"/>
                    </a:moveTo>
                    <a:cubicBezTo>
                      <a:pt x="138" y="4"/>
                      <a:pt x="144" y="8"/>
                      <a:pt x="151" y="12"/>
                    </a:cubicBezTo>
                    <a:cubicBezTo>
                      <a:pt x="221" y="59"/>
                      <a:pt x="270" y="123"/>
                      <a:pt x="297" y="202"/>
                    </a:cubicBezTo>
                    <a:cubicBezTo>
                      <a:pt x="305" y="223"/>
                      <a:pt x="310" y="243"/>
                      <a:pt x="313" y="265"/>
                    </a:cubicBezTo>
                    <a:cubicBezTo>
                      <a:pt x="315" y="277"/>
                      <a:pt x="316" y="290"/>
                      <a:pt x="317" y="302"/>
                    </a:cubicBezTo>
                    <a:cubicBezTo>
                      <a:pt x="317" y="308"/>
                      <a:pt x="317" y="315"/>
                      <a:pt x="318" y="321"/>
                    </a:cubicBezTo>
                    <a:cubicBezTo>
                      <a:pt x="318" y="323"/>
                      <a:pt x="317" y="324"/>
                      <a:pt x="315" y="324"/>
                    </a:cubicBezTo>
                    <a:cubicBezTo>
                      <a:pt x="282" y="324"/>
                      <a:pt x="248" y="324"/>
                      <a:pt x="215" y="324"/>
                    </a:cubicBezTo>
                    <a:cubicBezTo>
                      <a:pt x="170" y="324"/>
                      <a:pt x="125" y="323"/>
                      <a:pt x="80" y="323"/>
                    </a:cubicBezTo>
                    <a:cubicBezTo>
                      <a:pt x="73" y="323"/>
                      <a:pt x="67" y="324"/>
                      <a:pt x="60" y="324"/>
                    </a:cubicBezTo>
                    <a:cubicBezTo>
                      <a:pt x="60" y="324"/>
                      <a:pt x="59" y="324"/>
                      <a:pt x="58" y="324"/>
                    </a:cubicBezTo>
                    <a:cubicBezTo>
                      <a:pt x="56" y="280"/>
                      <a:pt x="37" y="247"/>
                      <a:pt x="0" y="224"/>
                    </a:cubicBezTo>
                    <a:cubicBezTo>
                      <a:pt x="44" y="150"/>
                      <a:pt x="87" y="75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62" name="Freeform 6"/>
              <p:cNvSpPr>
                <a:spLocks/>
              </p:cNvSpPr>
              <p:nvPr/>
            </p:nvSpPr>
            <p:spPr bwMode="auto">
              <a:xfrm>
                <a:off x="-2971800" y="228600"/>
                <a:ext cx="1196975" cy="1216025"/>
              </a:xfrm>
              <a:custGeom>
                <a:avLst/>
                <a:gdLst>
                  <a:gd name="T0" fmla="*/ 318 w 318"/>
                  <a:gd name="T1" fmla="*/ 223 h 323"/>
                  <a:gd name="T2" fmla="*/ 260 w 318"/>
                  <a:gd name="T3" fmla="*/ 323 h 323"/>
                  <a:gd name="T4" fmla="*/ 257 w 318"/>
                  <a:gd name="T5" fmla="*/ 323 h 323"/>
                  <a:gd name="T6" fmla="*/ 149 w 318"/>
                  <a:gd name="T7" fmla="*/ 322 h 323"/>
                  <a:gd name="T8" fmla="*/ 4 w 318"/>
                  <a:gd name="T9" fmla="*/ 323 h 323"/>
                  <a:gd name="T10" fmla="*/ 0 w 318"/>
                  <a:gd name="T11" fmla="*/ 319 h 323"/>
                  <a:gd name="T12" fmla="*/ 4 w 318"/>
                  <a:gd name="T13" fmla="*/ 270 h 323"/>
                  <a:gd name="T14" fmla="*/ 62 w 318"/>
                  <a:gd name="T15" fmla="*/ 116 h 323"/>
                  <a:gd name="T16" fmla="*/ 184 w 318"/>
                  <a:gd name="T17" fmla="*/ 1 h 323"/>
                  <a:gd name="T18" fmla="*/ 187 w 318"/>
                  <a:gd name="T19" fmla="*/ 2 h 323"/>
                  <a:gd name="T20" fmla="*/ 317 w 318"/>
                  <a:gd name="T21" fmla="*/ 221 h 323"/>
                  <a:gd name="T22" fmla="*/ 318 w 318"/>
                  <a:gd name="T23" fmla="*/ 22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323">
                    <a:moveTo>
                      <a:pt x="318" y="223"/>
                    </a:moveTo>
                    <a:cubicBezTo>
                      <a:pt x="281" y="246"/>
                      <a:pt x="262" y="279"/>
                      <a:pt x="260" y="323"/>
                    </a:cubicBezTo>
                    <a:cubicBezTo>
                      <a:pt x="259" y="323"/>
                      <a:pt x="258" y="323"/>
                      <a:pt x="257" y="323"/>
                    </a:cubicBezTo>
                    <a:cubicBezTo>
                      <a:pt x="221" y="323"/>
                      <a:pt x="185" y="322"/>
                      <a:pt x="149" y="322"/>
                    </a:cubicBezTo>
                    <a:cubicBezTo>
                      <a:pt x="100" y="322"/>
                      <a:pt x="52" y="323"/>
                      <a:pt x="4" y="323"/>
                    </a:cubicBezTo>
                    <a:cubicBezTo>
                      <a:pt x="0" y="323"/>
                      <a:pt x="0" y="323"/>
                      <a:pt x="0" y="319"/>
                    </a:cubicBezTo>
                    <a:cubicBezTo>
                      <a:pt x="1" y="303"/>
                      <a:pt x="2" y="286"/>
                      <a:pt x="4" y="270"/>
                    </a:cubicBezTo>
                    <a:cubicBezTo>
                      <a:pt x="12" y="214"/>
                      <a:pt x="31" y="163"/>
                      <a:pt x="62" y="116"/>
                    </a:cubicBezTo>
                    <a:cubicBezTo>
                      <a:pt x="94" y="69"/>
                      <a:pt x="135" y="30"/>
                      <a:pt x="184" y="1"/>
                    </a:cubicBezTo>
                    <a:cubicBezTo>
                      <a:pt x="186" y="0"/>
                      <a:pt x="186" y="0"/>
                      <a:pt x="187" y="2"/>
                    </a:cubicBezTo>
                    <a:cubicBezTo>
                      <a:pt x="231" y="75"/>
                      <a:pt x="274" y="148"/>
                      <a:pt x="317" y="221"/>
                    </a:cubicBezTo>
                    <a:cubicBezTo>
                      <a:pt x="317" y="222"/>
                      <a:pt x="318" y="223"/>
                      <a:pt x="318" y="2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63" name="Freeform 7"/>
              <p:cNvSpPr>
                <a:spLocks/>
              </p:cNvSpPr>
              <p:nvPr/>
            </p:nvSpPr>
            <p:spPr bwMode="auto">
              <a:xfrm>
                <a:off x="-2266950" y="1809750"/>
                <a:ext cx="1403350" cy="1039813"/>
              </a:xfrm>
              <a:custGeom>
                <a:avLst/>
                <a:gdLst>
                  <a:gd name="T0" fmla="*/ 130 w 373"/>
                  <a:gd name="T1" fmla="*/ 0 h 276"/>
                  <a:gd name="T2" fmla="*/ 186 w 373"/>
                  <a:gd name="T3" fmla="*/ 15 h 276"/>
                  <a:gd name="T4" fmla="*/ 243 w 373"/>
                  <a:gd name="T5" fmla="*/ 0 h 276"/>
                  <a:gd name="T6" fmla="*/ 244 w 373"/>
                  <a:gd name="T7" fmla="*/ 2 h 276"/>
                  <a:gd name="T8" fmla="*/ 372 w 373"/>
                  <a:gd name="T9" fmla="*/ 223 h 276"/>
                  <a:gd name="T10" fmla="*/ 371 w 373"/>
                  <a:gd name="T11" fmla="*/ 227 h 276"/>
                  <a:gd name="T12" fmla="*/ 277 w 373"/>
                  <a:gd name="T13" fmla="*/ 264 h 276"/>
                  <a:gd name="T14" fmla="*/ 232 w 373"/>
                  <a:gd name="T15" fmla="*/ 273 h 276"/>
                  <a:gd name="T16" fmla="*/ 183 w 373"/>
                  <a:gd name="T17" fmla="*/ 275 h 276"/>
                  <a:gd name="T18" fmla="*/ 140 w 373"/>
                  <a:gd name="T19" fmla="*/ 273 h 276"/>
                  <a:gd name="T20" fmla="*/ 2 w 373"/>
                  <a:gd name="T21" fmla="*/ 227 h 276"/>
                  <a:gd name="T22" fmla="*/ 1 w 373"/>
                  <a:gd name="T23" fmla="*/ 223 h 276"/>
                  <a:gd name="T24" fmla="*/ 126 w 373"/>
                  <a:gd name="T25" fmla="*/ 7 h 276"/>
                  <a:gd name="T26" fmla="*/ 130 w 373"/>
                  <a:gd name="T2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276">
                    <a:moveTo>
                      <a:pt x="130" y="0"/>
                    </a:moveTo>
                    <a:cubicBezTo>
                      <a:pt x="147" y="10"/>
                      <a:pt x="166" y="15"/>
                      <a:pt x="186" y="15"/>
                    </a:cubicBezTo>
                    <a:cubicBezTo>
                      <a:pt x="207" y="15"/>
                      <a:pt x="226" y="10"/>
                      <a:pt x="243" y="0"/>
                    </a:cubicBezTo>
                    <a:cubicBezTo>
                      <a:pt x="244" y="1"/>
                      <a:pt x="244" y="1"/>
                      <a:pt x="244" y="2"/>
                    </a:cubicBezTo>
                    <a:cubicBezTo>
                      <a:pt x="287" y="75"/>
                      <a:pt x="329" y="149"/>
                      <a:pt x="372" y="223"/>
                    </a:cubicBezTo>
                    <a:cubicBezTo>
                      <a:pt x="373" y="225"/>
                      <a:pt x="373" y="225"/>
                      <a:pt x="371" y="227"/>
                    </a:cubicBezTo>
                    <a:cubicBezTo>
                      <a:pt x="341" y="243"/>
                      <a:pt x="310" y="256"/>
                      <a:pt x="277" y="264"/>
                    </a:cubicBezTo>
                    <a:cubicBezTo>
                      <a:pt x="262" y="268"/>
                      <a:pt x="247" y="271"/>
                      <a:pt x="232" y="273"/>
                    </a:cubicBezTo>
                    <a:cubicBezTo>
                      <a:pt x="216" y="275"/>
                      <a:pt x="199" y="276"/>
                      <a:pt x="183" y="275"/>
                    </a:cubicBezTo>
                    <a:cubicBezTo>
                      <a:pt x="168" y="275"/>
                      <a:pt x="154" y="274"/>
                      <a:pt x="140" y="273"/>
                    </a:cubicBezTo>
                    <a:cubicBezTo>
                      <a:pt x="91" y="266"/>
                      <a:pt x="45" y="251"/>
                      <a:pt x="2" y="227"/>
                    </a:cubicBezTo>
                    <a:cubicBezTo>
                      <a:pt x="0" y="225"/>
                      <a:pt x="0" y="225"/>
                      <a:pt x="1" y="223"/>
                    </a:cubicBezTo>
                    <a:cubicBezTo>
                      <a:pt x="43" y="151"/>
                      <a:pt x="84" y="79"/>
                      <a:pt x="126" y="7"/>
                    </a:cubicBezTo>
                    <a:cubicBezTo>
                      <a:pt x="127" y="5"/>
                      <a:pt x="128" y="3"/>
                      <a:pt x="1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64" name="Freeform 8"/>
              <p:cNvSpPr>
                <a:spLocks/>
              </p:cNvSpPr>
              <p:nvPr/>
            </p:nvSpPr>
            <p:spPr bwMode="auto">
              <a:xfrm>
                <a:off x="-1846263" y="1162050"/>
                <a:ext cx="561975" cy="561975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74 w 149"/>
                  <a:gd name="T7" fmla="*/ 149 h 149"/>
                  <a:gd name="T8" fmla="*/ 0 w 149"/>
                  <a:gd name="T9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65" name="Grupo 164"/>
            <p:cNvGrpSpPr/>
            <p:nvPr/>
          </p:nvGrpSpPr>
          <p:grpSpPr>
            <a:xfrm>
              <a:off x="4856772" y="3332079"/>
              <a:ext cx="939800" cy="876687"/>
              <a:chOff x="-2971800" y="225425"/>
              <a:chExt cx="2813050" cy="2624138"/>
            </a:xfrm>
            <a:solidFill>
              <a:srgbClr val="203856"/>
            </a:solidFill>
          </p:grpSpPr>
          <p:sp>
            <p:nvSpPr>
              <p:cNvPr id="166" name="Freeform 5"/>
              <p:cNvSpPr>
                <a:spLocks/>
              </p:cNvSpPr>
              <p:nvPr/>
            </p:nvSpPr>
            <p:spPr bwMode="auto">
              <a:xfrm>
                <a:off x="-1355725" y="225425"/>
                <a:ext cx="1196975" cy="1219200"/>
              </a:xfrm>
              <a:custGeom>
                <a:avLst/>
                <a:gdLst>
                  <a:gd name="T0" fmla="*/ 131 w 318"/>
                  <a:gd name="T1" fmla="*/ 0 h 324"/>
                  <a:gd name="T2" fmla="*/ 151 w 318"/>
                  <a:gd name="T3" fmla="*/ 12 h 324"/>
                  <a:gd name="T4" fmla="*/ 297 w 318"/>
                  <a:gd name="T5" fmla="*/ 202 h 324"/>
                  <a:gd name="T6" fmla="*/ 313 w 318"/>
                  <a:gd name="T7" fmla="*/ 265 h 324"/>
                  <a:gd name="T8" fmla="*/ 317 w 318"/>
                  <a:gd name="T9" fmla="*/ 302 h 324"/>
                  <a:gd name="T10" fmla="*/ 318 w 318"/>
                  <a:gd name="T11" fmla="*/ 321 h 324"/>
                  <a:gd name="T12" fmla="*/ 315 w 318"/>
                  <a:gd name="T13" fmla="*/ 324 h 324"/>
                  <a:gd name="T14" fmla="*/ 215 w 318"/>
                  <a:gd name="T15" fmla="*/ 324 h 324"/>
                  <a:gd name="T16" fmla="*/ 80 w 318"/>
                  <a:gd name="T17" fmla="*/ 323 h 324"/>
                  <a:gd name="T18" fmla="*/ 60 w 318"/>
                  <a:gd name="T19" fmla="*/ 324 h 324"/>
                  <a:gd name="T20" fmla="*/ 58 w 318"/>
                  <a:gd name="T21" fmla="*/ 324 h 324"/>
                  <a:gd name="T22" fmla="*/ 0 w 318"/>
                  <a:gd name="T23" fmla="*/ 224 h 324"/>
                  <a:gd name="T24" fmla="*/ 131 w 318"/>
                  <a:gd name="T2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8" h="324">
                    <a:moveTo>
                      <a:pt x="131" y="0"/>
                    </a:moveTo>
                    <a:cubicBezTo>
                      <a:pt x="138" y="4"/>
                      <a:pt x="144" y="8"/>
                      <a:pt x="151" y="12"/>
                    </a:cubicBezTo>
                    <a:cubicBezTo>
                      <a:pt x="221" y="59"/>
                      <a:pt x="270" y="123"/>
                      <a:pt x="297" y="202"/>
                    </a:cubicBezTo>
                    <a:cubicBezTo>
                      <a:pt x="305" y="223"/>
                      <a:pt x="310" y="243"/>
                      <a:pt x="313" y="265"/>
                    </a:cubicBezTo>
                    <a:cubicBezTo>
                      <a:pt x="315" y="277"/>
                      <a:pt x="316" y="290"/>
                      <a:pt x="317" y="302"/>
                    </a:cubicBezTo>
                    <a:cubicBezTo>
                      <a:pt x="317" y="308"/>
                      <a:pt x="317" y="315"/>
                      <a:pt x="318" y="321"/>
                    </a:cubicBezTo>
                    <a:cubicBezTo>
                      <a:pt x="318" y="323"/>
                      <a:pt x="317" y="324"/>
                      <a:pt x="315" y="324"/>
                    </a:cubicBezTo>
                    <a:cubicBezTo>
                      <a:pt x="282" y="324"/>
                      <a:pt x="248" y="324"/>
                      <a:pt x="215" y="324"/>
                    </a:cubicBezTo>
                    <a:cubicBezTo>
                      <a:pt x="170" y="324"/>
                      <a:pt x="125" y="323"/>
                      <a:pt x="80" y="323"/>
                    </a:cubicBezTo>
                    <a:cubicBezTo>
                      <a:pt x="73" y="323"/>
                      <a:pt x="67" y="324"/>
                      <a:pt x="60" y="324"/>
                    </a:cubicBezTo>
                    <a:cubicBezTo>
                      <a:pt x="60" y="324"/>
                      <a:pt x="59" y="324"/>
                      <a:pt x="58" y="324"/>
                    </a:cubicBezTo>
                    <a:cubicBezTo>
                      <a:pt x="56" y="280"/>
                      <a:pt x="37" y="247"/>
                      <a:pt x="0" y="224"/>
                    </a:cubicBezTo>
                    <a:cubicBezTo>
                      <a:pt x="44" y="150"/>
                      <a:pt x="87" y="75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67" name="Freeform 6"/>
              <p:cNvSpPr>
                <a:spLocks/>
              </p:cNvSpPr>
              <p:nvPr/>
            </p:nvSpPr>
            <p:spPr bwMode="auto">
              <a:xfrm>
                <a:off x="-2971800" y="228600"/>
                <a:ext cx="1196975" cy="1216025"/>
              </a:xfrm>
              <a:custGeom>
                <a:avLst/>
                <a:gdLst>
                  <a:gd name="T0" fmla="*/ 318 w 318"/>
                  <a:gd name="T1" fmla="*/ 223 h 323"/>
                  <a:gd name="T2" fmla="*/ 260 w 318"/>
                  <a:gd name="T3" fmla="*/ 323 h 323"/>
                  <a:gd name="T4" fmla="*/ 257 w 318"/>
                  <a:gd name="T5" fmla="*/ 323 h 323"/>
                  <a:gd name="T6" fmla="*/ 149 w 318"/>
                  <a:gd name="T7" fmla="*/ 322 h 323"/>
                  <a:gd name="T8" fmla="*/ 4 w 318"/>
                  <a:gd name="T9" fmla="*/ 323 h 323"/>
                  <a:gd name="T10" fmla="*/ 0 w 318"/>
                  <a:gd name="T11" fmla="*/ 319 h 323"/>
                  <a:gd name="T12" fmla="*/ 4 w 318"/>
                  <a:gd name="T13" fmla="*/ 270 h 323"/>
                  <a:gd name="T14" fmla="*/ 62 w 318"/>
                  <a:gd name="T15" fmla="*/ 116 h 323"/>
                  <a:gd name="T16" fmla="*/ 184 w 318"/>
                  <a:gd name="T17" fmla="*/ 1 h 323"/>
                  <a:gd name="T18" fmla="*/ 187 w 318"/>
                  <a:gd name="T19" fmla="*/ 2 h 323"/>
                  <a:gd name="T20" fmla="*/ 317 w 318"/>
                  <a:gd name="T21" fmla="*/ 221 h 323"/>
                  <a:gd name="T22" fmla="*/ 318 w 318"/>
                  <a:gd name="T23" fmla="*/ 22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323">
                    <a:moveTo>
                      <a:pt x="318" y="223"/>
                    </a:moveTo>
                    <a:cubicBezTo>
                      <a:pt x="281" y="246"/>
                      <a:pt x="262" y="279"/>
                      <a:pt x="260" y="323"/>
                    </a:cubicBezTo>
                    <a:cubicBezTo>
                      <a:pt x="259" y="323"/>
                      <a:pt x="258" y="323"/>
                      <a:pt x="257" y="323"/>
                    </a:cubicBezTo>
                    <a:cubicBezTo>
                      <a:pt x="221" y="323"/>
                      <a:pt x="185" y="322"/>
                      <a:pt x="149" y="322"/>
                    </a:cubicBezTo>
                    <a:cubicBezTo>
                      <a:pt x="100" y="322"/>
                      <a:pt x="52" y="323"/>
                      <a:pt x="4" y="323"/>
                    </a:cubicBezTo>
                    <a:cubicBezTo>
                      <a:pt x="0" y="323"/>
                      <a:pt x="0" y="323"/>
                      <a:pt x="0" y="319"/>
                    </a:cubicBezTo>
                    <a:cubicBezTo>
                      <a:pt x="1" y="303"/>
                      <a:pt x="2" y="286"/>
                      <a:pt x="4" y="270"/>
                    </a:cubicBezTo>
                    <a:cubicBezTo>
                      <a:pt x="12" y="214"/>
                      <a:pt x="31" y="163"/>
                      <a:pt x="62" y="116"/>
                    </a:cubicBezTo>
                    <a:cubicBezTo>
                      <a:pt x="94" y="69"/>
                      <a:pt x="135" y="30"/>
                      <a:pt x="184" y="1"/>
                    </a:cubicBezTo>
                    <a:cubicBezTo>
                      <a:pt x="186" y="0"/>
                      <a:pt x="186" y="0"/>
                      <a:pt x="187" y="2"/>
                    </a:cubicBezTo>
                    <a:cubicBezTo>
                      <a:pt x="231" y="75"/>
                      <a:pt x="274" y="148"/>
                      <a:pt x="317" y="221"/>
                    </a:cubicBezTo>
                    <a:cubicBezTo>
                      <a:pt x="317" y="222"/>
                      <a:pt x="318" y="223"/>
                      <a:pt x="318" y="2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68" name="Freeform 7"/>
              <p:cNvSpPr>
                <a:spLocks/>
              </p:cNvSpPr>
              <p:nvPr/>
            </p:nvSpPr>
            <p:spPr bwMode="auto">
              <a:xfrm>
                <a:off x="-2266950" y="1809750"/>
                <a:ext cx="1403350" cy="1039813"/>
              </a:xfrm>
              <a:custGeom>
                <a:avLst/>
                <a:gdLst>
                  <a:gd name="T0" fmla="*/ 130 w 373"/>
                  <a:gd name="T1" fmla="*/ 0 h 276"/>
                  <a:gd name="T2" fmla="*/ 186 w 373"/>
                  <a:gd name="T3" fmla="*/ 15 h 276"/>
                  <a:gd name="T4" fmla="*/ 243 w 373"/>
                  <a:gd name="T5" fmla="*/ 0 h 276"/>
                  <a:gd name="T6" fmla="*/ 244 w 373"/>
                  <a:gd name="T7" fmla="*/ 2 h 276"/>
                  <a:gd name="T8" fmla="*/ 372 w 373"/>
                  <a:gd name="T9" fmla="*/ 223 h 276"/>
                  <a:gd name="T10" fmla="*/ 371 w 373"/>
                  <a:gd name="T11" fmla="*/ 227 h 276"/>
                  <a:gd name="T12" fmla="*/ 277 w 373"/>
                  <a:gd name="T13" fmla="*/ 264 h 276"/>
                  <a:gd name="T14" fmla="*/ 232 w 373"/>
                  <a:gd name="T15" fmla="*/ 273 h 276"/>
                  <a:gd name="T16" fmla="*/ 183 w 373"/>
                  <a:gd name="T17" fmla="*/ 275 h 276"/>
                  <a:gd name="T18" fmla="*/ 140 w 373"/>
                  <a:gd name="T19" fmla="*/ 273 h 276"/>
                  <a:gd name="T20" fmla="*/ 2 w 373"/>
                  <a:gd name="T21" fmla="*/ 227 h 276"/>
                  <a:gd name="T22" fmla="*/ 1 w 373"/>
                  <a:gd name="T23" fmla="*/ 223 h 276"/>
                  <a:gd name="T24" fmla="*/ 126 w 373"/>
                  <a:gd name="T25" fmla="*/ 7 h 276"/>
                  <a:gd name="T26" fmla="*/ 130 w 373"/>
                  <a:gd name="T2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276">
                    <a:moveTo>
                      <a:pt x="130" y="0"/>
                    </a:moveTo>
                    <a:cubicBezTo>
                      <a:pt x="147" y="10"/>
                      <a:pt x="166" y="15"/>
                      <a:pt x="186" y="15"/>
                    </a:cubicBezTo>
                    <a:cubicBezTo>
                      <a:pt x="207" y="15"/>
                      <a:pt x="226" y="10"/>
                      <a:pt x="243" y="0"/>
                    </a:cubicBezTo>
                    <a:cubicBezTo>
                      <a:pt x="244" y="1"/>
                      <a:pt x="244" y="1"/>
                      <a:pt x="244" y="2"/>
                    </a:cubicBezTo>
                    <a:cubicBezTo>
                      <a:pt x="287" y="75"/>
                      <a:pt x="329" y="149"/>
                      <a:pt x="372" y="223"/>
                    </a:cubicBezTo>
                    <a:cubicBezTo>
                      <a:pt x="373" y="225"/>
                      <a:pt x="373" y="225"/>
                      <a:pt x="371" y="227"/>
                    </a:cubicBezTo>
                    <a:cubicBezTo>
                      <a:pt x="341" y="243"/>
                      <a:pt x="310" y="256"/>
                      <a:pt x="277" y="264"/>
                    </a:cubicBezTo>
                    <a:cubicBezTo>
                      <a:pt x="262" y="268"/>
                      <a:pt x="247" y="271"/>
                      <a:pt x="232" y="273"/>
                    </a:cubicBezTo>
                    <a:cubicBezTo>
                      <a:pt x="216" y="275"/>
                      <a:pt x="199" y="276"/>
                      <a:pt x="183" y="275"/>
                    </a:cubicBezTo>
                    <a:cubicBezTo>
                      <a:pt x="168" y="275"/>
                      <a:pt x="154" y="274"/>
                      <a:pt x="140" y="273"/>
                    </a:cubicBezTo>
                    <a:cubicBezTo>
                      <a:pt x="91" y="266"/>
                      <a:pt x="45" y="251"/>
                      <a:pt x="2" y="227"/>
                    </a:cubicBezTo>
                    <a:cubicBezTo>
                      <a:pt x="0" y="225"/>
                      <a:pt x="0" y="225"/>
                      <a:pt x="1" y="223"/>
                    </a:cubicBezTo>
                    <a:cubicBezTo>
                      <a:pt x="43" y="151"/>
                      <a:pt x="84" y="79"/>
                      <a:pt x="126" y="7"/>
                    </a:cubicBezTo>
                    <a:cubicBezTo>
                      <a:pt x="127" y="5"/>
                      <a:pt x="128" y="3"/>
                      <a:pt x="1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69" name="Freeform 8"/>
              <p:cNvSpPr>
                <a:spLocks/>
              </p:cNvSpPr>
              <p:nvPr/>
            </p:nvSpPr>
            <p:spPr bwMode="auto">
              <a:xfrm>
                <a:off x="-1846263" y="1162050"/>
                <a:ext cx="561975" cy="561975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74 w 149"/>
                  <a:gd name="T7" fmla="*/ 149 h 149"/>
                  <a:gd name="T8" fmla="*/ 0 w 149"/>
                  <a:gd name="T9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70" name="Grupo 169"/>
            <p:cNvGrpSpPr/>
            <p:nvPr/>
          </p:nvGrpSpPr>
          <p:grpSpPr>
            <a:xfrm>
              <a:off x="3367155" y="3338078"/>
              <a:ext cx="939800" cy="876687"/>
              <a:chOff x="-2971800" y="225425"/>
              <a:chExt cx="2813050" cy="2624138"/>
            </a:xfrm>
            <a:solidFill>
              <a:srgbClr val="203856"/>
            </a:solidFill>
          </p:grpSpPr>
          <p:sp>
            <p:nvSpPr>
              <p:cNvPr id="171" name="Freeform 5"/>
              <p:cNvSpPr>
                <a:spLocks/>
              </p:cNvSpPr>
              <p:nvPr/>
            </p:nvSpPr>
            <p:spPr bwMode="auto">
              <a:xfrm>
                <a:off x="-1355725" y="225425"/>
                <a:ext cx="1196975" cy="1219200"/>
              </a:xfrm>
              <a:custGeom>
                <a:avLst/>
                <a:gdLst>
                  <a:gd name="T0" fmla="*/ 131 w 318"/>
                  <a:gd name="T1" fmla="*/ 0 h 324"/>
                  <a:gd name="T2" fmla="*/ 151 w 318"/>
                  <a:gd name="T3" fmla="*/ 12 h 324"/>
                  <a:gd name="T4" fmla="*/ 297 w 318"/>
                  <a:gd name="T5" fmla="*/ 202 h 324"/>
                  <a:gd name="T6" fmla="*/ 313 w 318"/>
                  <a:gd name="T7" fmla="*/ 265 h 324"/>
                  <a:gd name="T8" fmla="*/ 317 w 318"/>
                  <a:gd name="T9" fmla="*/ 302 h 324"/>
                  <a:gd name="T10" fmla="*/ 318 w 318"/>
                  <a:gd name="T11" fmla="*/ 321 h 324"/>
                  <a:gd name="T12" fmla="*/ 315 w 318"/>
                  <a:gd name="T13" fmla="*/ 324 h 324"/>
                  <a:gd name="T14" fmla="*/ 215 w 318"/>
                  <a:gd name="T15" fmla="*/ 324 h 324"/>
                  <a:gd name="T16" fmla="*/ 80 w 318"/>
                  <a:gd name="T17" fmla="*/ 323 h 324"/>
                  <a:gd name="T18" fmla="*/ 60 w 318"/>
                  <a:gd name="T19" fmla="*/ 324 h 324"/>
                  <a:gd name="T20" fmla="*/ 58 w 318"/>
                  <a:gd name="T21" fmla="*/ 324 h 324"/>
                  <a:gd name="T22" fmla="*/ 0 w 318"/>
                  <a:gd name="T23" fmla="*/ 224 h 324"/>
                  <a:gd name="T24" fmla="*/ 131 w 318"/>
                  <a:gd name="T2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8" h="324">
                    <a:moveTo>
                      <a:pt x="131" y="0"/>
                    </a:moveTo>
                    <a:cubicBezTo>
                      <a:pt x="138" y="4"/>
                      <a:pt x="144" y="8"/>
                      <a:pt x="151" y="12"/>
                    </a:cubicBezTo>
                    <a:cubicBezTo>
                      <a:pt x="221" y="59"/>
                      <a:pt x="270" y="123"/>
                      <a:pt x="297" y="202"/>
                    </a:cubicBezTo>
                    <a:cubicBezTo>
                      <a:pt x="305" y="223"/>
                      <a:pt x="310" y="243"/>
                      <a:pt x="313" y="265"/>
                    </a:cubicBezTo>
                    <a:cubicBezTo>
                      <a:pt x="315" y="277"/>
                      <a:pt x="316" y="290"/>
                      <a:pt x="317" y="302"/>
                    </a:cubicBezTo>
                    <a:cubicBezTo>
                      <a:pt x="317" y="308"/>
                      <a:pt x="317" y="315"/>
                      <a:pt x="318" y="321"/>
                    </a:cubicBezTo>
                    <a:cubicBezTo>
                      <a:pt x="318" y="323"/>
                      <a:pt x="317" y="324"/>
                      <a:pt x="315" y="324"/>
                    </a:cubicBezTo>
                    <a:cubicBezTo>
                      <a:pt x="282" y="324"/>
                      <a:pt x="248" y="324"/>
                      <a:pt x="215" y="324"/>
                    </a:cubicBezTo>
                    <a:cubicBezTo>
                      <a:pt x="170" y="324"/>
                      <a:pt x="125" y="323"/>
                      <a:pt x="80" y="323"/>
                    </a:cubicBezTo>
                    <a:cubicBezTo>
                      <a:pt x="73" y="323"/>
                      <a:pt x="67" y="324"/>
                      <a:pt x="60" y="324"/>
                    </a:cubicBezTo>
                    <a:cubicBezTo>
                      <a:pt x="60" y="324"/>
                      <a:pt x="59" y="324"/>
                      <a:pt x="58" y="324"/>
                    </a:cubicBezTo>
                    <a:cubicBezTo>
                      <a:pt x="56" y="280"/>
                      <a:pt x="37" y="247"/>
                      <a:pt x="0" y="224"/>
                    </a:cubicBezTo>
                    <a:cubicBezTo>
                      <a:pt x="44" y="150"/>
                      <a:pt x="87" y="75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72" name="Freeform 6"/>
              <p:cNvSpPr>
                <a:spLocks/>
              </p:cNvSpPr>
              <p:nvPr/>
            </p:nvSpPr>
            <p:spPr bwMode="auto">
              <a:xfrm>
                <a:off x="-2971800" y="228600"/>
                <a:ext cx="1196975" cy="1216025"/>
              </a:xfrm>
              <a:custGeom>
                <a:avLst/>
                <a:gdLst>
                  <a:gd name="T0" fmla="*/ 318 w 318"/>
                  <a:gd name="T1" fmla="*/ 223 h 323"/>
                  <a:gd name="T2" fmla="*/ 260 w 318"/>
                  <a:gd name="T3" fmla="*/ 323 h 323"/>
                  <a:gd name="T4" fmla="*/ 257 w 318"/>
                  <a:gd name="T5" fmla="*/ 323 h 323"/>
                  <a:gd name="T6" fmla="*/ 149 w 318"/>
                  <a:gd name="T7" fmla="*/ 322 h 323"/>
                  <a:gd name="T8" fmla="*/ 4 w 318"/>
                  <a:gd name="T9" fmla="*/ 323 h 323"/>
                  <a:gd name="T10" fmla="*/ 0 w 318"/>
                  <a:gd name="T11" fmla="*/ 319 h 323"/>
                  <a:gd name="T12" fmla="*/ 4 w 318"/>
                  <a:gd name="T13" fmla="*/ 270 h 323"/>
                  <a:gd name="T14" fmla="*/ 62 w 318"/>
                  <a:gd name="T15" fmla="*/ 116 h 323"/>
                  <a:gd name="T16" fmla="*/ 184 w 318"/>
                  <a:gd name="T17" fmla="*/ 1 h 323"/>
                  <a:gd name="T18" fmla="*/ 187 w 318"/>
                  <a:gd name="T19" fmla="*/ 2 h 323"/>
                  <a:gd name="T20" fmla="*/ 317 w 318"/>
                  <a:gd name="T21" fmla="*/ 221 h 323"/>
                  <a:gd name="T22" fmla="*/ 318 w 318"/>
                  <a:gd name="T23" fmla="*/ 22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323">
                    <a:moveTo>
                      <a:pt x="318" y="223"/>
                    </a:moveTo>
                    <a:cubicBezTo>
                      <a:pt x="281" y="246"/>
                      <a:pt x="262" y="279"/>
                      <a:pt x="260" y="323"/>
                    </a:cubicBezTo>
                    <a:cubicBezTo>
                      <a:pt x="259" y="323"/>
                      <a:pt x="258" y="323"/>
                      <a:pt x="257" y="323"/>
                    </a:cubicBezTo>
                    <a:cubicBezTo>
                      <a:pt x="221" y="323"/>
                      <a:pt x="185" y="322"/>
                      <a:pt x="149" y="322"/>
                    </a:cubicBezTo>
                    <a:cubicBezTo>
                      <a:pt x="100" y="322"/>
                      <a:pt x="52" y="323"/>
                      <a:pt x="4" y="323"/>
                    </a:cubicBezTo>
                    <a:cubicBezTo>
                      <a:pt x="0" y="323"/>
                      <a:pt x="0" y="323"/>
                      <a:pt x="0" y="319"/>
                    </a:cubicBezTo>
                    <a:cubicBezTo>
                      <a:pt x="1" y="303"/>
                      <a:pt x="2" y="286"/>
                      <a:pt x="4" y="270"/>
                    </a:cubicBezTo>
                    <a:cubicBezTo>
                      <a:pt x="12" y="214"/>
                      <a:pt x="31" y="163"/>
                      <a:pt x="62" y="116"/>
                    </a:cubicBezTo>
                    <a:cubicBezTo>
                      <a:pt x="94" y="69"/>
                      <a:pt x="135" y="30"/>
                      <a:pt x="184" y="1"/>
                    </a:cubicBezTo>
                    <a:cubicBezTo>
                      <a:pt x="186" y="0"/>
                      <a:pt x="186" y="0"/>
                      <a:pt x="187" y="2"/>
                    </a:cubicBezTo>
                    <a:cubicBezTo>
                      <a:pt x="231" y="75"/>
                      <a:pt x="274" y="148"/>
                      <a:pt x="317" y="221"/>
                    </a:cubicBezTo>
                    <a:cubicBezTo>
                      <a:pt x="317" y="222"/>
                      <a:pt x="318" y="223"/>
                      <a:pt x="318" y="2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73" name="Freeform 7"/>
              <p:cNvSpPr>
                <a:spLocks/>
              </p:cNvSpPr>
              <p:nvPr/>
            </p:nvSpPr>
            <p:spPr bwMode="auto">
              <a:xfrm>
                <a:off x="-2266950" y="1809750"/>
                <a:ext cx="1403350" cy="1039813"/>
              </a:xfrm>
              <a:custGeom>
                <a:avLst/>
                <a:gdLst>
                  <a:gd name="T0" fmla="*/ 130 w 373"/>
                  <a:gd name="T1" fmla="*/ 0 h 276"/>
                  <a:gd name="T2" fmla="*/ 186 w 373"/>
                  <a:gd name="T3" fmla="*/ 15 h 276"/>
                  <a:gd name="T4" fmla="*/ 243 w 373"/>
                  <a:gd name="T5" fmla="*/ 0 h 276"/>
                  <a:gd name="T6" fmla="*/ 244 w 373"/>
                  <a:gd name="T7" fmla="*/ 2 h 276"/>
                  <a:gd name="T8" fmla="*/ 372 w 373"/>
                  <a:gd name="T9" fmla="*/ 223 h 276"/>
                  <a:gd name="T10" fmla="*/ 371 w 373"/>
                  <a:gd name="T11" fmla="*/ 227 h 276"/>
                  <a:gd name="T12" fmla="*/ 277 w 373"/>
                  <a:gd name="T13" fmla="*/ 264 h 276"/>
                  <a:gd name="T14" fmla="*/ 232 w 373"/>
                  <a:gd name="T15" fmla="*/ 273 h 276"/>
                  <a:gd name="T16" fmla="*/ 183 w 373"/>
                  <a:gd name="T17" fmla="*/ 275 h 276"/>
                  <a:gd name="T18" fmla="*/ 140 w 373"/>
                  <a:gd name="T19" fmla="*/ 273 h 276"/>
                  <a:gd name="T20" fmla="*/ 2 w 373"/>
                  <a:gd name="T21" fmla="*/ 227 h 276"/>
                  <a:gd name="T22" fmla="*/ 1 w 373"/>
                  <a:gd name="T23" fmla="*/ 223 h 276"/>
                  <a:gd name="T24" fmla="*/ 126 w 373"/>
                  <a:gd name="T25" fmla="*/ 7 h 276"/>
                  <a:gd name="T26" fmla="*/ 130 w 373"/>
                  <a:gd name="T2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276">
                    <a:moveTo>
                      <a:pt x="130" y="0"/>
                    </a:moveTo>
                    <a:cubicBezTo>
                      <a:pt x="147" y="10"/>
                      <a:pt x="166" y="15"/>
                      <a:pt x="186" y="15"/>
                    </a:cubicBezTo>
                    <a:cubicBezTo>
                      <a:pt x="207" y="15"/>
                      <a:pt x="226" y="10"/>
                      <a:pt x="243" y="0"/>
                    </a:cubicBezTo>
                    <a:cubicBezTo>
                      <a:pt x="244" y="1"/>
                      <a:pt x="244" y="1"/>
                      <a:pt x="244" y="2"/>
                    </a:cubicBezTo>
                    <a:cubicBezTo>
                      <a:pt x="287" y="75"/>
                      <a:pt x="329" y="149"/>
                      <a:pt x="372" y="223"/>
                    </a:cubicBezTo>
                    <a:cubicBezTo>
                      <a:pt x="373" y="225"/>
                      <a:pt x="373" y="225"/>
                      <a:pt x="371" y="227"/>
                    </a:cubicBezTo>
                    <a:cubicBezTo>
                      <a:pt x="341" y="243"/>
                      <a:pt x="310" y="256"/>
                      <a:pt x="277" y="264"/>
                    </a:cubicBezTo>
                    <a:cubicBezTo>
                      <a:pt x="262" y="268"/>
                      <a:pt x="247" y="271"/>
                      <a:pt x="232" y="273"/>
                    </a:cubicBezTo>
                    <a:cubicBezTo>
                      <a:pt x="216" y="275"/>
                      <a:pt x="199" y="276"/>
                      <a:pt x="183" y="275"/>
                    </a:cubicBezTo>
                    <a:cubicBezTo>
                      <a:pt x="168" y="275"/>
                      <a:pt x="154" y="274"/>
                      <a:pt x="140" y="273"/>
                    </a:cubicBezTo>
                    <a:cubicBezTo>
                      <a:pt x="91" y="266"/>
                      <a:pt x="45" y="251"/>
                      <a:pt x="2" y="227"/>
                    </a:cubicBezTo>
                    <a:cubicBezTo>
                      <a:pt x="0" y="225"/>
                      <a:pt x="0" y="225"/>
                      <a:pt x="1" y="223"/>
                    </a:cubicBezTo>
                    <a:cubicBezTo>
                      <a:pt x="43" y="151"/>
                      <a:pt x="84" y="79"/>
                      <a:pt x="126" y="7"/>
                    </a:cubicBezTo>
                    <a:cubicBezTo>
                      <a:pt x="127" y="5"/>
                      <a:pt x="128" y="3"/>
                      <a:pt x="1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74" name="Freeform 8"/>
              <p:cNvSpPr>
                <a:spLocks/>
              </p:cNvSpPr>
              <p:nvPr/>
            </p:nvSpPr>
            <p:spPr bwMode="auto">
              <a:xfrm>
                <a:off x="-1846263" y="1162050"/>
                <a:ext cx="561975" cy="561975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74 w 149"/>
                  <a:gd name="T7" fmla="*/ 149 h 149"/>
                  <a:gd name="T8" fmla="*/ 0 w 149"/>
                  <a:gd name="T9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75" name="Grupo 174"/>
            <p:cNvGrpSpPr/>
            <p:nvPr/>
          </p:nvGrpSpPr>
          <p:grpSpPr>
            <a:xfrm>
              <a:off x="1877538" y="3344077"/>
              <a:ext cx="939800" cy="876687"/>
              <a:chOff x="-2971800" y="225425"/>
              <a:chExt cx="2813050" cy="2624138"/>
            </a:xfrm>
            <a:solidFill>
              <a:srgbClr val="203856"/>
            </a:solidFill>
          </p:grpSpPr>
          <p:sp>
            <p:nvSpPr>
              <p:cNvPr id="176" name="Freeform 5"/>
              <p:cNvSpPr>
                <a:spLocks/>
              </p:cNvSpPr>
              <p:nvPr/>
            </p:nvSpPr>
            <p:spPr bwMode="auto">
              <a:xfrm>
                <a:off x="-1355725" y="225425"/>
                <a:ext cx="1196975" cy="1219200"/>
              </a:xfrm>
              <a:custGeom>
                <a:avLst/>
                <a:gdLst>
                  <a:gd name="T0" fmla="*/ 131 w 318"/>
                  <a:gd name="T1" fmla="*/ 0 h 324"/>
                  <a:gd name="T2" fmla="*/ 151 w 318"/>
                  <a:gd name="T3" fmla="*/ 12 h 324"/>
                  <a:gd name="T4" fmla="*/ 297 w 318"/>
                  <a:gd name="T5" fmla="*/ 202 h 324"/>
                  <a:gd name="T6" fmla="*/ 313 w 318"/>
                  <a:gd name="T7" fmla="*/ 265 h 324"/>
                  <a:gd name="T8" fmla="*/ 317 w 318"/>
                  <a:gd name="T9" fmla="*/ 302 h 324"/>
                  <a:gd name="T10" fmla="*/ 318 w 318"/>
                  <a:gd name="T11" fmla="*/ 321 h 324"/>
                  <a:gd name="T12" fmla="*/ 315 w 318"/>
                  <a:gd name="T13" fmla="*/ 324 h 324"/>
                  <a:gd name="T14" fmla="*/ 215 w 318"/>
                  <a:gd name="T15" fmla="*/ 324 h 324"/>
                  <a:gd name="T16" fmla="*/ 80 w 318"/>
                  <a:gd name="T17" fmla="*/ 323 h 324"/>
                  <a:gd name="T18" fmla="*/ 60 w 318"/>
                  <a:gd name="T19" fmla="*/ 324 h 324"/>
                  <a:gd name="T20" fmla="*/ 58 w 318"/>
                  <a:gd name="T21" fmla="*/ 324 h 324"/>
                  <a:gd name="T22" fmla="*/ 0 w 318"/>
                  <a:gd name="T23" fmla="*/ 224 h 324"/>
                  <a:gd name="T24" fmla="*/ 131 w 318"/>
                  <a:gd name="T2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8" h="324">
                    <a:moveTo>
                      <a:pt x="131" y="0"/>
                    </a:moveTo>
                    <a:cubicBezTo>
                      <a:pt x="138" y="4"/>
                      <a:pt x="144" y="8"/>
                      <a:pt x="151" y="12"/>
                    </a:cubicBezTo>
                    <a:cubicBezTo>
                      <a:pt x="221" y="59"/>
                      <a:pt x="270" y="123"/>
                      <a:pt x="297" y="202"/>
                    </a:cubicBezTo>
                    <a:cubicBezTo>
                      <a:pt x="305" y="223"/>
                      <a:pt x="310" y="243"/>
                      <a:pt x="313" y="265"/>
                    </a:cubicBezTo>
                    <a:cubicBezTo>
                      <a:pt x="315" y="277"/>
                      <a:pt x="316" y="290"/>
                      <a:pt x="317" y="302"/>
                    </a:cubicBezTo>
                    <a:cubicBezTo>
                      <a:pt x="317" y="308"/>
                      <a:pt x="317" y="315"/>
                      <a:pt x="318" y="321"/>
                    </a:cubicBezTo>
                    <a:cubicBezTo>
                      <a:pt x="318" y="323"/>
                      <a:pt x="317" y="324"/>
                      <a:pt x="315" y="324"/>
                    </a:cubicBezTo>
                    <a:cubicBezTo>
                      <a:pt x="282" y="324"/>
                      <a:pt x="248" y="324"/>
                      <a:pt x="215" y="324"/>
                    </a:cubicBezTo>
                    <a:cubicBezTo>
                      <a:pt x="170" y="324"/>
                      <a:pt x="125" y="323"/>
                      <a:pt x="80" y="323"/>
                    </a:cubicBezTo>
                    <a:cubicBezTo>
                      <a:pt x="73" y="323"/>
                      <a:pt x="67" y="324"/>
                      <a:pt x="60" y="324"/>
                    </a:cubicBezTo>
                    <a:cubicBezTo>
                      <a:pt x="60" y="324"/>
                      <a:pt x="59" y="324"/>
                      <a:pt x="58" y="324"/>
                    </a:cubicBezTo>
                    <a:cubicBezTo>
                      <a:pt x="56" y="280"/>
                      <a:pt x="37" y="247"/>
                      <a:pt x="0" y="224"/>
                    </a:cubicBezTo>
                    <a:cubicBezTo>
                      <a:pt x="44" y="150"/>
                      <a:pt x="87" y="75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77" name="Freeform 6"/>
              <p:cNvSpPr>
                <a:spLocks/>
              </p:cNvSpPr>
              <p:nvPr/>
            </p:nvSpPr>
            <p:spPr bwMode="auto">
              <a:xfrm>
                <a:off x="-2971800" y="228600"/>
                <a:ext cx="1196975" cy="1216025"/>
              </a:xfrm>
              <a:custGeom>
                <a:avLst/>
                <a:gdLst>
                  <a:gd name="T0" fmla="*/ 318 w 318"/>
                  <a:gd name="T1" fmla="*/ 223 h 323"/>
                  <a:gd name="T2" fmla="*/ 260 w 318"/>
                  <a:gd name="T3" fmla="*/ 323 h 323"/>
                  <a:gd name="T4" fmla="*/ 257 w 318"/>
                  <a:gd name="T5" fmla="*/ 323 h 323"/>
                  <a:gd name="T6" fmla="*/ 149 w 318"/>
                  <a:gd name="T7" fmla="*/ 322 h 323"/>
                  <a:gd name="T8" fmla="*/ 4 w 318"/>
                  <a:gd name="T9" fmla="*/ 323 h 323"/>
                  <a:gd name="T10" fmla="*/ 0 w 318"/>
                  <a:gd name="T11" fmla="*/ 319 h 323"/>
                  <a:gd name="T12" fmla="*/ 4 w 318"/>
                  <a:gd name="T13" fmla="*/ 270 h 323"/>
                  <a:gd name="T14" fmla="*/ 62 w 318"/>
                  <a:gd name="T15" fmla="*/ 116 h 323"/>
                  <a:gd name="T16" fmla="*/ 184 w 318"/>
                  <a:gd name="T17" fmla="*/ 1 h 323"/>
                  <a:gd name="T18" fmla="*/ 187 w 318"/>
                  <a:gd name="T19" fmla="*/ 2 h 323"/>
                  <a:gd name="T20" fmla="*/ 317 w 318"/>
                  <a:gd name="T21" fmla="*/ 221 h 323"/>
                  <a:gd name="T22" fmla="*/ 318 w 318"/>
                  <a:gd name="T23" fmla="*/ 22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323">
                    <a:moveTo>
                      <a:pt x="318" y="223"/>
                    </a:moveTo>
                    <a:cubicBezTo>
                      <a:pt x="281" y="246"/>
                      <a:pt x="262" y="279"/>
                      <a:pt x="260" y="323"/>
                    </a:cubicBezTo>
                    <a:cubicBezTo>
                      <a:pt x="259" y="323"/>
                      <a:pt x="258" y="323"/>
                      <a:pt x="257" y="323"/>
                    </a:cubicBezTo>
                    <a:cubicBezTo>
                      <a:pt x="221" y="323"/>
                      <a:pt x="185" y="322"/>
                      <a:pt x="149" y="322"/>
                    </a:cubicBezTo>
                    <a:cubicBezTo>
                      <a:pt x="100" y="322"/>
                      <a:pt x="52" y="323"/>
                      <a:pt x="4" y="323"/>
                    </a:cubicBezTo>
                    <a:cubicBezTo>
                      <a:pt x="0" y="323"/>
                      <a:pt x="0" y="323"/>
                      <a:pt x="0" y="319"/>
                    </a:cubicBezTo>
                    <a:cubicBezTo>
                      <a:pt x="1" y="303"/>
                      <a:pt x="2" y="286"/>
                      <a:pt x="4" y="270"/>
                    </a:cubicBezTo>
                    <a:cubicBezTo>
                      <a:pt x="12" y="214"/>
                      <a:pt x="31" y="163"/>
                      <a:pt x="62" y="116"/>
                    </a:cubicBezTo>
                    <a:cubicBezTo>
                      <a:pt x="94" y="69"/>
                      <a:pt x="135" y="30"/>
                      <a:pt x="184" y="1"/>
                    </a:cubicBezTo>
                    <a:cubicBezTo>
                      <a:pt x="186" y="0"/>
                      <a:pt x="186" y="0"/>
                      <a:pt x="187" y="2"/>
                    </a:cubicBezTo>
                    <a:cubicBezTo>
                      <a:pt x="231" y="75"/>
                      <a:pt x="274" y="148"/>
                      <a:pt x="317" y="221"/>
                    </a:cubicBezTo>
                    <a:cubicBezTo>
                      <a:pt x="317" y="222"/>
                      <a:pt x="318" y="223"/>
                      <a:pt x="318" y="2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78" name="Freeform 7"/>
              <p:cNvSpPr>
                <a:spLocks/>
              </p:cNvSpPr>
              <p:nvPr/>
            </p:nvSpPr>
            <p:spPr bwMode="auto">
              <a:xfrm>
                <a:off x="-2266950" y="1809750"/>
                <a:ext cx="1403350" cy="1039813"/>
              </a:xfrm>
              <a:custGeom>
                <a:avLst/>
                <a:gdLst>
                  <a:gd name="T0" fmla="*/ 130 w 373"/>
                  <a:gd name="T1" fmla="*/ 0 h 276"/>
                  <a:gd name="T2" fmla="*/ 186 w 373"/>
                  <a:gd name="T3" fmla="*/ 15 h 276"/>
                  <a:gd name="T4" fmla="*/ 243 w 373"/>
                  <a:gd name="T5" fmla="*/ 0 h 276"/>
                  <a:gd name="T6" fmla="*/ 244 w 373"/>
                  <a:gd name="T7" fmla="*/ 2 h 276"/>
                  <a:gd name="T8" fmla="*/ 372 w 373"/>
                  <a:gd name="T9" fmla="*/ 223 h 276"/>
                  <a:gd name="T10" fmla="*/ 371 w 373"/>
                  <a:gd name="T11" fmla="*/ 227 h 276"/>
                  <a:gd name="T12" fmla="*/ 277 w 373"/>
                  <a:gd name="T13" fmla="*/ 264 h 276"/>
                  <a:gd name="T14" fmla="*/ 232 w 373"/>
                  <a:gd name="T15" fmla="*/ 273 h 276"/>
                  <a:gd name="T16" fmla="*/ 183 w 373"/>
                  <a:gd name="T17" fmla="*/ 275 h 276"/>
                  <a:gd name="T18" fmla="*/ 140 w 373"/>
                  <a:gd name="T19" fmla="*/ 273 h 276"/>
                  <a:gd name="T20" fmla="*/ 2 w 373"/>
                  <a:gd name="T21" fmla="*/ 227 h 276"/>
                  <a:gd name="T22" fmla="*/ 1 w 373"/>
                  <a:gd name="T23" fmla="*/ 223 h 276"/>
                  <a:gd name="T24" fmla="*/ 126 w 373"/>
                  <a:gd name="T25" fmla="*/ 7 h 276"/>
                  <a:gd name="T26" fmla="*/ 130 w 373"/>
                  <a:gd name="T2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276">
                    <a:moveTo>
                      <a:pt x="130" y="0"/>
                    </a:moveTo>
                    <a:cubicBezTo>
                      <a:pt x="147" y="10"/>
                      <a:pt x="166" y="15"/>
                      <a:pt x="186" y="15"/>
                    </a:cubicBezTo>
                    <a:cubicBezTo>
                      <a:pt x="207" y="15"/>
                      <a:pt x="226" y="10"/>
                      <a:pt x="243" y="0"/>
                    </a:cubicBezTo>
                    <a:cubicBezTo>
                      <a:pt x="244" y="1"/>
                      <a:pt x="244" y="1"/>
                      <a:pt x="244" y="2"/>
                    </a:cubicBezTo>
                    <a:cubicBezTo>
                      <a:pt x="287" y="75"/>
                      <a:pt x="329" y="149"/>
                      <a:pt x="372" y="223"/>
                    </a:cubicBezTo>
                    <a:cubicBezTo>
                      <a:pt x="373" y="225"/>
                      <a:pt x="373" y="225"/>
                      <a:pt x="371" y="227"/>
                    </a:cubicBezTo>
                    <a:cubicBezTo>
                      <a:pt x="341" y="243"/>
                      <a:pt x="310" y="256"/>
                      <a:pt x="277" y="264"/>
                    </a:cubicBezTo>
                    <a:cubicBezTo>
                      <a:pt x="262" y="268"/>
                      <a:pt x="247" y="271"/>
                      <a:pt x="232" y="273"/>
                    </a:cubicBezTo>
                    <a:cubicBezTo>
                      <a:pt x="216" y="275"/>
                      <a:pt x="199" y="276"/>
                      <a:pt x="183" y="275"/>
                    </a:cubicBezTo>
                    <a:cubicBezTo>
                      <a:pt x="168" y="275"/>
                      <a:pt x="154" y="274"/>
                      <a:pt x="140" y="273"/>
                    </a:cubicBezTo>
                    <a:cubicBezTo>
                      <a:pt x="91" y="266"/>
                      <a:pt x="45" y="251"/>
                      <a:pt x="2" y="227"/>
                    </a:cubicBezTo>
                    <a:cubicBezTo>
                      <a:pt x="0" y="225"/>
                      <a:pt x="0" y="225"/>
                      <a:pt x="1" y="223"/>
                    </a:cubicBezTo>
                    <a:cubicBezTo>
                      <a:pt x="43" y="151"/>
                      <a:pt x="84" y="79"/>
                      <a:pt x="126" y="7"/>
                    </a:cubicBezTo>
                    <a:cubicBezTo>
                      <a:pt x="127" y="5"/>
                      <a:pt x="128" y="3"/>
                      <a:pt x="1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79" name="Freeform 8"/>
              <p:cNvSpPr>
                <a:spLocks/>
              </p:cNvSpPr>
              <p:nvPr/>
            </p:nvSpPr>
            <p:spPr bwMode="auto">
              <a:xfrm>
                <a:off x="-1846263" y="1162050"/>
                <a:ext cx="561975" cy="561975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74 w 149"/>
                  <a:gd name="T7" fmla="*/ 149 h 149"/>
                  <a:gd name="T8" fmla="*/ 0 w 149"/>
                  <a:gd name="T9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80" name="Grupo 179"/>
            <p:cNvGrpSpPr/>
            <p:nvPr/>
          </p:nvGrpSpPr>
          <p:grpSpPr>
            <a:xfrm>
              <a:off x="387921" y="3350076"/>
              <a:ext cx="939800" cy="876687"/>
              <a:chOff x="-2971800" y="225425"/>
              <a:chExt cx="2813050" cy="2624138"/>
            </a:xfrm>
            <a:solidFill>
              <a:srgbClr val="203856"/>
            </a:solidFill>
          </p:grpSpPr>
          <p:sp>
            <p:nvSpPr>
              <p:cNvPr id="181" name="Freeform 5"/>
              <p:cNvSpPr>
                <a:spLocks/>
              </p:cNvSpPr>
              <p:nvPr/>
            </p:nvSpPr>
            <p:spPr bwMode="auto">
              <a:xfrm>
                <a:off x="-1355725" y="225425"/>
                <a:ext cx="1196975" cy="1219200"/>
              </a:xfrm>
              <a:custGeom>
                <a:avLst/>
                <a:gdLst>
                  <a:gd name="T0" fmla="*/ 131 w 318"/>
                  <a:gd name="T1" fmla="*/ 0 h 324"/>
                  <a:gd name="T2" fmla="*/ 151 w 318"/>
                  <a:gd name="T3" fmla="*/ 12 h 324"/>
                  <a:gd name="T4" fmla="*/ 297 w 318"/>
                  <a:gd name="T5" fmla="*/ 202 h 324"/>
                  <a:gd name="T6" fmla="*/ 313 w 318"/>
                  <a:gd name="T7" fmla="*/ 265 h 324"/>
                  <a:gd name="T8" fmla="*/ 317 w 318"/>
                  <a:gd name="T9" fmla="*/ 302 h 324"/>
                  <a:gd name="T10" fmla="*/ 318 w 318"/>
                  <a:gd name="T11" fmla="*/ 321 h 324"/>
                  <a:gd name="T12" fmla="*/ 315 w 318"/>
                  <a:gd name="T13" fmla="*/ 324 h 324"/>
                  <a:gd name="T14" fmla="*/ 215 w 318"/>
                  <a:gd name="T15" fmla="*/ 324 h 324"/>
                  <a:gd name="T16" fmla="*/ 80 w 318"/>
                  <a:gd name="T17" fmla="*/ 323 h 324"/>
                  <a:gd name="T18" fmla="*/ 60 w 318"/>
                  <a:gd name="T19" fmla="*/ 324 h 324"/>
                  <a:gd name="T20" fmla="*/ 58 w 318"/>
                  <a:gd name="T21" fmla="*/ 324 h 324"/>
                  <a:gd name="T22" fmla="*/ 0 w 318"/>
                  <a:gd name="T23" fmla="*/ 224 h 324"/>
                  <a:gd name="T24" fmla="*/ 131 w 318"/>
                  <a:gd name="T2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8" h="324">
                    <a:moveTo>
                      <a:pt x="131" y="0"/>
                    </a:moveTo>
                    <a:cubicBezTo>
                      <a:pt x="138" y="4"/>
                      <a:pt x="144" y="8"/>
                      <a:pt x="151" y="12"/>
                    </a:cubicBezTo>
                    <a:cubicBezTo>
                      <a:pt x="221" y="59"/>
                      <a:pt x="270" y="123"/>
                      <a:pt x="297" y="202"/>
                    </a:cubicBezTo>
                    <a:cubicBezTo>
                      <a:pt x="305" y="223"/>
                      <a:pt x="310" y="243"/>
                      <a:pt x="313" y="265"/>
                    </a:cubicBezTo>
                    <a:cubicBezTo>
                      <a:pt x="315" y="277"/>
                      <a:pt x="316" y="290"/>
                      <a:pt x="317" y="302"/>
                    </a:cubicBezTo>
                    <a:cubicBezTo>
                      <a:pt x="317" y="308"/>
                      <a:pt x="317" y="315"/>
                      <a:pt x="318" y="321"/>
                    </a:cubicBezTo>
                    <a:cubicBezTo>
                      <a:pt x="318" y="323"/>
                      <a:pt x="317" y="324"/>
                      <a:pt x="315" y="324"/>
                    </a:cubicBezTo>
                    <a:cubicBezTo>
                      <a:pt x="282" y="324"/>
                      <a:pt x="248" y="324"/>
                      <a:pt x="215" y="324"/>
                    </a:cubicBezTo>
                    <a:cubicBezTo>
                      <a:pt x="170" y="324"/>
                      <a:pt x="125" y="323"/>
                      <a:pt x="80" y="323"/>
                    </a:cubicBezTo>
                    <a:cubicBezTo>
                      <a:pt x="73" y="323"/>
                      <a:pt x="67" y="324"/>
                      <a:pt x="60" y="324"/>
                    </a:cubicBezTo>
                    <a:cubicBezTo>
                      <a:pt x="60" y="324"/>
                      <a:pt x="59" y="324"/>
                      <a:pt x="58" y="324"/>
                    </a:cubicBezTo>
                    <a:cubicBezTo>
                      <a:pt x="56" y="280"/>
                      <a:pt x="37" y="247"/>
                      <a:pt x="0" y="224"/>
                    </a:cubicBezTo>
                    <a:cubicBezTo>
                      <a:pt x="44" y="150"/>
                      <a:pt x="87" y="75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82" name="Freeform 6"/>
              <p:cNvSpPr>
                <a:spLocks/>
              </p:cNvSpPr>
              <p:nvPr/>
            </p:nvSpPr>
            <p:spPr bwMode="auto">
              <a:xfrm>
                <a:off x="-2971800" y="228600"/>
                <a:ext cx="1196975" cy="1216025"/>
              </a:xfrm>
              <a:custGeom>
                <a:avLst/>
                <a:gdLst>
                  <a:gd name="T0" fmla="*/ 318 w 318"/>
                  <a:gd name="T1" fmla="*/ 223 h 323"/>
                  <a:gd name="T2" fmla="*/ 260 w 318"/>
                  <a:gd name="T3" fmla="*/ 323 h 323"/>
                  <a:gd name="T4" fmla="*/ 257 w 318"/>
                  <a:gd name="T5" fmla="*/ 323 h 323"/>
                  <a:gd name="T6" fmla="*/ 149 w 318"/>
                  <a:gd name="T7" fmla="*/ 322 h 323"/>
                  <a:gd name="T8" fmla="*/ 4 w 318"/>
                  <a:gd name="T9" fmla="*/ 323 h 323"/>
                  <a:gd name="T10" fmla="*/ 0 w 318"/>
                  <a:gd name="T11" fmla="*/ 319 h 323"/>
                  <a:gd name="T12" fmla="*/ 4 w 318"/>
                  <a:gd name="T13" fmla="*/ 270 h 323"/>
                  <a:gd name="T14" fmla="*/ 62 w 318"/>
                  <a:gd name="T15" fmla="*/ 116 h 323"/>
                  <a:gd name="T16" fmla="*/ 184 w 318"/>
                  <a:gd name="T17" fmla="*/ 1 h 323"/>
                  <a:gd name="T18" fmla="*/ 187 w 318"/>
                  <a:gd name="T19" fmla="*/ 2 h 323"/>
                  <a:gd name="T20" fmla="*/ 317 w 318"/>
                  <a:gd name="T21" fmla="*/ 221 h 323"/>
                  <a:gd name="T22" fmla="*/ 318 w 318"/>
                  <a:gd name="T23" fmla="*/ 22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323">
                    <a:moveTo>
                      <a:pt x="318" y="223"/>
                    </a:moveTo>
                    <a:cubicBezTo>
                      <a:pt x="281" y="246"/>
                      <a:pt x="262" y="279"/>
                      <a:pt x="260" y="323"/>
                    </a:cubicBezTo>
                    <a:cubicBezTo>
                      <a:pt x="259" y="323"/>
                      <a:pt x="258" y="323"/>
                      <a:pt x="257" y="323"/>
                    </a:cubicBezTo>
                    <a:cubicBezTo>
                      <a:pt x="221" y="323"/>
                      <a:pt x="185" y="322"/>
                      <a:pt x="149" y="322"/>
                    </a:cubicBezTo>
                    <a:cubicBezTo>
                      <a:pt x="100" y="322"/>
                      <a:pt x="52" y="323"/>
                      <a:pt x="4" y="323"/>
                    </a:cubicBezTo>
                    <a:cubicBezTo>
                      <a:pt x="0" y="323"/>
                      <a:pt x="0" y="323"/>
                      <a:pt x="0" y="319"/>
                    </a:cubicBezTo>
                    <a:cubicBezTo>
                      <a:pt x="1" y="303"/>
                      <a:pt x="2" y="286"/>
                      <a:pt x="4" y="270"/>
                    </a:cubicBezTo>
                    <a:cubicBezTo>
                      <a:pt x="12" y="214"/>
                      <a:pt x="31" y="163"/>
                      <a:pt x="62" y="116"/>
                    </a:cubicBezTo>
                    <a:cubicBezTo>
                      <a:pt x="94" y="69"/>
                      <a:pt x="135" y="30"/>
                      <a:pt x="184" y="1"/>
                    </a:cubicBezTo>
                    <a:cubicBezTo>
                      <a:pt x="186" y="0"/>
                      <a:pt x="186" y="0"/>
                      <a:pt x="187" y="2"/>
                    </a:cubicBezTo>
                    <a:cubicBezTo>
                      <a:pt x="231" y="75"/>
                      <a:pt x="274" y="148"/>
                      <a:pt x="317" y="221"/>
                    </a:cubicBezTo>
                    <a:cubicBezTo>
                      <a:pt x="317" y="222"/>
                      <a:pt x="318" y="223"/>
                      <a:pt x="318" y="2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83" name="Freeform 7"/>
              <p:cNvSpPr>
                <a:spLocks/>
              </p:cNvSpPr>
              <p:nvPr/>
            </p:nvSpPr>
            <p:spPr bwMode="auto">
              <a:xfrm>
                <a:off x="-2266950" y="1809750"/>
                <a:ext cx="1403350" cy="1039813"/>
              </a:xfrm>
              <a:custGeom>
                <a:avLst/>
                <a:gdLst>
                  <a:gd name="T0" fmla="*/ 130 w 373"/>
                  <a:gd name="T1" fmla="*/ 0 h 276"/>
                  <a:gd name="T2" fmla="*/ 186 w 373"/>
                  <a:gd name="T3" fmla="*/ 15 h 276"/>
                  <a:gd name="T4" fmla="*/ 243 w 373"/>
                  <a:gd name="T5" fmla="*/ 0 h 276"/>
                  <a:gd name="T6" fmla="*/ 244 w 373"/>
                  <a:gd name="T7" fmla="*/ 2 h 276"/>
                  <a:gd name="T8" fmla="*/ 372 w 373"/>
                  <a:gd name="T9" fmla="*/ 223 h 276"/>
                  <a:gd name="T10" fmla="*/ 371 w 373"/>
                  <a:gd name="T11" fmla="*/ 227 h 276"/>
                  <a:gd name="T12" fmla="*/ 277 w 373"/>
                  <a:gd name="T13" fmla="*/ 264 h 276"/>
                  <a:gd name="T14" fmla="*/ 232 w 373"/>
                  <a:gd name="T15" fmla="*/ 273 h 276"/>
                  <a:gd name="T16" fmla="*/ 183 w 373"/>
                  <a:gd name="T17" fmla="*/ 275 h 276"/>
                  <a:gd name="T18" fmla="*/ 140 w 373"/>
                  <a:gd name="T19" fmla="*/ 273 h 276"/>
                  <a:gd name="T20" fmla="*/ 2 w 373"/>
                  <a:gd name="T21" fmla="*/ 227 h 276"/>
                  <a:gd name="T22" fmla="*/ 1 w 373"/>
                  <a:gd name="T23" fmla="*/ 223 h 276"/>
                  <a:gd name="T24" fmla="*/ 126 w 373"/>
                  <a:gd name="T25" fmla="*/ 7 h 276"/>
                  <a:gd name="T26" fmla="*/ 130 w 373"/>
                  <a:gd name="T2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276">
                    <a:moveTo>
                      <a:pt x="130" y="0"/>
                    </a:moveTo>
                    <a:cubicBezTo>
                      <a:pt x="147" y="10"/>
                      <a:pt x="166" y="15"/>
                      <a:pt x="186" y="15"/>
                    </a:cubicBezTo>
                    <a:cubicBezTo>
                      <a:pt x="207" y="15"/>
                      <a:pt x="226" y="10"/>
                      <a:pt x="243" y="0"/>
                    </a:cubicBezTo>
                    <a:cubicBezTo>
                      <a:pt x="244" y="1"/>
                      <a:pt x="244" y="1"/>
                      <a:pt x="244" y="2"/>
                    </a:cubicBezTo>
                    <a:cubicBezTo>
                      <a:pt x="287" y="75"/>
                      <a:pt x="329" y="149"/>
                      <a:pt x="372" y="223"/>
                    </a:cubicBezTo>
                    <a:cubicBezTo>
                      <a:pt x="373" y="225"/>
                      <a:pt x="373" y="225"/>
                      <a:pt x="371" y="227"/>
                    </a:cubicBezTo>
                    <a:cubicBezTo>
                      <a:pt x="341" y="243"/>
                      <a:pt x="310" y="256"/>
                      <a:pt x="277" y="264"/>
                    </a:cubicBezTo>
                    <a:cubicBezTo>
                      <a:pt x="262" y="268"/>
                      <a:pt x="247" y="271"/>
                      <a:pt x="232" y="273"/>
                    </a:cubicBezTo>
                    <a:cubicBezTo>
                      <a:pt x="216" y="275"/>
                      <a:pt x="199" y="276"/>
                      <a:pt x="183" y="275"/>
                    </a:cubicBezTo>
                    <a:cubicBezTo>
                      <a:pt x="168" y="275"/>
                      <a:pt x="154" y="274"/>
                      <a:pt x="140" y="273"/>
                    </a:cubicBezTo>
                    <a:cubicBezTo>
                      <a:pt x="91" y="266"/>
                      <a:pt x="45" y="251"/>
                      <a:pt x="2" y="227"/>
                    </a:cubicBezTo>
                    <a:cubicBezTo>
                      <a:pt x="0" y="225"/>
                      <a:pt x="0" y="225"/>
                      <a:pt x="1" y="223"/>
                    </a:cubicBezTo>
                    <a:cubicBezTo>
                      <a:pt x="43" y="151"/>
                      <a:pt x="84" y="79"/>
                      <a:pt x="126" y="7"/>
                    </a:cubicBezTo>
                    <a:cubicBezTo>
                      <a:pt x="127" y="5"/>
                      <a:pt x="128" y="3"/>
                      <a:pt x="1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84" name="Freeform 8"/>
              <p:cNvSpPr>
                <a:spLocks/>
              </p:cNvSpPr>
              <p:nvPr/>
            </p:nvSpPr>
            <p:spPr bwMode="auto">
              <a:xfrm>
                <a:off x="-1846263" y="1162050"/>
                <a:ext cx="561975" cy="561975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74 w 149"/>
                  <a:gd name="T7" fmla="*/ 149 h 149"/>
                  <a:gd name="T8" fmla="*/ 0 w 149"/>
                  <a:gd name="T9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00" name="Grupo 199"/>
            <p:cNvGrpSpPr/>
            <p:nvPr/>
          </p:nvGrpSpPr>
          <p:grpSpPr>
            <a:xfrm>
              <a:off x="7123203" y="4505108"/>
              <a:ext cx="939800" cy="876687"/>
              <a:chOff x="-2971800" y="225425"/>
              <a:chExt cx="2813050" cy="2624138"/>
            </a:xfrm>
            <a:solidFill>
              <a:srgbClr val="203856"/>
            </a:solidFill>
          </p:grpSpPr>
          <p:sp>
            <p:nvSpPr>
              <p:cNvPr id="201" name="Freeform 5"/>
              <p:cNvSpPr>
                <a:spLocks/>
              </p:cNvSpPr>
              <p:nvPr/>
            </p:nvSpPr>
            <p:spPr bwMode="auto">
              <a:xfrm>
                <a:off x="-1355725" y="225425"/>
                <a:ext cx="1196975" cy="1219200"/>
              </a:xfrm>
              <a:custGeom>
                <a:avLst/>
                <a:gdLst>
                  <a:gd name="T0" fmla="*/ 131 w 318"/>
                  <a:gd name="T1" fmla="*/ 0 h 324"/>
                  <a:gd name="T2" fmla="*/ 151 w 318"/>
                  <a:gd name="T3" fmla="*/ 12 h 324"/>
                  <a:gd name="T4" fmla="*/ 297 w 318"/>
                  <a:gd name="T5" fmla="*/ 202 h 324"/>
                  <a:gd name="T6" fmla="*/ 313 w 318"/>
                  <a:gd name="T7" fmla="*/ 265 h 324"/>
                  <a:gd name="T8" fmla="*/ 317 w 318"/>
                  <a:gd name="T9" fmla="*/ 302 h 324"/>
                  <a:gd name="T10" fmla="*/ 318 w 318"/>
                  <a:gd name="T11" fmla="*/ 321 h 324"/>
                  <a:gd name="T12" fmla="*/ 315 w 318"/>
                  <a:gd name="T13" fmla="*/ 324 h 324"/>
                  <a:gd name="T14" fmla="*/ 215 w 318"/>
                  <a:gd name="T15" fmla="*/ 324 h 324"/>
                  <a:gd name="T16" fmla="*/ 80 w 318"/>
                  <a:gd name="T17" fmla="*/ 323 h 324"/>
                  <a:gd name="T18" fmla="*/ 60 w 318"/>
                  <a:gd name="T19" fmla="*/ 324 h 324"/>
                  <a:gd name="T20" fmla="*/ 58 w 318"/>
                  <a:gd name="T21" fmla="*/ 324 h 324"/>
                  <a:gd name="T22" fmla="*/ 0 w 318"/>
                  <a:gd name="T23" fmla="*/ 224 h 324"/>
                  <a:gd name="T24" fmla="*/ 131 w 318"/>
                  <a:gd name="T2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8" h="324">
                    <a:moveTo>
                      <a:pt x="131" y="0"/>
                    </a:moveTo>
                    <a:cubicBezTo>
                      <a:pt x="138" y="4"/>
                      <a:pt x="144" y="8"/>
                      <a:pt x="151" y="12"/>
                    </a:cubicBezTo>
                    <a:cubicBezTo>
                      <a:pt x="221" y="59"/>
                      <a:pt x="270" y="123"/>
                      <a:pt x="297" y="202"/>
                    </a:cubicBezTo>
                    <a:cubicBezTo>
                      <a:pt x="305" y="223"/>
                      <a:pt x="310" y="243"/>
                      <a:pt x="313" y="265"/>
                    </a:cubicBezTo>
                    <a:cubicBezTo>
                      <a:pt x="315" y="277"/>
                      <a:pt x="316" y="290"/>
                      <a:pt x="317" y="302"/>
                    </a:cubicBezTo>
                    <a:cubicBezTo>
                      <a:pt x="317" y="308"/>
                      <a:pt x="317" y="315"/>
                      <a:pt x="318" y="321"/>
                    </a:cubicBezTo>
                    <a:cubicBezTo>
                      <a:pt x="318" y="323"/>
                      <a:pt x="317" y="324"/>
                      <a:pt x="315" y="324"/>
                    </a:cubicBezTo>
                    <a:cubicBezTo>
                      <a:pt x="282" y="324"/>
                      <a:pt x="248" y="324"/>
                      <a:pt x="215" y="324"/>
                    </a:cubicBezTo>
                    <a:cubicBezTo>
                      <a:pt x="170" y="324"/>
                      <a:pt x="125" y="323"/>
                      <a:pt x="80" y="323"/>
                    </a:cubicBezTo>
                    <a:cubicBezTo>
                      <a:pt x="73" y="323"/>
                      <a:pt x="67" y="324"/>
                      <a:pt x="60" y="324"/>
                    </a:cubicBezTo>
                    <a:cubicBezTo>
                      <a:pt x="60" y="324"/>
                      <a:pt x="59" y="324"/>
                      <a:pt x="58" y="324"/>
                    </a:cubicBezTo>
                    <a:cubicBezTo>
                      <a:pt x="56" y="280"/>
                      <a:pt x="37" y="247"/>
                      <a:pt x="0" y="224"/>
                    </a:cubicBezTo>
                    <a:cubicBezTo>
                      <a:pt x="44" y="150"/>
                      <a:pt x="87" y="75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02" name="Freeform 6"/>
              <p:cNvSpPr>
                <a:spLocks/>
              </p:cNvSpPr>
              <p:nvPr/>
            </p:nvSpPr>
            <p:spPr bwMode="auto">
              <a:xfrm>
                <a:off x="-2971800" y="228600"/>
                <a:ext cx="1196975" cy="1216025"/>
              </a:xfrm>
              <a:custGeom>
                <a:avLst/>
                <a:gdLst>
                  <a:gd name="T0" fmla="*/ 318 w 318"/>
                  <a:gd name="T1" fmla="*/ 223 h 323"/>
                  <a:gd name="T2" fmla="*/ 260 w 318"/>
                  <a:gd name="T3" fmla="*/ 323 h 323"/>
                  <a:gd name="T4" fmla="*/ 257 w 318"/>
                  <a:gd name="T5" fmla="*/ 323 h 323"/>
                  <a:gd name="T6" fmla="*/ 149 w 318"/>
                  <a:gd name="T7" fmla="*/ 322 h 323"/>
                  <a:gd name="T8" fmla="*/ 4 w 318"/>
                  <a:gd name="T9" fmla="*/ 323 h 323"/>
                  <a:gd name="T10" fmla="*/ 0 w 318"/>
                  <a:gd name="T11" fmla="*/ 319 h 323"/>
                  <a:gd name="T12" fmla="*/ 4 w 318"/>
                  <a:gd name="T13" fmla="*/ 270 h 323"/>
                  <a:gd name="T14" fmla="*/ 62 w 318"/>
                  <a:gd name="T15" fmla="*/ 116 h 323"/>
                  <a:gd name="T16" fmla="*/ 184 w 318"/>
                  <a:gd name="T17" fmla="*/ 1 h 323"/>
                  <a:gd name="T18" fmla="*/ 187 w 318"/>
                  <a:gd name="T19" fmla="*/ 2 h 323"/>
                  <a:gd name="T20" fmla="*/ 317 w 318"/>
                  <a:gd name="T21" fmla="*/ 221 h 323"/>
                  <a:gd name="T22" fmla="*/ 318 w 318"/>
                  <a:gd name="T23" fmla="*/ 22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323">
                    <a:moveTo>
                      <a:pt x="318" y="223"/>
                    </a:moveTo>
                    <a:cubicBezTo>
                      <a:pt x="281" y="246"/>
                      <a:pt x="262" y="279"/>
                      <a:pt x="260" y="323"/>
                    </a:cubicBezTo>
                    <a:cubicBezTo>
                      <a:pt x="259" y="323"/>
                      <a:pt x="258" y="323"/>
                      <a:pt x="257" y="323"/>
                    </a:cubicBezTo>
                    <a:cubicBezTo>
                      <a:pt x="221" y="323"/>
                      <a:pt x="185" y="322"/>
                      <a:pt x="149" y="322"/>
                    </a:cubicBezTo>
                    <a:cubicBezTo>
                      <a:pt x="100" y="322"/>
                      <a:pt x="52" y="323"/>
                      <a:pt x="4" y="323"/>
                    </a:cubicBezTo>
                    <a:cubicBezTo>
                      <a:pt x="0" y="323"/>
                      <a:pt x="0" y="323"/>
                      <a:pt x="0" y="319"/>
                    </a:cubicBezTo>
                    <a:cubicBezTo>
                      <a:pt x="1" y="303"/>
                      <a:pt x="2" y="286"/>
                      <a:pt x="4" y="270"/>
                    </a:cubicBezTo>
                    <a:cubicBezTo>
                      <a:pt x="12" y="214"/>
                      <a:pt x="31" y="163"/>
                      <a:pt x="62" y="116"/>
                    </a:cubicBezTo>
                    <a:cubicBezTo>
                      <a:pt x="94" y="69"/>
                      <a:pt x="135" y="30"/>
                      <a:pt x="184" y="1"/>
                    </a:cubicBezTo>
                    <a:cubicBezTo>
                      <a:pt x="186" y="0"/>
                      <a:pt x="186" y="0"/>
                      <a:pt x="187" y="2"/>
                    </a:cubicBezTo>
                    <a:cubicBezTo>
                      <a:pt x="231" y="75"/>
                      <a:pt x="274" y="148"/>
                      <a:pt x="317" y="221"/>
                    </a:cubicBezTo>
                    <a:cubicBezTo>
                      <a:pt x="317" y="222"/>
                      <a:pt x="318" y="223"/>
                      <a:pt x="318" y="2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03" name="Freeform 7"/>
              <p:cNvSpPr>
                <a:spLocks/>
              </p:cNvSpPr>
              <p:nvPr/>
            </p:nvSpPr>
            <p:spPr bwMode="auto">
              <a:xfrm>
                <a:off x="-2266950" y="1809750"/>
                <a:ext cx="1403350" cy="1039813"/>
              </a:xfrm>
              <a:custGeom>
                <a:avLst/>
                <a:gdLst>
                  <a:gd name="T0" fmla="*/ 130 w 373"/>
                  <a:gd name="T1" fmla="*/ 0 h 276"/>
                  <a:gd name="T2" fmla="*/ 186 w 373"/>
                  <a:gd name="T3" fmla="*/ 15 h 276"/>
                  <a:gd name="T4" fmla="*/ 243 w 373"/>
                  <a:gd name="T5" fmla="*/ 0 h 276"/>
                  <a:gd name="T6" fmla="*/ 244 w 373"/>
                  <a:gd name="T7" fmla="*/ 2 h 276"/>
                  <a:gd name="T8" fmla="*/ 372 w 373"/>
                  <a:gd name="T9" fmla="*/ 223 h 276"/>
                  <a:gd name="T10" fmla="*/ 371 w 373"/>
                  <a:gd name="T11" fmla="*/ 227 h 276"/>
                  <a:gd name="T12" fmla="*/ 277 w 373"/>
                  <a:gd name="T13" fmla="*/ 264 h 276"/>
                  <a:gd name="T14" fmla="*/ 232 w 373"/>
                  <a:gd name="T15" fmla="*/ 273 h 276"/>
                  <a:gd name="T16" fmla="*/ 183 w 373"/>
                  <a:gd name="T17" fmla="*/ 275 h 276"/>
                  <a:gd name="T18" fmla="*/ 140 w 373"/>
                  <a:gd name="T19" fmla="*/ 273 h 276"/>
                  <a:gd name="T20" fmla="*/ 2 w 373"/>
                  <a:gd name="T21" fmla="*/ 227 h 276"/>
                  <a:gd name="T22" fmla="*/ 1 w 373"/>
                  <a:gd name="T23" fmla="*/ 223 h 276"/>
                  <a:gd name="T24" fmla="*/ 126 w 373"/>
                  <a:gd name="T25" fmla="*/ 7 h 276"/>
                  <a:gd name="T26" fmla="*/ 130 w 373"/>
                  <a:gd name="T2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276">
                    <a:moveTo>
                      <a:pt x="130" y="0"/>
                    </a:moveTo>
                    <a:cubicBezTo>
                      <a:pt x="147" y="10"/>
                      <a:pt x="166" y="15"/>
                      <a:pt x="186" y="15"/>
                    </a:cubicBezTo>
                    <a:cubicBezTo>
                      <a:pt x="207" y="15"/>
                      <a:pt x="226" y="10"/>
                      <a:pt x="243" y="0"/>
                    </a:cubicBezTo>
                    <a:cubicBezTo>
                      <a:pt x="244" y="1"/>
                      <a:pt x="244" y="1"/>
                      <a:pt x="244" y="2"/>
                    </a:cubicBezTo>
                    <a:cubicBezTo>
                      <a:pt x="287" y="75"/>
                      <a:pt x="329" y="149"/>
                      <a:pt x="372" y="223"/>
                    </a:cubicBezTo>
                    <a:cubicBezTo>
                      <a:pt x="373" y="225"/>
                      <a:pt x="373" y="225"/>
                      <a:pt x="371" y="227"/>
                    </a:cubicBezTo>
                    <a:cubicBezTo>
                      <a:pt x="341" y="243"/>
                      <a:pt x="310" y="256"/>
                      <a:pt x="277" y="264"/>
                    </a:cubicBezTo>
                    <a:cubicBezTo>
                      <a:pt x="262" y="268"/>
                      <a:pt x="247" y="271"/>
                      <a:pt x="232" y="273"/>
                    </a:cubicBezTo>
                    <a:cubicBezTo>
                      <a:pt x="216" y="275"/>
                      <a:pt x="199" y="276"/>
                      <a:pt x="183" y="275"/>
                    </a:cubicBezTo>
                    <a:cubicBezTo>
                      <a:pt x="168" y="275"/>
                      <a:pt x="154" y="274"/>
                      <a:pt x="140" y="273"/>
                    </a:cubicBezTo>
                    <a:cubicBezTo>
                      <a:pt x="91" y="266"/>
                      <a:pt x="45" y="251"/>
                      <a:pt x="2" y="227"/>
                    </a:cubicBezTo>
                    <a:cubicBezTo>
                      <a:pt x="0" y="225"/>
                      <a:pt x="0" y="225"/>
                      <a:pt x="1" y="223"/>
                    </a:cubicBezTo>
                    <a:cubicBezTo>
                      <a:pt x="43" y="151"/>
                      <a:pt x="84" y="79"/>
                      <a:pt x="126" y="7"/>
                    </a:cubicBezTo>
                    <a:cubicBezTo>
                      <a:pt x="127" y="5"/>
                      <a:pt x="128" y="3"/>
                      <a:pt x="1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04" name="Freeform 8"/>
              <p:cNvSpPr>
                <a:spLocks/>
              </p:cNvSpPr>
              <p:nvPr/>
            </p:nvSpPr>
            <p:spPr bwMode="auto">
              <a:xfrm>
                <a:off x="-1846263" y="1162050"/>
                <a:ext cx="561975" cy="561975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74 w 149"/>
                  <a:gd name="T7" fmla="*/ 149 h 149"/>
                  <a:gd name="T8" fmla="*/ 0 w 149"/>
                  <a:gd name="T9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05" name="Grupo 204"/>
            <p:cNvGrpSpPr/>
            <p:nvPr/>
          </p:nvGrpSpPr>
          <p:grpSpPr>
            <a:xfrm>
              <a:off x="5633586" y="4511107"/>
              <a:ext cx="939800" cy="876687"/>
              <a:chOff x="-2971800" y="225425"/>
              <a:chExt cx="2813050" cy="2624138"/>
            </a:xfrm>
            <a:solidFill>
              <a:srgbClr val="203856"/>
            </a:solidFill>
          </p:grpSpPr>
          <p:sp>
            <p:nvSpPr>
              <p:cNvPr id="206" name="Freeform 5"/>
              <p:cNvSpPr>
                <a:spLocks/>
              </p:cNvSpPr>
              <p:nvPr/>
            </p:nvSpPr>
            <p:spPr bwMode="auto">
              <a:xfrm>
                <a:off x="-1355725" y="225425"/>
                <a:ext cx="1196975" cy="1219200"/>
              </a:xfrm>
              <a:custGeom>
                <a:avLst/>
                <a:gdLst>
                  <a:gd name="T0" fmla="*/ 131 w 318"/>
                  <a:gd name="T1" fmla="*/ 0 h 324"/>
                  <a:gd name="T2" fmla="*/ 151 w 318"/>
                  <a:gd name="T3" fmla="*/ 12 h 324"/>
                  <a:gd name="T4" fmla="*/ 297 w 318"/>
                  <a:gd name="T5" fmla="*/ 202 h 324"/>
                  <a:gd name="T6" fmla="*/ 313 w 318"/>
                  <a:gd name="T7" fmla="*/ 265 h 324"/>
                  <a:gd name="T8" fmla="*/ 317 w 318"/>
                  <a:gd name="T9" fmla="*/ 302 h 324"/>
                  <a:gd name="T10" fmla="*/ 318 w 318"/>
                  <a:gd name="T11" fmla="*/ 321 h 324"/>
                  <a:gd name="T12" fmla="*/ 315 w 318"/>
                  <a:gd name="T13" fmla="*/ 324 h 324"/>
                  <a:gd name="T14" fmla="*/ 215 w 318"/>
                  <a:gd name="T15" fmla="*/ 324 h 324"/>
                  <a:gd name="T16" fmla="*/ 80 w 318"/>
                  <a:gd name="T17" fmla="*/ 323 h 324"/>
                  <a:gd name="T18" fmla="*/ 60 w 318"/>
                  <a:gd name="T19" fmla="*/ 324 h 324"/>
                  <a:gd name="T20" fmla="*/ 58 w 318"/>
                  <a:gd name="T21" fmla="*/ 324 h 324"/>
                  <a:gd name="T22" fmla="*/ 0 w 318"/>
                  <a:gd name="T23" fmla="*/ 224 h 324"/>
                  <a:gd name="T24" fmla="*/ 131 w 318"/>
                  <a:gd name="T2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8" h="324">
                    <a:moveTo>
                      <a:pt x="131" y="0"/>
                    </a:moveTo>
                    <a:cubicBezTo>
                      <a:pt x="138" y="4"/>
                      <a:pt x="144" y="8"/>
                      <a:pt x="151" y="12"/>
                    </a:cubicBezTo>
                    <a:cubicBezTo>
                      <a:pt x="221" y="59"/>
                      <a:pt x="270" y="123"/>
                      <a:pt x="297" y="202"/>
                    </a:cubicBezTo>
                    <a:cubicBezTo>
                      <a:pt x="305" y="223"/>
                      <a:pt x="310" y="243"/>
                      <a:pt x="313" y="265"/>
                    </a:cubicBezTo>
                    <a:cubicBezTo>
                      <a:pt x="315" y="277"/>
                      <a:pt x="316" y="290"/>
                      <a:pt x="317" y="302"/>
                    </a:cubicBezTo>
                    <a:cubicBezTo>
                      <a:pt x="317" y="308"/>
                      <a:pt x="317" y="315"/>
                      <a:pt x="318" y="321"/>
                    </a:cubicBezTo>
                    <a:cubicBezTo>
                      <a:pt x="318" y="323"/>
                      <a:pt x="317" y="324"/>
                      <a:pt x="315" y="324"/>
                    </a:cubicBezTo>
                    <a:cubicBezTo>
                      <a:pt x="282" y="324"/>
                      <a:pt x="248" y="324"/>
                      <a:pt x="215" y="324"/>
                    </a:cubicBezTo>
                    <a:cubicBezTo>
                      <a:pt x="170" y="324"/>
                      <a:pt x="125" y="323"/>
                      <a:pt x="80" y="323"/>
                    </a:cubicBezTo>
                    <a:cubicBezTo>
                      <a:pt x="73" y="323"/>
                      <a:pt x="67" y="324"/>
                      <a:pt x="60" y="324"/>
                    </a:cubicBezTo>
                    <a:cubicBezTo>
                      <a:pt x="60" y="324"/>
                      <a:pt x="59" y="324"/>
                      <a:pt x="58" y="324"/>
                    </a:cubicBezTo>
                    <a:cubicBezTo>
                      <a:pt x="56" y="280"/>
                      <a:pt x="37" y="247"/>
                      <a:pt x="0" y="224"/>
                    </a:cubicBezTo>
                    <a:cubicBezTo>
                      <a:pt x="44" y="150"/>
                      <a:pt x="87" y="75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07" name="Freeform 6"/>
              <p:cNvSpPr>
                <a:spLocks/>
              </p:cNvSpPr>
              <p:nvPr/>
            </p:nvSpPr>
            <p:spPr bwMode="auto">
              <a:xfrm>
                <a:off x="-2971800" y="228600"/>
                <a:ext cx="1196975" cy="1216025"/>
              </a:xfrm>
              <a:custGeom>
                <a:avLst/>
                <a:gdLst>
                  <a:gd name="T0" fmla="*/ 318 w 318"/>
                  <a:gd name="T1" fmla="*/ 223 h 323"/>
                  <a:gd name="T2" fmla="*/ 260 w 318"/>
                  <a:gd name="T3" fmla="*/ 323 h 323"/>
                  <a:gd name="T4" fmla="*/ 257 w 318"/>
                  <a:gd name="T5" fmla="*/ 323 h 323"/>
                  <a:gd name="T6" fmla="*/ 149 w 318"/>
                  <a:gd name="T7" fmla="*/ 322 h 323"/>
                  <a:gd name="T8" fmla="*/ 4 w 318"/>
                  <a:gd name="T9" fmla="*/ 323 h 323"/>
                  <a:gd name="T10" fmla="*/ 0 w 318"/>
                  <a:gd name="T11" fmla="*/ 319 h 323"/>
                  <a:gd name="T12" fmla="*/ 4 w 318"/>
                  <a:gd name="T13" fmla="*/ 270 h 323"/>
                  <a:gd name="T14" fmla="*/ 62 w 318"/>
                  <a:gd name="T15" fmla="*/ 116 h 323"/>
                  <a:gd name="T16" fmla="*/ 184 w 318"/>
                  <a:gd name="T17" fmla="*/ 1 h 323"/>
                  <a:gd name="T18" fmla="*/ 187 w 318"/>
                  <a:gd name="T19" fmla="*/ 2 h 323"/>
                  <a:gd name="T20" fmla="*/ 317 w 318"/>
                  <a:gd name="T21" fmla="*/ 221 h 323"/>
                  <a:gd name="T22" fmla="*/ 318 w 318"/>
                  <a:gd name="T23" fmla="*/ 22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323">
                    <a:moveTo>
                      <a:pt x="318" y="223"/>
                    </a:moveTo>
                    <a:cubicBezTo>
                      <a:pt x="281" y="246"/>
                      <a:pt x="262" y="279"/>
                      <a:pt x="260" y="323"/>
                    </a:cubicBezTo>
                    <a:cubicBezTo>
                      <a:pt x="259" y="323"/>
                      <a:pt x="258" y="323"/>
                      <a:pt x="257" y="323"/>
                    </a:cubicBezTo>
                    <a:cubicBezTo>
                      <a:pt x="221" y="323"/>
                      <a:pt x="185" y="322"/>
                      <a:pt x="149" y="322"/>
                    </a:cubicBezTo>
                    <a:cubicBezTo>
                      <a:pt x="100" y="322"/>
                      <a:pt x="52" y="323"/>
                      <a:pt x="4" y="323"/>
                    </a:cubicBezTo>
                    <a:cubicBezTo>
                      <a:pt x="0" y="323"/>
                      <a:pt x="0" y="323"/>
                      <a:pt x="0" y="319"/>
                    </a:cubicBezTo>
                    <a:cubicBezTo>
                      <a:pt x="1" y="303"/>
                      <a:pt x="2" y="286"/>
                      <a:pt x="4" y="270"/>
                    </a:cubicBezTo>
                    <a:cubicBezTo>
                      <a:pt x="12" y="214"/>
                      <a:pt x="31" y="163"/>
                      <a:pt x="62" y="116"/>
                    </a:cubicBezTo>
                    <a:cubicBezTo>
                      <a:pt x="94" y="69"/>
                      <a:pt x="135" y="30"/>
                      <a:pt x="184" y="1"/>
                    </a:cubicBezTo>
                    <a:cubicBezTo>
                      <a:pt x="186" y="0"/>
                      <a:pt x="186" y="0"/>
                      <a:pt x="187" y="2"/>
                    </a:cubicBezTo>
                    <a:cubicBezTo>
                      <a:pt x="231" y="75"/>
                      <a:pt x="274" y="148"/>
                      <a:pt x="317" y="221"/>
                    </a:cubicBezTo>
                    <a:cubicBezTo>
                      <a:pt x="317" y="222"/>
                      <a:pt x="318" y="223"/>
                      <a:pt x="318" y="2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08" name="Freeform 7"/>
              <p:cNvSpPr>
                <a:spLocks/>
              </p:cNvSpPr>
              <p:nvPr/>
            </p:nvSpPr>
            <p:spPr bwMode="auto">
              <a:xfrm>
                <a:off x="-2266950" y="1809750"/>
                <a:ext cx="1403350" cy="1039813"/>
              </a:xfrm>
              <a:custGeom>
                <a:avLst/>
                <a:gdLst>
                  <a:gd name="T0" fmla="*/ 130 w 373"/>
                  <a:gd name="T1" fmla="*/ 0 h 276"/>
                  <a:gd name="T2" fmla="*/ 186 w 373"/>
                  <a:gd name="T3" fmla="*/ 15 h 276"/>
                  <a:gd name="T4" fmla="*/ 243 w 373"/>
                  <a:gd name="T5" fmla="*/ 0 h 276"/>
                  <a:gd name="T6" fmla="*/ 244 w 373"/>
                  <a:gd name="T7" fmla="*/ 2 h 276"/>
                  <a:gd name="T8" fmla="*/ 372 w 373"/>
                  <a:gd name="T9" fmla="*/ 223 h 276"/>
                  <a:gd name="T10" fmla="*/ 371 w 373"/>
                  <a:gd name="T11" fmla="*/ 227 h 276"/>
                  <a:gd name="T12" fmla="*/ 277 w 373"/>
                  <a:gd name="T13" fmla="*/ 264 h 276"/>
                  <a:gd name="T14" fmla="*/ 232 w 373"/>
                  <a:gd name="T15" fmla="*/ 273 h 276"/>
                  <a:gd name="T16" fmla="*/ 183 w 373"/>
                  <a:gd name="T17" fmla="*/ 275 h 276"/>
                  <a:gd name="T18" fmla="*/ 140 w 373"/>
                  <a:gd name="T19" fmla="*/ 273 h 276"/>
                  <a:gd name="T20" fmla="*/ 2 w 373"/>
                  <a:gd name="T21" fmla="*/ 227 h 276"/>
                  <a:gd name="T22" fmla="*/ 1 w 373"/>
                  <a:gd name="T23" fmla="*/ 223 h 276"/>
                  <a:gd name="T24" fmla="*/ 126 w 373"/>
                  <a:gd name="T25" fmla="*/ 7 h 276"/>
                  <a:gd name="T26" fmla="*/ 130 w 373"/>
                  <a:gd name="T2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276">
                    <a:moveTo>
                      <a:pt x="130" y="0"/>
                    </a:moveTo>
                    <a:cubicBezTo>
                      <a:pt x="147" y="10"/>
                      <a:pt x="166" y="15"/>
                      <a:pt x="186" y="15"/>
                    </a:cubicBezTo>
                    <a:cubicBezTo>
                      <a:pt x="207" y="15"/>
                      <a:pt x="226" y="10"/>
                      <a:pt x="243" y="0"/>
                    </a:cubicBezTo>
                    <a:cubicBezTo>
                      <a:pt x="244" y="1"/>
                      <a:pt x="244" y="1"/>
                      <a:pt x="244" y="2"/>
                    </a:cubicBezTo>
                    <a:cubicBezTo>
                      <a:pt x="287" y="75"/>
                      <a:pt x="329" y="149"/>
                      <a:pt x="372" y="223"/>
                    </a:cubicBezTo>
                    <a:cubicBezTo>
                      <a:pt x="373" y="225"/>
                      <a:pt x="373" y="225"/>
                      <a:pt x="371" y="227"/>
                    </a:cubicBezTo>
                    <a:cubicBezTo>
                      <a:pt x="341" y="243"/>
                      <a:pt x="310" y="256"/>
                      <a:pt x="277" y="264"/>
                    </a:cubicBezTo>
                    <a:cubicBezTo>
                      <a:pt x="262" y="268"/>
                      <a:pt x="247" y="271"/>
                      <a:pt x="232" y="273"/>
                    </a:cubicBezTo>
                    <a:cubicBezTo>
                      <a:pt x="216" y="275"/>
                      <a:pt x="199" y="276"/>
                      <a:pt x="183" y="275"/>
                    </a:cubicBezTo>
                    <a:cubicBezTo>
                      <a:pt x="168" y="275"/>
                      <a:pt x="154" y="274"/>
                      <a:pt x="140" y="273"/>
                    </a:cubicBezTo>
                    <a:cubicBezTo>
                      <a:pt x="91" y="266"/>
                      <a:pt x="45" y="251"/>
                      <a:pt x="2" y="227"/>
                    </a:cubicBezTo>
                    <a:cubicBezTo>
                      <a:pt x="0" y="225"/>
                      <a:pt x="0" y="225"/>
                      <a:pt x="1" y="223"/>
                    </a:cubicBezTo>
                    <a:cubicBezTo>
                      <a:pt x="43" y="151"/>
                      <a:pt x="84" y="79"/>
                      <a:pt x="126" y="7"/>
                    </a:cubicBezTo>
                    <a:cubicBezTo>
                      <a:pt x="127" y="5"/>
                      <a:pt x="128" y="3"/>
                      <a:pt x="1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09" name="Freeform 8"/>
              <p:cNvSpPr>
                <a:spLocks/>
              </p:cNvSpPr>
              <p:nvPr/>
            </p:nvSpPr>
            <p:spPr bwMode="auto">
              <a:xfrm>
                <a:off x="-1846263" y="1162050"/>
                <a:ext cx="561975" cy="561975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74 w 149"/>
                  <a:gd name="T7" fmla="*/ 149 h 149"/>
                  <a:gd name="T8" fmla="*/ 0 w 149"/>
                  <a:gd name="T9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10" name="Grupo 209"/>
            <p:cNvGrpSpPr/>
            <p:nvPr/>
          </p:nvGrpSpPr>
          <p:grpSpPr>
            <a:xfrm>
              <a:off x="4143969" y="4517106"/>
              <a:ext cx="939800" cy="876687"/>
              <a:chOff x="-2971800" y="225425"/>
              <a:chExt cx="2813050" cy="2624138"/>
            </a:xfrm>
            <a:solidFill>
              <a:srgbClr val="203856"/>
            </a:solidFill>
          </p:grpSpPr>
          <p:sp>
            <p:nvSpPr>
              <p:cNvPr id="211" name="Freeform 5"/>
              <p:cNvSpPr>
                <a:spLocks/>
              </p:cNvSpPr>
              <p:nvPr/>
            </p:nvSpPr>
            <p:spPr bwMode="auto">
              <a:xfrm>
                <a:off x="-1355725" y="225425"/>
                <a:ext cx="1196975" cy="1219200"/>
              </a:xfrm>
              <a:custGeom>
                <a:avLst/>
                <a:gdLst>
                  <a:gd name="T0" fmla="*/ 131 w 318"/>
                  <a:gd name="T1" fmla="*/ 0 h 324"/>
                  <a:gd name="T2" fmla="*/ 151 w 318"/>
                  <a:gd name="T3" fmla="*/ 12 h 324"/>
                  <a:gd name="T4" fmla="*/ 297 w 318"/>
                  <a:gd name="T5" fmla="*/ 202 h 324"/>
                  <a:gd name="T6" fmla="*/ 313 w 318"/>
                  <a:gd name="T7" fmla="*/ 265 h 324"/>
                  <a:gd name="T8" fmla="*/ 317 w 318"/>
                  <a:gd name="T9" fmla="*/ 302 h 324"/>
                  <a:gd name="T10" fmla="*/ 318 w 318"/>
                  <a:gd name="T11" fmla="*/ 321 h 324"/>
                  <a:gd name="T12" fmla="*/ 315 w 318"/>
                  <a:gd name="T13" fmla="*/ 324 h 324"/>
                  <a:gd name="T14" fmla="*/ 215 w 318"/>
                  <a:gd name="T15" fmla="*/ 324 h 324"/>
                  <a:gd name="T16" fmla="*/ 80 w 318"/>
                  <a:gd name="T17" fmla="*/ 323 h 324"/>
                  <a:gd name="T18" fmla="*/ 60 w 318"/>
                  <a:gd name="T19" fmla="*/ 324 h 324"/>
                  <a:gd name="T20" fmla="*/ 58 w 318"/>
                  <a:gd name="T21" fmla="*/ 324 h 324"/>
                  <a:gd name="T22" fmla="*/ 0 w 318"/>
                  <a:gd name="T23" fmla="*/ 224 h 324"/>
                  <a:gd name="T24" fmla="*/ 131 w 318"/>
                  <a:gd name="T2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8" h="324">
                    <a:moveTo>
                      <a:pt x="131" y="0"/>
                    </a:moveTo>
                    <a:cubicBezTo>
                      <a:pt x="138" y="4"/>
                      <a:pt x="144" y="8"/>
                      <a:pt x="151" y="12"/>
                    </a:cubicBezTo>
                    <a:cubicBezTo>
                      <a:pt x="221" y="59"/>
                      <a:pt x="270" y="123"/>
                      <a:pt x="297" y="202"/>
                    </a:cubicBezTo>
                    <a:cubicBezTo>
                      <a:pt x="305" y="223"/>
                      <a:pt x="310" y="243"/>
                      <a:pt x="313" y="265"/>
                    </a:cubicBezTo>
                    <a:cubicBezTo>
                      <a:pt x="315" y="277"/>
                      <a:pt x="316" y="290"/>
                      <a:pt x="317" y="302"/>
                    </a:cubicBezTo>
                    <a:cubicBezTo>
                      <a:pt x="317" y="308"/>
                      <a:pt x="317" y="315"/>
                      <a:pt x="318" y="321"/>
                    </a:cubicBezTo>
                    <a:cubicBezTo>
                      <a:pt x="318" y="323"/>
                      <a:pt x="317" y="324"/>
                      <a:pt x="315" y="324"/>
                    </a:cubicBezTo>
                    <a:cubicBezTo>
                      <a:pt x="282" y="324"/>
                      <a:pt x="248" y="324"/>
                      <a:pt x="215" y="324"/>
                    </a:cubicBezTo>
                    <a:cubicBezTo>
                      <a:pt x="170" y="324"/>
                      <a:pt x="125" y="323"/>
                      <a:pt x="80" y="323"/>
                    </a:cubicBezTo>
                    <a:cubicBezTo>
                      <a:pt x="73" y="323"/>
                      <a:pt x="67" y="324"/>
                      <a:pt x="60" y="324"/>
                    </a:cubicBezTo>
                    <a:cubicBezTo>
                      <a:pt x="60" y="324"/>
                      <a:pt x="59" y="324"/>
                      <a:pt x="58" y="324"/>
                    </a:cubicBezTo>
                    <a:cubicBezTo>
                      <a:pt x="56" y="280"/>
                      <a:pt x="37" y="247"/>
                      <a:pt x="0" y="224"/>
                    </a:cubicBezTo>
                    <a:cubicBezTo>
                      <a:pt x="44" y="150"/>
                      <a:pt x="87" y="75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12" name="Freeform 6"/>
              <p:cNvSpPr>
                <a:spLocks/>
              </p:cNvSpPr>
              <p:nvPr/>
            </p:nvSpPr>
            <p:spPr bwMode="auto">
              <a:xfrm>
                <a:off x="-2971800" y="228600"/>
                <a:ext cx="1196975" cy="1216025"/>
              </a:xfrm>
              <a:custGeom>
                <a:avLst/>
                <a:gdLst>
                  <a:gd name="T0" fmla="*/ 318 w 318"/>
                  <a:gd name="T1" fmla="*/ 223 h 323"/>
                  <a:gd name="T2" fmla="*/ 260 w 318"/>
                  <a:gd name="T3" fmla="*/ 323 h 323"/>
                  <a:gd name="T4" fmla="*/ 257 w 318"/>
                  <a:gd name="T5" fmla="*/ 323 h 323"/>
                  <a:gd name="T6" fmla="*/ 149 w 318"/>
                  <a:gd name="T7" fmla="*/ 322 h 323"/>
                  <a:gd name="T8" fmla="*/ 4 w 318"/>
                  <a:gd name="T9" fmla="*/ 323 h 323"/>
                  <a:gd name="T10" fmla="*/ 0 w 318"/>
                  <a:gd name="T11" fmla="*/ 319 h 323"/>
                  <a:gd name="T12" fmla="*/ 4 w 318"/>
                  <a:gd name="T13" fmla="*/ 270 h 323"/>
                  <a:gd name="T14" fmla="*/ 62 w 318"/>
                  <a:gd name="T15" fmla="*/ 116 h 323"/>
                  <a:gd name="T16" fmla="*/ 184 w 318"/>
                  <a:gd name="T17" fmla="*/ 1 h 323"/>
                  <a:gd name="T18" fmla="*/ 187 w 318"/>
                  <a:gd name="T19" fmla="*/ 2 h 323"/>
                  <a:gd name="T20" fmla="*/ 317 w 318"/>
                  <a:gd name="T21" fmla="*/ 221 h 323"/>
                  <a:gd name="T22" fmla="*/ 318 w 318"/>
                  <a:gd name="T23" fmla="*/ 22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323">
                    <a:moveTo>
                      <a:pt x="318" y="223"/>
                    </a:moveTo>
                    <a:cubicBezTo>
                      <a:pt x="281" y="246"/>
                      <a:pt x="262" y="279"/>
                      <a:pt x="260" y="323"/>
                    </a:cubicBezTo>
                    <a:cubicBezTo>
                      <a:pt x="259" y="323"/>
                      <a:pt x="258" y="323"/>
                      <a:pt x="257" y="323"/>
                    </a:cubicBezTo>
                    <a:cubicBezTo>
                      <a:pt x="221" y="323"/>
                      <a:pt x="185" y="322"/>
                      <a:pt x="149" y="322"/>
                    </a:cubicBezTo>
                    <a:cubicBezTo>
                      <a:pt x="100" y="322"/>
                      <a:pt x="52" y="323"/>
                      <a:pt x="4" y="323"/>
                    </a:cubicBezTo>
                    <a:cubicBezTo>
                      <a:pt x="0" y="323"/>
                      <a:pt x="0" y="323"/>
                      <a:pt x="0" y="319"/>
                    </a:cubicBezTo>
                    <a:cubicBezTo>
                      <a:pt x="1" y="303"/>
                      <a:pt x="2" y="286"/>
                      <a:pt x="4" y="270"/>
                    </a:cubicBezTo>
                    <a:cubicBezTo>
                      <a:pt x="12" y="214"/>
                      <a:pt x="31" y="163"/>
                      <a:pt x="62" y="116"/>
                    </a:cubicBezTo>
                    <a:cubicBezTo>
                      <a:pt x="94" y="69"/>
                      <a:pt x="135" y="30"/>
                      <a:pt x="184" y="1"/>
                    </a:cubicBezTo>
                    <a:cubicBezTo>
                      <a:pt x="186" y="0"/>
                      <a:pt x="186" y="0"/>
                      <a:pt x="187" y="2"/>
                    </a:cubicBezTo>
                    <a:cubicBezTo>
                      <a:pt x="231" y="75"/>
                      <a:pt x="274" y="148"/>
                      <a:pt x="317" y="221"/>
                    </a:cubicBezTo>
                    <a:cubicBezTo>
                      <a:pt x="317" y="222"/>
                      <a:pt x="318" y="223"/>
                      <a:pt x="318" y="2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13" name="Freeform 7"/>
              <p:cNvSpPr>
                <a:spLocks/>
              </p:cNvSpPr>
              <p:nvPr/>
            </p:nvSpPr>
            <p:spPr bwMode="auto">
              <a:xfrm>
                <a:off x="-2266950" y="1809750"/>
                <a:ext cx="1403350" cy="1039813"/>
              </a:xfrm>
              <a:custGeom>
                <a:avLst/>
                <a:gdLst>
                  <a:gd name="T0" fmla="*/ 130 w 373"/>
                  <a:gd name="T1" fmla="*/ 0 h 276"/>
                  <a:gd name="T2" fmla="*/ 186 w 373"/>
                  <a:gd name="T3" fmla="*/ 15 h 276"/>
                  <a:gd name="T4" fmla="*/ 243 w 373"/>
                  <a:gd name="T5" fmla="*/ 0 h 276"/>
                  <a:gd name="T6" fmla="*/ 244 w 373"/>
                  <a:gd name="T7" fmla="*/ 2 h 276"/>
                  <a:gd name="T8" fmla="*/ 372 w 373"/>
                  <a:gd name="T9" fmla="*/ 223 h 276"/>
                  <a:gd name="T10" fmla="*/ 371 w 373"/>
                  <a:gd name="T11" fmla="*/ 227 h 276"/>
                  <a:gd name="T12" fmla="*/ 277 w 373"/>
                  <a:gd name="T13" fmla="*/ 264 h 276"/>
                  <a:gd name="T14" fmla="*/ 232 w 373"/>
                  <a:gd name="T15" fmla="*/ 273 h 276"/>
                  <a:gd name="T16" fmla="*/ 183 w 373"/>
                  <a:gd name="T17" fmla="*/ 275 h 276"/>
                  <a:gd name="T18" fmla="*/ 140 w 373"/>
                  <a:gd name="T19" fmla="*/ 273 h 276"/>
                  <a:gd name="T20" fmla="*/ 2 w 373"/>
                  <a:gd name="T21" fmla="*/ 227 h 276"/>
                  <a:gd name="T22" fmla="*/ 1 w 373"/>
                  <a:gd name="T23" fmla="*/ 223 h 276"/>
                  <a:gd name="T24" fmla="*/ 126 w 373"/>
                  <a:gd name="T25" fmla="*/ 7 h 276"/>
                  <a:gd name="T26" fmla="*/ 130 w 373"/>
                  <a:gd name="T2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276">
                    <a:moveTo>
                      <a:pt x="130" y="0"/>
                    </a:moveTo>
                    <a:cubicBezTo>
                      <a:pt x="147" y="10"/>
                      <a:pt x="166" y="15"/>
                      <a:pt x="186" y="15"/>
                    </a:cubicBezTo>
                    <a:cubicBezTo>
                      <a:pt x="207" y="15"/>
                      <a:pt x="226" y="10"/>
                      <a:pt x="243" y="0"/>
                    </a:cubicBezTo>
                    <a:cubicBezTo>
                      <a:pt x="244" y="1"/>
                      <a:pt x="244" y="1"/>
                      <a:pt x="244" y="2"/>
                    </a:cubicBezTo>
                    <a:cubicBezTo>
                      <a:pt x="287" y="75"/>
                      <a:pt x="329" y="149"/>
                      <a:pt x="372" y="223"/>
                    </a:cubicBezTo>
                    <a:cubicBezTo>
                      <a:pt x="373" y="225"/>
                      <a:pt x="373" y="225"/>
                      <a:pt x="371" y="227"/>
                    </a:cubicBezTo>
                    <a:cubicBezTo>
                      <a:pt x="341" y="243"/>
                      <a:pt x="310" y="256"/>
                      <a:pt x="277" y="264"/>
                    </a:cubicBezTo>
                    <a:cubicBezTo>
                      <a:pt x="262" y="268"/>
                      <a:pt x="247" y="271"/>
                      <a:pt x="232" y="273"/>
                    </a:cubicBezTo>
                    <a:cubicBezTo>
                      <a:pt x="216" y="275"/>
                      <a:pt x="199" y="276"/>
                      <a:pt x="183" y="275"/>
                    </a:cubicBezTo>
                    <a:cubicBezTo>
                      <a:pt x="168" y="275"/>
                      <a:pt x="154" y="274"/>
                      <a:pt x="140" y="273"/>
                    </a:cubicBezTo>
                    <a:cubicBezTo>
                      <a:pt x="91" y="266"/>
                      <a:pt x="45" y="251"/>
                      <a:pt x="2" y="227"/>
                    </a:cubicBezTo>
                    <a:cubicBezTo>
                      <a:pt x="0" y="225"/>
                      <a:pt x="0" y="225"/>
                      <a:pt x="1" y="223"/>
                    </a:cubicBezTo>
                    <a:cubicBezTo>
                      <a:pt x="43" y="151"/>
                      <a:pt x="84" y="79"/>
                      <a:pt x="126" y="7"/>
                    </a:cubicBezTo>
                    <a:cubicBezTo>
                      <a:pt x="127" y="5"/>
                      <a:pt x="128" y="3"/>
                      <a:pt x="1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14" name="Freeform 8"/>
              <p:cNvSpPr>
                <a:spLocks/>
              </p:cNvSpPr>
              <p:nvPr/>
            </p:nvSpPr>
            <p:spPr bwMode="auto">
              <a:xfrm>
                <a:off x="-1846263" y="1162050"/>
                <a:ext cx="561975" cy="561975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74 w 149"/>
                  <a:gd name="T7" fmla="*/ 149 h 149"/>
                  <a:gd name="T8" fmla="*/ 0 w 149"/>
                  <a:gd name="T9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15" name="Grupo 214"/>
            <p:cNvGrpSpPr/>
            <p:nvPr/>
          </p:nvGrpSpPr>
          <p:grpSpPr>
            <a:xfrm>
              <a:off x="2654352" y="4523105"/>
              <a:ext cx="939800" cy="876687"/>
              <a:chOff x="-2971800" y="225425"/>
              <a:chExt cx="2813050" cy="2624138"/>
            </a:xfrm>
            <a:solidFill>
              <a:srgbClr val="203856"/>
            </a:solidFill>
          </p:grpSpPr>
          <p:sp>
            <p:nvSpPr>
              <p:cNvPr id="216" name="Freeform 5"/>
              <p:cNvSpPr>
                <a:spLocks/>
              </p:cNvSpPr>
              <p:nvPr/>
            </p:nvSpPr>
            <p:spPr bwMode="auto">
              <a:xfrm>
                <a:off x="-1355725" y="225425"/>
                <a:ext cx="1196975" cy="1219200"/>
              </a:xfrm>
              <a:custGeom>
                <a:avLst/>
                <a:gdLst>
                  <a:gd name="T0" fmla="*/ 131 w 318"/>
                  <a:gd name="T1" fmla="*/ 0 h 324"/>
                  <a:gd name="T2" fmla="*/ 151 w 318"/>
                  <a:gd name="T3" fmla="*/ 12 h 324"/>
                  <a:gd name="T4" fmla="*/ 297 w 318"/>
                  <a:gd name="T5" fmla="*/ 202 h 324"/>
                  <a:gd name="T6" fmla="*/ 313 w 318"/>
                  <a:gd name="T7" fmla="*/ 265 h 324"/>
                  <a:gd name="T8" fmla="*/ 317 w 318"/>
                  <a:gd name="T9" fmla="*/ 302 h 324"/>
                  <a:gd name="T10" fmla="*/ 318 w 318"/>
                  <a:gd name="T11" fmla="*/ 321 h 324"/>
                  <a:gd name="T12" fmla="*/ 315 w 318"/>
                  <a:gd name="T13" fmla="*/ 324 h 324"/>
                  <a:gd name="T14" fmla="*/ 215 w 318"/>
                  <a:gd name="T15" fmla="*/ 324 h 324"/>
                  <a:gd name="T16" fmla="*/ 80 w 318"/>
                  <a:gd name="T17" fmla="*/ 323 h 324"/>
                  <a:gd name="T18" fmla="*/ 60 w 318"/>
                  <a:gd name="T19" fmla="*/ 324 h 324"/>
                  <a:gd name="T20" fmla="*/ 58 w 318"/>
                  <a:gd name="T21" fmla="*/ 324 h 324"/>
                  <a:gd name="T22" fmla="*/ 0 w 318"/>
                  <a:gd name="T23" fmla="*/ 224 h 324"/>
                  <a:gd name="T24" fmla="*/ 131 w 318"/>
                  <a:gd name="T2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8" h="324">
                    <a:moveTo>
                      <a:pt x="131" y="0"/>
                    </a:moveTo>
                    <a:cubicBezTo>
                      <a:pt x="138" y="4"/>
                      <a:pt x="144" y="8"/>
                      <a:pt x="151" y="12"/>
                    </a:cubicBezTo>
                    <a:cubicBezTo>
                      <a:pt x="221" y="59"/>
                      <a:pt x="270" y="123"/>
                      <a:pt x="297" y="202"/>
                    </a:cubicBezTo>
                    <a:cubicBezTo>
                      <a:pt x="305" y="223"/>
                      <a:pt x="310" y="243"/>
                      <a:pt x="313" y="265"/>
                    </a:cubicBezTo>
                    <a:cubicBezTo>
                      <a:pt x="315" y="277"/>
                      <a:pt x="316" y="290"/>
                      <a:pt x="317" y="302"/>
                    </a:cubicBezTo>
                    <a:cubicBezTo>
                      <a:pt x="317" y="308"/>
                      <a:pt x="317" y="315"/>
                      <a:pt x="318" y="321"/>
                    </a:cubicBezTo>
                    <a:cubicBezTo>
                      <a:pt x="318" y="323"/>
                      <a:pt x="317" y="324"/>
                      <a:pt x="315" y="324"/>
                    </a:cubicBezTo>
                    <a:cubicBezTo>
                      <a:pt x="282" y="324"/>
                      <a:pt x="248" y="324"/>
                      <a:pt x="215" y="324"/>
                    </a:cubicBezTo>
                    <a:cubicBezTo>
                      <a:pt x="170" y="324"/>
                      <a:pt x="125" y="323"/>
                      <a:pt x="80" y="323"/>
                    </a:cubicBezTo>
                    <a:cubicBezTo>
                      <a:pt x="73" y="323"/>
                      <a:pt x="67" y="324"/>
                      <a:pt x="60" y="324"/>
                    </a:cubicBezTo>
                    <a:cubicBezTo>
                      <a:pt x="60" y="324"/>
                      <a:pt x="59" y="324"/>
                      <a:pt x="58" y="324"/>
                    </a:cubicBezTo>
                    <a:cubicBezTo>
                      <a:pt x="56" y="280"/>
                      <a:pt x="37" y="247"/>
                      <a:pt x="0" y="224"/>
                    </a:cubicBezTo>
                    <a:cubicBezTo>
                      <a:pt x="44" y="150"/>
                      <a:pt x="87" y="75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17" name="Freeform 6"/>
              <p:cNvSpPr>
                <a:spLocks/>
              </p:cNvSpPr>
              <p:nvPr/>
            </p:nvSpPr>
            <p:spPr bwMode="auto">
              <a:xfrm>
                <a:off x="-2971800" y="228600"/>
                <a:ext cx="1196975" cy="1216025"/>
              </a:xfrm>
              <a:custGeom>
                <a:avLst/>
                <a:gdLst>
                  <a:gd name="T0" fmla="*/ 318 w 318"/>
                  <a:gd name="T1" fmla="*/ 223 h 323"/>
                  <a:gd name="T2" fmla="*/ 260 w 318"/>
                  <a:gd name="T3" fmla="*/ 323 h 323"/>
                  <a:gd name="T4" fmla="*/ 257 w 318"/>
                  <a:gd name="T5" fmla="*/ 323 h 323"/>
                  <a:gd name="T6" fmla="*/ 149 w 318"/>
                  <a:gd name="T7" fmla="*/ 322 h 323"/>
                  <a:gd name="T8" fmla="*/ 4 w 318"/>
                  <a:gd name="T9" fmla="*/ 323 h 323"/>
                  <a:gd name="T10" fmla="*/ 0 w 318"/>
                  <a:gd name="T11" fmla="*/ 319 h 323"/>
                  <a:gd name="T12" fmla="*/ 4 w 318"/>
                  <a:gd name="T13" fmla="*/ 270 h 323"/>
                  <a:gd name="T14" fmla="*/ 62 w 318"/>
                  <a:gd name="T15" fmla="*/ 116 h 323"/>
                  <a:gd name="T16" fmla="*/ 184 w 318"/>
                  <a:gd name="T17" fmla="*/ 1 h 323"/>
                  <a:gd name="T18" fmla="*/ 187 w 318"/>
                  <a:gd name="T19" fmla="*/ 2 h 323"/>
                  <a:gd name="T20" fmla="*/ 317 w 318"/>
                  <a:gd name="T21" fmla="*/ 221 h 323"/>
                  <a:gd name="T22" fmla="*/ 318 w 318"/>
                  <a:gd name="T23" fmla="*/ 22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323">
                    <a:moveTo>
                      <a:pt x="318" y="223"/>
                    </a:moveTo>
                    <a:cubicBezTo>
                      <a:pt x="281" y="246"/>
                      <a:pt x="262" y="279"/>
                      <a:pt x="260" y="323"/>
                    </a:cubicBezTo>
                    <a:cubicBezTo>
                      <a:pt x="259" y="323"/>
                      <a:pt x="258" y="323"/>
                      <a:pt x="257" y="323"/>
                    </a:cubicBezTo>
                    <a:cubicBezTo>
                      <a:pt x="221" y="323"/>
                      <a:pt x="185" y="322"/>
                      <a:pt x="149" y="322"/>
                    </a:cubicBezTo>
                    <a:cubicBezTo>
                      <a:pt x="100" y="322"/>
                      <a:pt x="52" y="323"/>
                      <a:pt x="4" y="323"/>
                    </a:cubicBezTo>
                    <a:cubicBezTo>
                      <a:pt x="0" y="323"/>
                      <a:pt x="0" y="323"/>
                      <a:pt x="0" y="319"/>
                    </a:cubicBezTo>
                    <a:cubicBezTo>
                      <a:pt x="1" y="303"/>
                      <a:pt x="2" y="286"/>
                      <a:pt x="4" y="270"/>
                    </a:cubicBezTo>
                    <a:cubicBezTo>
                      <a:pt x="12" y="214"/>
                      <a:pt x="31" y="163"/>
                      <a:pt x="62" y="116"/>
                    </a:cubicBezTo>
                    <a:cubicBezTo>
                      <a:pt x="94" y="69"/>
                      <a:pt x="135" y="30"/>
                      <a:pt x="184" y="1"/>
                    </a:cubicBezTo>
                    <a:cubicBezTo>
                      <a:pt x="186" y="0"/>
                      <a:pt x="186" y="0"/>
                      <a:pt x="187" y="2"/>
                    </a:cubicBezTo>
                    <a:cubicBezTo>
                      <a:pt x="231" y="75"/>
                      <a:pt x="274" y="148"/>
                      <a:pt x="317" y="221"/>
                    </a:cubicBezTo>
                    <a:cubicBezTo>
                      <a:pt x="317" y="222"/>
                      <a:pt x="318" y="223"/>
                      <a:pt x="318" y="2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18" name="Freeform 7"/>
              <p:cNvSpPr>
                <a:spLocks/>
              </p:cNvSpPr>
              <p:nvPr/>
            </p:nvSpPr>
            <p:spPr bwMode="auto">
              <a:xfrm>
                <a:off x="-2266950" y="1809750"/>
                <a:ext cx="1403350" cy="1039813"/>
              </a:xfrm>
              <a:custGeom>
                <a:avLst/>
                <a:gdLst>
                  <a:gd name="T0" fmla="*/ 130 w 373"/>
                  <a:gd name="T1" fmla="*/ 0 h 276"/>
                  <a:gd name="T2" fmla="*/ 186 w 373"/>
                  <a:gd name="T3" fmla="*/ 15 h 276"/>
                  <a:gd name="T4" fmla="*/ 243 w 373"/>
                  <a:gd name="T5" fmla="*/ 0 h 276"/>
                  <a:gd name="T6" fmla="*/ 244 w 373"/>
                  <a:gd name="T7" fmla="*/ 2 h 276"/>
                  <a:gd name="T8" fmla="*/ 372 w 373"/>
                  <a:gd name="T9" fmla="*/ 223 h 276"/>
                  <a:gd name="T10" fmla="*/ 371 w 373"/>
                  <a:gd name="T11" fmla="*/ 227 h 276"/>
                  <a:gd name="T12" fmla="*/ 277 w 373"/>
                  <a:gd name="T13" fmla="*/ 264 h 276"/>
                  <a:gd name="T14" fmla="*/ 232 w 373"/>
                  <a:gd name="T15" fmla="*/ 273 h 276"/>
                  <a:gd name="T16" fmla="*/ 183 w 373"/>
                  <a:gd name="T17" fmla="*/ 275 h 276"/>
                  <a:gd name="T18" fmla="*/ 140 w 373"/>
                  <a:gd name="T19" fmla="*/ 273 h 276"/>
                  <a:gd name="T20" fmla="*/ 2 w 373"/>
                  <a:gd name="T21" fmla="*/ 227 h 276"/>
                  <a:gd name="T22" fmla="*/ 1 w 373"/>
                  <a:gd name="T23" fmla="*/ 223 h 276"/>
                  <a:gd name="T24" fmla="*/ 126 w 373"/>
                  <a:gd name="T25" fmla="*/ 7 h 276"/>
                  <a:gd name="T26" fmla="*/ 130 w 373"/>
                  <a:gd name="T2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276">
                    <a:moveTo>
                      <a:pt x="130" y="0"/>
                    </a:moveTo>
                    <a:cubicBezTo>
                      <a:pt x="147" y="10"/>
                      <a:pt x="166" y="15"/>
                      <a:pt x="186" y="15"/>
                    </a:cubicBezTo>
                    <a:cubicBezTo>
                      <a:pt x="207" y="15"/>
                      <a:pt x="226" y="10"/>
                      <a:pt x="243" y="0"/>
                    </a:cubicBezTo>
                    <a:cubicBezTo>
                      <a:pt x="244" y="1"/>
                      <a:pt x="244" y="1"/>
                      <a:pt x="244" y="2"/>
                    </a:cubicBezTo>
                    <a:cubicBezTo>
                      <a:pt x="287" y="75"/>
                      <a:pt x="329" y="149"/>
                      <a:pt x="372" y="223"/>
                    </a:cubicBezTo>
                    <a:cubicBezTo>
                      <a:pt x="373" y="225"/>
                      <a:pt x="373" y="225"/>
                      <a:pt x="371" y="227"/>
                    </a:cubicBezTo>
                    <a:cubicBezTo>
                      <a:pt x="341" y="243"/>
                      <a:pt x="310" y="256"/>
                      <a:pt x="277" y="264"/>
                    </a:cubicBezTo>
                    <a:cubicBezTo>
                      <a:pt x="262" y="268"/>
                      <a:pt x="247" y="271"/>
                      <a:pt x="232" y="273"/>
                    </a:cubicBezTo>
                    <a:cubicBezTo>
                      <a:pt x="216" y="275"/>
                      <a:pt x="199" y="276"/>
                      <a:pt x="183" y="275"/>
                    </a:cubicBezTo>
                    <a:cubicBezTo>
                      <a:pt x="168" y="275"/>
                      <a:pt x="154" y="274"/>
                      <a:pt x="140" y="273"/>
                    </a:cubicBezTo>
                    <a:cubicBezTo>
                      <a:pt x="91" y="266"/>
                      <a:pt x="45" y="251"/>
                      <a:pt x="2" y="227"/>
                    </a:cubicBezTo>
                    <a:cubicBezTo>
                      <a:pt x="0" y="225"/>
                      <a:pt x="0" y="225"/>
                      <a:pt x="1" y="223"/>
                    </a:cubicBezTo>
                    <a:cubicBezTo>
                      <a:pt x="43" y="151"/>
                      <a:pt x="84" y="79"/>
                      <a:pt x="126" y="7"/>
                    </a:cubicBezTo>
                    <a:cubicBezTo>
                      <a:pt x="127" y="5"/>
                      <a:pt x="128" y="3"/>
                      <a:pt x="1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19" name="Freeform 8"/>
              <p:cNvSpPr>
                <a:spLocks/>
              </p:cNvSpPr>
              <p:nvPr/>
            </p:nvSpPr>
            <p:spPr bwMode="auto">
              <a:xfrm>
                <a:off x="-1846263" y="1162050"/>
                <a:ext cx="561975" cy="561975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74 w 149"/>
                  <a:gd name="T7" fmla="*/ 149 h 149"/>
                  <a:gd name="T8" fmla="*/ 0 w 149"/>
                  <a:gd name="T9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20" name="Grupo 219"/>
            <p:cNvGrpSpPr/>
            <p:nvPr/>
          </p:nvGrpSpPr>
          <p:grpSpPr>
            <a:xfrm>
              <a:off x="1164735" y="4529104"/>
              <a:ext cx="939800" cy="876687"/>
              <a:chOff x="-2971800" y="225425"/>
              <a:chExt cx="2813050" cy="2624138"/>
            </a:xfrm>
            <a:solidFill>
              <a:srgbClr val="203856"/>
            </a:solidFill>
          </p:grpSpPr>
          <p:sp>
            <p:nvSpPr>
              <p:cNvPr id="221" name="Freeform 5"/>
              <p:cNvSpPr>
                <a:spLocks/>
              </p:cNvSpPr>
              <p:nvPr/>
            </p:nvSpPr>
            <p:spPr bwMode="auto">
              <a:xfrm>
                <a:off x="-1355725" y="225425"/>
                <a:ext cx="1196975" cy="1219200"/>
              </a:xfrm>
              <a:custGeom>
                <a:avLst/>
                <a:gdLst>
                  <a:gd name="T0" fmla="*/ 131 w 318"/>
                  <a:gd name="T1" fmla="*/ 0 h 324"/>
                  <a:gd name="T2" fmla="*/ 151 w 318"/>
                  <a:gd name="T3" fmla="*/ 12 h 324"/>
                  <a:gd name="T4" fmla="*/ 297 w 318"/>
                  <a:gd name="T5" fmla="*/ 202 h 324"/>
                  <a:gd name="T6" fmla="*/ 313 w 318"/>
                  <a:gd name="T7" fmla="*/ 265 h 324"/>
                  <a:gd name="T8" fmla="*/ 317 w 318"/>
                  <a:gd name="T9" fmla="*/ 302 h 324"/>
                  <a:gd name="T10" fmla="*/ 318 w 318"/>
                  <a:gd name="T11" fmla="*/ 321 h 324"/>
                  <a:gd name="T12" fmla="*/ 315 w 318"/>
                  <a:gd name="T13" fmla="*/ 324 h 324"/>
                  <a:gd name="T14" fmla="*/ 215 w 318"/>
                  <a:gd name="T15" fmla="*/ 324 h 324"/>
                  <a:gd name="T16" fmla="*/ 80 w 318"/>
                  <a:gd name="T17" fmla="*/ 323 h 324"/>
                  <a:gd name="T18" fmla="*/ 60 w 318"/>
                  <a:gd name="T19" fmla="*/ 324 h 324"/>
                  <a:gd name="T20" fmla="*/ 58 w 318"/>
                  <a:gd name="T21" fmla="*/ 324 h 324"/>
                  <a:gd name="T22" fmla="*/ 0 w 318"/>
                  <a:gd name="T23" fmla="*/ 224 h 324"/>
                  <a:gd name="T24" fmla="*/ 131 w 318"/>
                  <a:gd name="T2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8" h="324">
                    <a:moveTo>
                      <a:pt x="131" y="0"/>
                    </a:moveTo>
                    <a:cubicBezTo>
                      <a:pt x="138" y="4"/>
                      <a:pt x="144" y="8"/>
                      <a:pt x="151" y="12"/>
                    </a:cubicBezTo>
                    <a:cubicBezTo>
                      <a:pt x="221" y="59"/>
                      <a:pt x="270" y="123"/>
                      <a:pt x="297" y="202"/>
                    </a:cubicBezTo>
                    <a:cubicBezTo>
                      <a:pt x="305" y="223"/>
                      <a:pt x="310" y="243"/>
                      <a:pt x="313" y="265"/>
                    </a:cubicBezTo>
                    <a:cubicBezTo>
                      <a:pt x="315" y="277"/>
                      <a:pt x="316" y="290"/>
                      <a:pt x="317" y="302"/>
                    </a:cubicBezTo>
                    <a:cubicBezTo>
                      <a:pt x="317" y="308"/>
                      <a:pt x="317" y="315"/>
                      <a:pt x="318" y="321"/>
                    </a:cubicBezTo>
                    <a:cubicBezTo>
                      <a:pt x="318" y="323"/>
                      <a:pt x="317" y="324"/>
                      <a:pt x="315" y="324"/>
                    </a:cubicBezTo>
                    <a:cubicBezTo>
                      <a:pt x="282" y="324"/>
                      <a:pt x="248" y="324"/>
                      <a:pt x="215" y="324"/>
                    </a:cubicBezTo>
                    <a:cubicBezTo>
                      <a:pt x="170" y="324"/>
                      <a:pt x="125" y="323"/>
                      <a:pt x="80" y="323"/>
                    </a:cubicBezTo>
                    <a:cubicBezTo>
                      <a:pt x="73" y="323"/>
                      <a:pt x="67" y="324"/>
                      <a:pt x="60" y="324"/>
                    </a:cubicBezTo>
                    <a:cubicBezTo>
                      <a:pt x="60" y="324"/>
                      <a:pt x="59" y="324"/>
                      <a:pt x="58" y="324"/>
                    </a:cubicBezTo>
                    <a:cubicBezTo>
                      <a:pt x="56" y="280"/>
                      <a:pt x="37" y="247"/>
                      <a:pt x="0" y="224"/>
                    </a:cubicBezTo>
                    <a:cubicBezTo>
                      <a:pt x="44" y="150"/>
                      <a:pt x="87" y="75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22" name="Freeform 6"/>
              <p:cNvSpPr>
                <a:spLocks/>
              </p:cNvSpPr>
              <p:nvPr/>
            </p:nvSpPr>
            <p:spPr bwMode="auto">
              <a:xfrm>
                <a:off x="-2971800" y="228600"/>
                <a:ext cx="1196975" cy="1216025"/>
              </a:xfrm>
              <a:custGeom>
                <a:avLst/>
                <a:gdLst>
                  <a:gd name="T0" fmla="*/ 318 w 318"/>
                  <a:gd name="T1" fmla="*/ 223 h 323"/>
                  <a:gd name="T2" fmla="*/ 260 w 318"/>
                  <a:gd name="T3" fmla="*/ 323 h 323"/>
                  <a:gd name="T4" fmla="*/ 257 w 318"/>
                  <a:gd name="T5" fmla="*/ 323 h 323"/>
                  <a:gd name="T6" fmla="*/ 149 w 318"/>
                  <a:gd name="T7" fmla="*/ 322 h 323"/>
                  <a:gd name="T8" fmla="*/ 4 w 318"/>
                  <a:gd name="T9" fmla="*/ 323 h 323"/>
                  <a:gd name="T10" fmla="*/ 0 w 318"/>
                  <a:gd name="T11" fmla="*/ 319 h 323"/>
                  <a:gd name="T12" fmla="*/ 4 w 318"/>
                  <a:gd name="T13" fmla="*/ 270 h 323"/>
                  <a:gd name="T14" fmla="*/ 62 w 318"/>
                  <a:gd name="T15" fmla="*/ 116 h 323"/>
                  <a:gd name="T16" fmla="*/ 184 w 318"/>
                  <a:gd name="T17" fmla="*/ 1 h 323"/>
                  <a:gd name="T18" fmla="*/ 187 w 318"/>
                  <a:gd name="T19" fmla="*/ 2 h 323"/>
                  <a:gd name="T20" fmla="*/ 317 w 318"/>
                  <a:gd name="T21" fmla="*/ 221 h 323"/>
                  <a:gd name="T22" fmla="*/ 318 w 318"/>
                  <a:gd name="T23" fmla="*/ 22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323">
                    <a:moveTo>
                      <a:pt x="318" y="223"/>
                    </a:moveTo>
                    <a:cubicBezTo>
                      <a:pt x="281" y="246"/>
                      <a:pt x="262" y="279"/>
                      <a:pt x="260" y="323"/>
                    </a:cubicBezTo>
                    <a:cubicBezTo>
                      <a:pt x="259" y="323"/>
                      <a:pt x="258" y="323"/>
                      <a:pt x="257" y="323"/>
                    </a:cubicBezTo>
                    <a:cubicBezTo>
                      <a:pt x="221" y="323"/>
                      <a:pt x="185" y="322"/>
                      <a:pt x="149" y="322"/>
                    </a:cubicBezTo>
                    <a:cubicBezTo>
                      <a:pt x="100" y="322"/>
                      <a:pt x="52" y="323"/>
                      <a:pt x="4" y="323"/>
                    </a:cubicBezTo>
                    <a:cubicBezTo>
                      <a:pt x="0" y="323"/>
                      <a:pt x="0" y="323"/>
                      <a:pt x="0" y="319"/>
                    </a:cubicBezTo>
                    <a:cubicBezTo>
                      <a:pt x="1" y="303"/>
                      <a:pt x="2" y="286"/>
                      <a:pt x="4" y="270"/>
                    </a:cubicBezTo>
                    <a:cubicBezTo>
                      <a:pt x="12" y="214"/>
                      <a:pt x="31" y="163"/>
                      <a:pt x="62" y="116"/>
                    </a:cubicBezTo>
                    <a:cubicBezTo>
                      <a:pt x="94" y="69"/>
                      <a:pt x="135" y="30"/>
                      <a:pt x="184" y="1"/>
                    </a:cubicBezTo>
                    <a:cubicBezTo>
                      <a:pt x="186" y="0"/>
                      <a:pt x="186" y="0"/>
                      <a:pt x="187" y="2"/>
                    </a:cubicBezTo>
                    <a:cubicBezTo>
                      <a:pt x="231" y="75"/>
                      <a:pt x="274" y="148"/>
                      <a:pt x="317" y="221"/>
                    </a:cubicBezTo>
                    <a:cubicBezTo>
                      <a:pt x="317" y="222"/>
                      <a:pt x="318" y="223"/>
                      <a:pt x="318" y="2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23" name="Freeform 7"/>
              <p:cNvSpPr>
                <a:spLocks/>
              </p:cNvSpPr>
              <p:nvPr/>
            </p:nvSpPr>
            <p:spPr bwMode="auto">
              <a:xfrm>
                <a:off x="-2266950" y="1809750"/>
                <a:ext cx="1403350" cy="1039813"/>
              </a:xfrm>
              <a:custGeom>
                <a:avLst/>
                <a:gdLst>
                  <a:gd name="T0" fmla="*/ 130 w 373"/>
                  <a:gd name="T1" fmla="*/ 0 h 276"/>
                  <a:gd name="T2" fmla="*/ 186 w 373"/>
                  <a:gd name="T3" fmla="*/ 15 h 276"/>
                  <a:gd name="T4" fmla="*/ 243 w 373"/>
                  <a:gd name="T5" fmla="*/ 0 h 276"/>
                  <a:gd name="T6" fmla="*/ 244 w 373"/>
                  <a:gd name="T7" fmla="*/ 2 h 276"/>
                  <a:gd name="T8" fmla="*/ 372 w 373"/>
                  <a:gd name="T9" fmla="*/ 223 h 276"/>
                  <a:gd name="T10" fmla="*/ 371 w 373"/>
                  <a:gd name="T11" fmla="*/ 227 h 276"/>
                  <a:gd name="T12" fmla="*/ 277 w 373"/>
                  <a:gd name="T13" fmla="*/ 264 h 276"/>
                  <a:gd name="T14" fmla="*/ 232 w 373"/>
                  <a:gd name="T15" fmla="*/ 273 h 276"/>
                  <a:gd name="T16" fmla="*/ 183 w 373"/>
                  <a:gd name="T17" fmla="*/ 275 h 276"/>
                  <a:gd name="T18" fmla="*/ 140 w 373"/>
                  <a:gd name="T19" fmla="*/ 273 h 276"/>
                  <a:gd name="T20" fmla="*/ 2 w 373"/>
                  <a:gd name="T21" fmla="*/ 227 h 276"/>
                  <a:gd name="T22" fmla="*/ 1 w 373"/>
                  <a:gd name="T23" fmla="*/ 223 h 276"/>
                  <a:gd name="T24" fmla="*/ 126 w 373"/>
                  <a:gd name="T25" fmla="*/ 7 h 276"/>
                  <a:gd name="T26" fmla="*/ 130 w 373"/>
                  <a:gd name="T2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276">
                    <a:moveTo>
                      <a:pt x="130" y="0"/>
                    </a:moveTo>
                    <a:cubicBezTo>
                      <a:pt x="147" y="10"/>
                      <a:pt x="166" y="15"/>
                      <a:pt x="186" y="15"/>
                    </a:cubicBezTo>
                    <a:cubicBezTo>
                      <a:pt x="207" y="15"/>
                      <a:pt x="226" y="10"/>
                      <a:pt x="243" y="0"/>
                    </a:cubicBezTo>
                    <a:cubicBezTo>
                      <a:pt x="244" y="1"/>
                      <a:pt x="244" y="1"/>
                      <a:pt x="244" y="2"/>
                    </a:cubicBezTo>
                    <a:cubicBezTo>
                      <a:pt x="287" y="75"/>
                      <a:pt x="329" y="149"/>
                      <a:pt x="372" y="223"/>
                    </a:cubicBezTo>
                    <a:cubicBezTo>
                      <a:pt x="373" y="225"/>
                      <a:pt x="373" y="225"/>
                      <a:pt x="371" y="227"/>
                    </a:cubicBezTo>
                    <a:cubicBezTo>
                      <a:pt x="341" y="243"/>
                      <a:pt x="310" y="256"/>
                      <a:pt x="277" y="264"/>
                    </a:cubicBezTo>
                    <a:cubicBezTo>
                      <a:pt x="262" y="268"/>
                      <a:pt x="247" y="271"/>
                      <a:pt x="232" y="273"/>
                    </a:cubicBezTo>
                    <a:cubicBezTo>
                      <a:pt x="216" y="275"/>
                      <a:pt x="199" y="276"/>
                      <a:pt x="183" y="275"/>
                    </a:cubicBezTo>
                    <a:cubicBezTo>
                      <a:pt x="168" y="275"/>
                      <a:pt x="154" y="274"/>
                      <a:pt x="140" y="273"/>
                    </a:cubicBezTo>
                    <a:cubicBezTo>
                      <a:pt x="91" y="266"/>
                      <a:pt x="45" y="251"/>
                      <a:pt x="2" y="227"/>
                    </a:cubicBezTo>
                    <a:cubicBezTo>
                      <a:pt x="0" y="225"/>
                      <a:pt x="0" y="225"/>
                      <a:pt x="1" y="223"/>
                    </a:cubicBezTo>
                    <a:cubicBezTo>
                      <a:pt x="43" y="151"/>
                      <a:pt x="84" y="79"/>
                      <a:pt x="126" y="7"/>
                    </a:cubicBezTo>
                    <a:cubicBezTo>
                      <a:pt x="127" y="5"/>
                      <a:pt x="128" y="3"/>
                      <a:pt x="1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24" name="Freeform 8"/>
              <p:cNvSpPr>
                <a:spLocks/>
              </p:cNvSpPr>
              <p:nvPr/>
            </p:nvSpPr>
            <p:spPr bwMode="auto">
              <a:xfrm>
                <a:off x="-1846263" y="1162050"/>
                <a:ext cx="561975" cy="561975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74 w 149"/>
                  <a:gd name="T7" fmla="*/ 149 h 149"/>
                  <a:gd name="T8" fmla="*/ 0 w 149"/>
                  <a:gd name="T9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sp>
          <p:nvSpPr>
            <p:cNvPr id="231" name="Freeform 5"/>
            <p:cNvSpPr>
              <a:spLocks/>
            </p:cNvSpPr>
            <p:nvPr/>
          </p:nvSpPr>
          <p:spPr bwMode="auto">
            <a:xfrm>
              <a:off x="215026" y="4499109"/>
              <a:ext cx="399892" cy="407317"/>
            </a:xfrm>
            <a:custGeom>
              <a:avLst/>
              <a:gdLst>
                <a:gd name="T0" fmla="*/ 131 w 318"/>
                <a:gd name="T1" fmla="*/ 0 h 324"/>
                <a:gd name="T2" fmla="*/ 151 w 318"/>
                <a:gd name="T3" fmla="*/ 12 h 324"/>
                <a:gd name="T4" fmla="*/ 297 w 318"/>
                <a:gd name="T5" fmla="*/ 202 h 324"/>
                <a:gd name="T6" fmla="*/ 313 w 318"/>
                <a:gd name="T7" fmla="*/ 265 h 324"/>
                <a:gd name="T8" fmla="*/ 317 w 318"/>
                <a:gd name="T9" fmla="*/ 302 h 324"/>
                <a:gd name="T10" fmla="*/ 318 w 318"/>
                <a:gd name="T11" fmla="*/ 321 h 324"/>
                <a:gd name="T12" fmla="*/ 315 w 318"/>
                <a:gd name="T13" fmla="*/ 324 h 324"/>
                <a:gd name="T14" fmla="*/ 215 w 318"/>
                <a:gd name="T15" fmla="*/ 324 h 324"/>
                <a:gd name="T16" fmla="*/ 80 w 318"/>
                <a:gd name="T17" fmla="*/ 323 h 324"/>
                <a:gd name="T18" fmla="*/ 60 w 318"/>
                <a:gd name="T19" fmla="*/ 324 h 324"/>
                <a:gd name="T20" fmla="*/ 58 w 318"/>
                <a:gd name="T21" fmla="*/ 324 h 324"/>
                <a:gd name="T22" fmla="*/ 0 w 318"/>
                <a:gd name="T23" fmla="*/ 224 h 324"/>
                <a:gd name="T24" fmla="*/ 131 w 318"/>
                <a:gd name="T2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8" h="324">
                  <a:moveTo>
                    <a:pt x="131" y="0"/>
                  </a:moveTo>
                  <a:cubicBezTo>
                    <a:pt x="138" y="4"/>
                    <a:pt x="144" y="8"/>
                    <a:pt x="151" y="12"/>
                  </a:cubicBezTo>
                  <a:cubicBezTo>
                    <a:pt x="221" y="59"/>
                    <a:pt x="270" y="123"/>
                    <a:pt x="297" y="202"/>
                  </a:cubicBezTo>
                  <a:cubicBezTo>
                    <a:pt x="305" y="223"/>
                    <a:pt x="310" y="243"/>
                    <a:pt x="313" y="265"/>
                  </a:cubicBezTo>
                  <a:cubicBezTo>
                    <a:pt x="315" y="277"/>
                    <a:pt x="316" y="290"/>
                    <a:pt x="317" y="302"/>
                  </a:cubicBezTo>
                  <a:cubicBezTo>
                    <a:pt x="317" y="308"/>
                    <a:pt x="317" y="315"/>
                    <a:pt x="318" y="321"/>
                  </a:cubicBezTo>
                  <a:cubicBezTo>
                    <a:pt x="318" y="323"/>
                    <a:pt x="317" y="324"/>
                    <a:pt x="315" y="324"/>
                  </a:cubicBezTo>
                  <a:cubicBezTo>
                    <a:pt x="282" y="324"/>
                    <a:pt x="248" y="324"/>
                    <a:pt x="215" y="324"/>
                  </a:cubicBezTo>
                  <a:cubicBezTo>
                    <a:pt x="170" y="324"/>
                    <a:pt x="125" y="323"/>
                    <a:pt x="80" y="323"/>
                  </a:cubicBezTo>
                  <a:cubicBezTo>
                    <a:pt x="73" y="323"/>
                    <a:pt x="67" y="324"/>
                    <a:pt x="60" y="324"/>
                  </a:cubicBezTo>
                  <a:cubicBezTo>
                    <a:pt x="60" y="324"/>
                    <a:pt x="59" y="324"/>
                    <a:pt x="58" y="324"/>
                  </a:cubicBezTo>
                  <a:cubicBezTo>
                    <a:pt x="56" y="280"/>
                    <a:pt x="37" y="247"/>
                    <a:pt x="0" y="224"/>
                  </a:cubicBezTo>
                  <a:cubicBezTo>
                    <a:pt x="44" y="150"/>
                    <a:pt x="87" y="75"/>
                    <a:pt x="131" y="0"/>
                  </a:cubicBezTo>
                  <a:close/>
                </a:path>
              </a:pathLst>
            </a:custGeom>
            <a:solidFill>
              <a:srgbClr val="2038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grpSp>
          <p:nvGrpSpPr>
            <p:cNvPr id="235" name="Grupo 234"/>
            <p:cNvGrpSpPr/>
            <p:nvPr/>
          </p:nvGrpSpPr>
          <p:grpSpPr>
            <a:xfrm>
              <a:off x="7836006" y="5678135"/>
              <a:ext cx="939800" cy="876687"/>
              <a:chOff x="-2971800" y="225425"/>
              <a:chExt cx="2813050" cy="2624138"/>
            </a:xfrm>
            <a:solidFill>
              <a:srgbClr val="203856"/>
            </a:solidFill>
          </p:grpSpPr>
          <p:sp>
            <p:nvSpPr>
              <p:cNvPr id="236" name="Freeform 5"/>
              <p:cNvSpPr>
                <a:spLocks/>
              </p:cNvSpPr>
              <p:nvPr/>
            </p:nvSpPr>
            <p:spPr bwMode="auto">
              <a:xfrm>
                <a:off x="-1355725" y="225425"/>
                <a:ext cx="1196975" cy="1219200"/>
              </a:xfrm>
              <a:custGeom>
                <a:avLst/>
                <a:gdLst>
                  <a:gd name="T0" fmla="*/ 131 w 318"/>
                  <a:gd name="T1" fmla="*/ 0 h 324"/>
                  <a:gd name="T2" fmla="*/ 151 w 318"/>
                  <a:gd name="T3" fmla="*/ 12 h 324"/>
                  <a:gd name="T4" fmla="*/ 297 w 318"/>
                  <a:gd name="T5" fmla="*/ 202 h 324"/>
                  <a:gd name="T6" fmla="*/ 313 w 318"/>
                  <a:gd name="T7" fmla="*/ 265 h 324"/>
                  <a:gd name="T8" fmla="*/ 317 w 318"/>
                  <a:gd name="T9" fmla="*/ 302 h 324"/>
                  <a:gd name="T10" fmla="*/ 318 w 318"/>
                  <a:gd name="T11" fmla="*/ 321 h 324"/>
                  <a:gd name="T12" fmla="*/ 315 w 318"/>
                  <a:gd name="T13" fmla="*/ 324 h 324"/>
                  <a:gd name="T14" fmla="*/ 215 w 318"/>
                  <a:gd name="T15" fmla="*/ 324 h 324"/>
                  <a:gd name="T16" fmla="*/ 80 w 318"/>
                  <a:gd name="T17" fmla="*/ 323 h 324"/>
                  <a:gd name="T18" fmla="*/ 60 w 318"/>
                  <a:gd name="T19" fmla="*/ 324 h 324"/>
                  <a:gd name="T20" fmla="*/ 58 w 318"/>
                  <a:gd name="T21" fmla="*/ 324 h 324"/>
                  <a:gd name="T22" fmla="*/ 0 w 318"/>
                  <a:gd name="T23" fmla="*/ 224 h 324"/>
                  <a:gd name="T24" fmla="*/ 131 w 318"/>
                  <a:gd name="T2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8" h="324">
                    <a:moveTo>
                      <a:pt x="131" y="0"/>
                    </a:moveTo>
                    <a:cubicBezTo>
                      <a:pt x="138" y="4"/>
                      <a:pt x="144" y="8"/>
                      <a:pt x="151" y="12"/>
                    </a:cubicBezTo>
                    <a:cubicBezTo>
                      <a:pt x="221" y="59"/>
                      <a:pt x="270" y="123"/>
                      <a:pt x="297" y="202"/>
                    </a:cubicBezTo>
                    <a:cubicBezTo>
                      <a:pt x="305" y="223"/>
                      <a:pt x="310" y="243"/>
                      <a:pt x="313" y="265"/>
                    </a:cubicBezTo>
                    <a:cubicBezTo>
                      <a:pt x="315" y="277"/>
                      <a:pt x="316" y="290"/>
                      <a:pt x="317" y="302"/>
                    </a:cubicBezTo>
                    <a:cubicBezTo>
                      <a:pt x="317" y="308"/>
                      <a:pt x="317" y="315"/>
                      <a:pt x="318" y="321"/>
                    </a:cubicBezTo>
                    <a:cubicBezTo>
                      <a:pt x="318" y="323"/>
                      <a:pt x="317" y="324"/>
                      <a:pt x="315" y="324"/>
                    </a:cubicBezTo>
                    <a:cubicBezTo>
                      <a:pt x="282" y="324"/>
                      <a:pt x="248" y="324"/>
                      <a:pt x="215" y="324"/>
                    </a:cubicBezTo>
                    <a:cubicBezTo>
                      <a:pt x="170" y="324"/>
                      <a:pt x="125" y="323"/>
                      <a:pt x="80" y="323"/>
                    </a:cubicBezTo>
                    <a:cubicBezTo>
                      <a:pt x="73" y="323"/>
                      <a:pt x="67" y="324"/>
                      <a:pt x="60" y="324"/>
                    </a:cubicBezTo>
                    <a:cubicBezTo>
                      <a:pt x="60" y="324"/>
                      <a:pt x="59" y="324"/>
                      <a:pt x="58" y="324"/>
                    </a:cubicBezTo>
                    <a:cubicBezTo>
                      <a:pt x="56" y="280"/>
                      <a:pt x="37" y="247"/>
                      <a:pt x="0" y="224"/>
                    </a:cubicBezTo>
                    <a:cubicBezTo>
                      <a:pt x="44" y="150"/>
                      <a:pt x="87" y="75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37" name="Freeform 6"/>
              <p:cNvSpPr>
                <a:spLocks/>
              </p:cNvSpPr>
              <p:nvPr/>
            </p:nvSpPr>
            <p:spPr bwMode="auto">
              <a:xfrm>
                <a:off x="-2971800" y="228600"/>
                <a:ext cx="1196975" cy="1216025"/>
              </a:xfrm>
              <a:custGeom>
                <a:avLst/>
                <a:gdLst>
                  <a:gd name="T0" fmla="*/ 318 w 318"/>
                  <a:gd name="T1" fmla="*/ 223 h 323"/>
                  <a:gd name="T2" fmla="*/ 260 w 318"/>
                  <a:gd name="T3" fmla="*/ 323 h 323"/>
                  <a:gd name="T4" fmla="*/ 257 w 318"/>
                  <a:gd name="T5" fmla="*/ 323 h 323"/>
                  <a:gd name="T6" fmla="*/ 149 w 318"/>
                  <a:gd name="T7" fmla="*/ 322 h 323"/>
                  <a:gd name="T8" fmla="*/ 4 w 318"/>
                  <a:gd name="T9" fmla="*/ 323 h 323"/>
                  <a:gd name="T10" fmla="*/ 0 w 318"/>
                  <a:gd name="T11" fmla="*/ 319 h 323"/>
                  <a:gd name="T12" fmla="*/ 4 w 318"/>
                  <a:gd name="T13" fmla="*/ 270 h 323"/>
                  <a:gd name="T14" fmla="*/ 62 w 318"/>
                  <a:gd name="T15" fmla="*/ 116 h 323"/>
                  <a:gd name="T16" fmla="*/ 184 w 318"/>
                  <a:gd name="T17" fmla="*/ 1 h 323"/>
                  <a:gd name="T18" fmla="*/ 187 w 318"/>
                  <a:gd name="T19" fmla="*/ 2 h 323"/>
                  <a:gd name="T20" fmla="*/ 317 w 318"/>
                  <a:gd name="T21" fmla="*/ 221 h 323"/>
                  <a:gd name="T22" fmla="*/ 318 w 318"/>
                  <a:gd name="T23" fmla="*/ 22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323">
                    <a:moveTo>
                      <a:pt x="318" y="223"/>
                    </a:moveTo>
                    <a:cubicBezTo>
                      <a:pt x="281" y="246"/>
                      <a:pt x="262" y="279"/>
                      <a:pt x="260" y="323"/>
                    </a:cubicBezTo>
                    <a:cubicBezTo>
                      <a:pt x="259" y="323"/>
                      <a:pt x="258" y="323"/>
                      <a:pt x="257" y="323"/>
                    </a:cubicBezTo>
                    <a:cubicBezTo>
                      <a:pt x="221" y="323"/>
                      <a:pt x="185" y="322"/>
                      <a:pt x="149" y="322"/>
                    </a:cubicBezTo>
                    <a:cubicBezTo>
                      <a:pt x="100" y="322"/>
                      <a:pt x="52" y="323"/>
                      <a:pt x="4" y="323"/>
                    </a:cubicBezTo>
                    <a:cubicBezTo>
                      <a:pt x="0" y="323"/>
                      <a:pt x="0" y="323"/>
                      <a:pt x="0" y="319"/>
                    </a:cubicBezTo>
                    <a:cubicBezTo>
                      <a:pt x="1" y="303"/>
                      <a:pt x="2" y="286"/>
                      <a:pt x="4" y="270"/>
                    </a:cubicBezTo>
                    <a:cubicBezTo>
                      <a:pt x="12" y="214"/>
                      <a:pt x="31" y="163"/>
                      <a:pt x="62" y="116"/>
                    </a:cubicBezTo>
                    <a:cubicBezTo>
                      <a:pt x="94" y="69"/>
                      <a:pt x="135" y="30"/>
                      <a:pt x="184" y="1"/>
                    </a:cubicBezTo>
                    <a:cubicBezTo>
                      <a:pt x="186" y="0"/>
                      <a:pt x="186" y="0"/>
                      <a:pt x="187" y="2"/>
                    </a:cubicBezTo>
                    <a:cubicBezTo>
                      <a:pt x="231" y="75"/>
                      <a:pt x="274" y="148"/>
                      <a:pt x="317" y="221"/>
                    </a:cubicBezTo>
                    <a:cubicBezTo>
                      <a:pt x="317" y="222"/>
                      <a:pt x="318" y="223"/>
                      <a:pt x="318" y="2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38" name="Freeform 7"/>
              <p:cNvSpPr>
                <a:spLocks/>
              </p:cNvSpPr>
              <p:nvPr/>
            </p:nvSpPr>
            <p:spPr bwMode="auto">
              <a:xfrm>
                <a:off x="-2266950" y="1809750"/>
                <a:ext cx="1403350" cy="1039813"/>
              </a:xfrm>
              <a:custGeom>
                <a:avLst/>
                <a:gdLst>
                  <a:gd name="T0" fmla="*/ 130 w 373"/>
                  <a:gd name="T1" fmla="*/ 0 h 276"/>
                  <a:gd name="T2" fmla="*/ 186 w 373"/>
                  <a:gd name="T3" fmla="*/ 15 h 276"/>
                  <a:gd name="T4" fmla="*/ 243 w 373"/>
                  <a:gd name="T5" fmla="*/ 0 h 276"/>
                  <a:gd name="T6" fmla="*/ 244 w 373"/>
                  <a:gd name="T7" fmla="*/ 2 h 276"/>
                  <a:gd name="T8" fmla="*/ 372 w 373"/>
                  <a:gd name="T9" fmla="*/ 223 h 276"/>
                  <a:gd name="T10" fmla="*/ 371 w 373"/>
                  <a:gd name="T11" fmla="*/ 227 h 276"/>
                  <a:gd name="T12" fmla="*/ 277 w 373"/>
                  <a:gd name="T13" fmla="*/ 264 h 276"/>
                  <a:gd name="T14" fmla="*/ 232 w 373"/>
                  <a:gd name="T15" fmla="*/ 273 h 276"/>
                  <a:gd name="T16" fmla="*/ 183 w 373"/>
                  <a:gd name="T17" fmla="*/ 275 h 276"/>
                  <a:gd name="T18" fmla="*/ 140 w 373"/>
                  <a:gd name="T19" fmla="*/ 273 h 276"/>
                  <a:gd name="T20" fmla="*/ 2 w 373"/>
                  <a:gd name="T21" fmla="*/ 227 h 276"/>
                  <a:gd name="T22" fmla="*/ 1 w 373"/>
                  <a:gd name="T23" fmla="*/ 223 h 276"/>
                  <a:gd name="T24" fmla="*/ 126 w 373"/>
                  <a:gd name="T25" fmla="*/ 7 h 276"/>
                  <a:gd name="T26" fmla="*/ 130 w 373"/>
                  <a:gd name="T2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276">
                    <a:moveTo>
                      <a:pt x="130" y="0"/>
                    </a:moveTo>
                    <a:cubicBezTo>
                      <a:pt x="147" y="10"/>
                      <a:pt x="166" y="15"/>
                      <a:pt x="186" y="15"/>
                    </a:cubicBezTo>
                    <a:cubicBezTo>
                      <a:pt x="207" y="15"/>
                      <a:pt x="226" y="10"/>
                      <a:pt x="243" y="0"/>
                    </a:cubicBezTo>
                    <a:cubicBezTo>
                      <a:pt x="244" y="1"/>
                      <a:pt x="244" y="1"/>
                      <a:pt x="244" y="2"/>
                    </a:cubicBezTo>
                    <a:cubicBezTo>
                      <a:pt x="287" y="75"/>
                      <a:pt x="329" y="149"/>
                      <a:pt x="372" y="223"/>
                    </a:cubicBezTo>
                    <a:cubicBezTo>
                      <a:pt x="373" y="225"/>
                      <a:pt x="373" y="225"/>
                      <a:pt x="371" y="227"/>
                    </a:cubicBezTo>
                    <a:cubicBezTo>
                      <a:pt x="341" y="243"/>
                      <a:pt x="310" y="256"/>
                      <a:pt x="277" y="264"/>
                    </a:cubicBezTo>
                    <a:cubicBezTo>
                      <a:pt x="262" y="268"/>
                      <a:pt x="247" y="271"/>
                      <a:pt x="232" y="273"/>
                    </a:cubicBezTo>
                    <a:cubicBezTo>
                      <a:pt x="216" y="275"/>
                      <a:pt x="199" y="276"/>
                      <a:pt x="183" y="275"/>
                    </a:cubicBezTo>
                    <a:cubicBezTo>
                      <a:pt x="168" y="275"/>
                      <a:pt x="154" y="274"/>
                      <a:pt x="140" y="273"/>
                    </a:cubicBezTo>
                    <a:cubicBezTo>
                      <a:pt x="91" y="266"/>
                      <a:pt x="45" y="251"/>
                      <a:pt x="2" y="227"/>
                    </a:cubicBezTo>
                    <a:cubicBezTo>
                      <a:pt x="0" y="225"/>
                      <a:pt x="0" y="225"/>
                      <a:pt x="1" y="223"/>
                    </a:cubicBezTo>
                    <a:cubicBezTo>
                      <a:pt x="43" y="151"/>
                      <a:pt x="84" y="79"/>
                      <a:pt x="126" y="7"/>
                    </a:cubicBezTo>
                    <a:cubicBezTo>
                      <a:pt x="127" y="5"/>
                      <a:pt x="128" y="3"/>
                      <a:pt x="1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39" name="Freeform 8"/>
              <p:cNvSpPr>
                <a:spLocks/>
              </p:cNvSpPr>
              <p:nvPr/>
            </p:nvSpPr>
            <p:spPr bwMode="auto">
              <a:xfrm>
                <a:off x="-1846263" y="1162050"/>
                <a:ext cx="561975" cy="561975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74 w 149"/>
                  <a:gd name="T7" fmla="*/ 149 h 149"/>
                  <a:gd name="T8" fmla="*/ 0 w 149"/>
                  <a:gd name="T9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40" name="Grupo 239"/>
            <p:cNvGrpSpPr/>
            <p:nvPr/>
          </p:nvGrpSpPr>
          <p:grpSpPr>
            <a:xfrm>
              <a:off x="6346389" y="5684134"/>
              <a:ext cx="939800" cy="876687"/>
              <a:chOff x="-2971800" y="225425"/>
              <a:chExt cx="2813050" cy="2624138"/>
            </a:xfrm>
            <a:solidFill>
              <a:srgbClr val="203856"/>
            </a:solidFill>
          </p:grpSpPr>
          <p:sp>
            <p:nvSpPr>
              <p:cNvPr id="241" name="Freeform 5"/>
              <p:cNvSpPr>
                <a:spLocks/>
              </p:cNvSpPr>
              <p:nvPr/>
            </p:nvSpPr>
            <p:spPr bwMode="auto">
              <a:xfrm>
                <a:off x="-1355725" y="225425"/>
                <a:ext cx="1196975" cy="1219200"/>
              </a:xfrm>
              <a:custGeom>
                <a:avLst/>
                <a:gdLst>
                  <a:gd name="T0" fmla="*/ 131 w 318"/>
                  <a:gd name="T1" fmla="*/ 0 h 324"/>
                  <a:gd name="T2" fmla="*/ 151 w 318"/>
                  <a:gd name="T3" fmla="*/ 12 h 324"/>
                  <a:gd name="T4" fmla="*/ 297 w 318"/>
                  <a:gd name="T5" fmla="*/ 202 h 324"/>
                  <a:gd name="T6" fmla="*/ 313 w 318"/>
                  <a:gd name="T7" fmla="*/ 265 h 324"/>
                  <a:gd name="T8" fmla="*/ 317 w 318"/>
                  <a:gd name="T9" fmla="*/ 302 h 324"/>
                  <a:gd name="T10" fmla="*/ 318 w 318"/>
                  <a:gd name="T11" fmla="*/ 321 h 324"/>
                  <a:gd name="T12" fmla="*/ 315 w 318"/>
                  <a:gd name="T13" fmla="*/ 324 h 324"/>
                  <a:gd name="T14" fmla="*/ 215 w 318"/>
                  <a:gd name="T15" fmla="*/ 324 h 324"/>
                  <a:gd name="T16" fmla="*/ 80 w 318"/>
                  <a:gd name="T17" fmla="*/ 323 h 324"/>
                  <a:gd name="T18" fmla="*/ 60 w 318"/>
                  <a:gd name="T19" fmla="*/ 324 h 324"/>
                  <a:gd name="T20" fmla="*/ 58 w 318"/>
                  <a:gd name="T21" fmla="*/ 324 h 324"/>
                  <a:gd name="T22" fmla="*/ 0 w 318"/>
                  <a:gd name="T23" fmla="*/ 224 h 324"/>
                  <a:gd name="T24" fmla="*/ 131 w 318"/>
                  <a:gd name="T2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8" h="324">
                    <a:moveTo>
                      <a:pt x="131" y="0"/>
                    </a:moveTo>
                    <a:cubicBezTo>
                      <a:pt x="138" y="4"/>
                      <a:pt x="144" y="8"/>
                      <a:pt x="151" y="12"/>
                    </a:cubicBezTo>
                    <a:cubicBezTo>
                      <a:pt x="221" y="59"/>
                      <a:pt x="270" y="123"/>
                      <a:pt x="297" y="202"/>
                    </a:cubicBezTo>
                    <a:cubicBezTo>
                      <a:pt x="305" y="223"/>
                      <a:pt x="310" y="243"/>
                      <a:pt x="313" y="265"/>
                    </a:cubicBezTo>
                    <a:cubicBezTo>
                      <a:pt x="315" y="277"/>
                      <a:pt x="316" y="290"/>
                      <a:pt x="317" y="302"/>
                    </a:cubicBezTo>
                    <a:cubicBezTo>
                      <a:pt x="317" y="308"/>
                      <a:pt x="317" y="315"/>
                      <a:pt x="318" y="321"/>
                    </a:cubicBezTo>
                    <a:cubicBezTo>
                      <a:pt x="318" y="323"/>
                      <a:pt x="317" y="324"/>
                      <a:pt x="315" y="324"/>
                    </a:cubicBezTo>
                    <a:cubicBezTo>
                      <a:pt x="282" y="324"/>
                      <a:pt x="248" y="324"/>
                      <a:pt x="215" y="324"/>
                    </a:cubicBezTo>
                    <a:cubicBezTo>
                      <a:pt x="170" y="324"/>
                      <a:pt x="125" y="323"/>
                      <a:pt x="80" y="323"/>
                    </a:cubicBezTo>
                    <a:cubicBezTo>
                      <a:pt x="73" y="323"/>
                      <a:pt x="67" y="324"/>
                      <a:pt x="60" y="324"/>
                    </a:cubicBezTo>
                    <a:cubicBezTo>
                      <a:pt x="60" y="324"/>
                      <a:pt x="59" y="324"/>
                      <a:pt x="58" y="324"/>
                    </a:cubicBezTo>
                    <a:cubicBezTo>
                      <a:pt x="56" y="280"/>
                      <a:pt x="37" y="247"/>
                      <a:pt x="0" y="224"/>
                    </a:cubicBezTo>
                    <a:cubicBezTo>
                      <a:pt x="44" y="150"/>
                      <a:pt x="87" y="75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42" name="Freeform 6"/>
              <p:cNvSpPr>
                <a:spLocks/>
              </p:cNvSpPr>
              <p:nvPr/>
            </p:nvSpPr>
            <p:spPr bwMode="auto">
              <a:xfrm>
                <a:off x="-2971800" y="228600"/>
                <a:ext cx="1196975" cy="1216025"/>
              </a:xfrm>
              <a:custGeom>
                <a:avLst/>
                <a:gdLst>
                  <a:gd name="T0" fmla="*/ 318 w 318"/>
                  <a:gd name="T1" fmla="*/ 223 h 323"/>
                  <a:gd name="T2" fmla="*/ 260 w 318"/>
                  <a:gd name="T3" fmla="*/ 323 h 323"/>
                  <a:gd name="T4" fmla="*/ 257 w 318"/>
                  <a:gd name="T5" fmla="*/ 323 h 323"/>
                  <a:gd name="T6" fmla="*/ 149 w 318"/>
                  <a:gd name="T7" fmla="*/ 322 h 323"/>
                  <a:gd name="T8" fmla="*/ 4 w 318"/>
                  <a:gd name="T9" fmla="*/ 323 h 323"/>
                  <a:gd name="T10" fmla="*/ 0 w 318"/>
                  <a:gd name="T11" fmla="*/ 319 h 323"/>
                  <a:gd name="T12" fmla="*/ 4 w 318"/>
                  <a:gd name="T13" fmla="*/ 270 h 323"/>
                  <a:gd name="T14" fmla="*/ 62 w 318"/>
                  <a:gd name="T15" fmla="*/ 116 h 323"/>
                  <a:gd name="T16" fmla="*/ 184 w 318"/>
                  <a:gd name="T17" fmla="*/ 1 h 323"/>
                  <a:gd name="T18" fmla="*/ 187 w 318"/>
                  <a:gd name="T19" fmla="*/ 2 h 323"/>
                  <a:gd name="T20" fmla="*/ 317 w 318"/>
                  <a:gd name="T21" fmla="*/ 221 h 323"/>
                  <a:gd name="T22" fmla="*/ 318 w 318"/>
                  <a:gd name="T23" fmla="*/ 22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323">
                    <a:moveTo>
                      <a:pt x="318" y="223"/>
                    </a:moveTo>
                    <a:cubicBezTo>
                      <a:pt x="281" y="246"/>
                      <a:pt x="262" y="279"/>
                      <a:pt x="260" y="323"/>
                    </a:cubicBezTo>
                    <a:cubicBezTo>
                      <a:pt x="259" y="323"/>
                      <a:pt x="258" y="323"/>
                      <a:pt x="257" y="323"/>
                    </a:cubicBezTo>
                    <a:cubicBezTo>
                      <a:pt x="221" y="323"/>
                      <a:pt x="185" y="322"/>
                      <a:pt x="149" y="322"/>
                    </a:cubicBezTo>
                    <a:cubicBezTo>
                      <a:pt x="100" y="322"/>
                      <a:pt x="52" y="323"/>
                      <a:pt x="4" y="323"/>
                    </a:cubicBezTo>
                    <a:cubicBezTo>
                      <a:pt x="0" y="323"/>
                      <a:pt x="0" y="323"/>
                      <a:pt x="0" y="319"/>
                    </a:cubicBezTo>
                    <a:cubicBezTo>
                      <a:pt x="1" y="303"/>
                      <a:pt x="2" y="286"/>
                      <a:pt x="4" y="270"/>
                    </a:cubicBezTo>
                    <a:cubicBezTo>
                      <a:pt x="12" y="214"/>
                      <a:pt x="31" y="163"/>
                      <a:pt x="62" y="116"/>
                    </a:cubicBezTo>
                    <a:cubicBezTo>
                      <a:pt x="94" y="69"/>
                      <a:pt x="135" y="30"/>
                      <a:pt x="184" y="1"/>
                    </a:cubicBezTo>
                    <a:cubicBezTo>
                      <a:pt x="186" y="0"/>
                      <a:pt x="186" y="0"/>
                      <a:pt x="187" y="2"/>
                    </a:cubicBezTo>
                    <a:cubicBezTo>
                      <a:pt x="231" y="75"/>
                      <a:pt x="274" y="148"/>
                      <a:pt x="317" y="221"/>
                    </a:cubicBezTo>
                    <a:cubicBezTo>
                      <a:pt x="317" y="222"/>
                      <a:pt x="318" y="223"/>
                      <a:pt x="318" y="2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43" name="Freeform 7"/>
              <p:cNvSpPr>
                <a:spLocks/>
              </p:cNvSpPr>
              <p:nvPr/>
            </p:nvSpPr>
            <p:spPr bwMode="auto">
              <a:xfrm>
                <a:off x="-2266950" y="1809750"/>
                <a:ext cx="1403350" cy="1039813"/>
              </a:xfrm>
              <a:custGeom>
                <a:avLst/>
                <a:gdLst>
                  <a:gd name="T0" fmla="*/ 130 w 373"/>
                  <a:gd name="T1" fmla="*/ 0 h 276"/>
                  <a:gd name="T2" fmla="*/ 186 w 373"/>
                  <a:gd name="T3" fmla="*/ 15 h 276"/>
                  <a:gd name="T4" fmla="*/ 243 w 373"/>
                  <a:gd name="T5" fmla="*/ 0 h 276"/>
                  <a:gd name="T6" fmla="*/ 244 w 373"/>
                  <a:gd name="T7" fmla="*/ 2 h 276"/>
                  <a:gd name="T8" fmla="*/ 372 w 373"/>
                  <a:gd name="T9" fmla="*/ 223 h 276"/>
                  <a:gd name="T10" fmla="*/ 371 w 373"/>
                  <a:gd name="T11" fmla="*/ 227 h 276"/>
                  <a:gd name="T12" fmla="*/ 277 w 373"/>
                  <a:gd name="T13" fmla="*/ 264 h 276"/>
                  <a:gd name="T14" fmla="*/ 232 w 373"/>
                  <a:gd name="T15" fmla="*/ 273 h 276"/>
                  <a:gd name="T16" fmla="*/ 183 w 373"/>
                  <a:gd name="T17" fmla="*/ 275 h 276"/>
                  <a:gd name="T18" fmla="*/ 140 w 373"/>
                  <a:gd name="T19" fmla="*/ 273 h 276"/>
                  <a:gd name="T20" fmla="*/ 2 w 373"/>
                  <a:gd name="T21" fmla="*/ 227 h 276"/>
                  <a:gd name="T22" fmla="*/ 1 w 373"/>
                  <a:gd name="T23" fmla="*/ 223 h 276"/>
                  <a:gd name="T24" fmla="*/ 126 w 373"/>
                  <a:gd name="T25" fmla="*/ 7 h 276"/>
                  <a:gd name="T26" fmla="*/ 130 w 373"/>
                  <a:gd name="T2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276">
                    <a:moveTo>
                      <a:pt x="130" y="0"/>
                    </a:moveTo>
                    <a:cubicBezTo>
                      <a:pt x="147" y="10"/>
                      <a:pt x="166" y="15"/>
                      <a:pt x="186" y="15"/>
                    </a:cubicBezTo>
                    <a:cubicBezTo>
                      <a:pt x="207" y="15"/>
                      <a:pt x="226" y="10"/>
                      <a:pt x="243" y="0"/>
                    </a:cubicBezTo>
                    <a:cubicBezTo>
                      <a:pt x="244" y="1"/>
                      <a:pt x="244" y="1"/>
                      <a:pt x="244" y="2"/>
                    </a:cubicBezTo>
                    <a:cubicBezTo>
                      <a:pt x="287" y="75"/>
                      <a:pt x="329" y="149"/>
                      <a:pt x="372" y="223"/>
                    </a:cubicBezTo>
                    <a:cubicBezTo>
                      <a:pt x="373" y="225"/>
                      <a:pt x="373" y="225"/>
                      <a:pt x="371" y="227"/>
                    </a:cubicBezTo>
                    <a:cubicBezTo>
                      <a:pt x="341" y="243"/>
                      <a:pt x="310" y="256"/>
                      <a:pt x="277" y="264"/>
                    </a:cubicBezTo>
                    <a:cubicBezTo>
                      <a:pt x="262" y="268"/>
                      <a:pt x="247" y="271"/>
                      <a:pt x="232" y="273"/>
                    </a:cubicBezTo>
                    <a:cubicBezTo>
                      <a:pt x="216" y="275"/>
                      <a:pt x="199" y="276"/>
                      <a:pt x="183" y="275"/>
                    </a:cubicBezTo>
                    <a:cubicBezTo>
                      <a:pt x="168" y="275"/>
                      <a:pt x="154" y="274"/>
                      <a:pt x="140" y="273"/>
                    </a:cubicBezTo>
                    <a:cubicBezTo>
                      <a:pt x="91" y="266"/>
                      <a:pt x="45" y="251"/>
                      <a:pt x="2" y="227"/>
                    </a:cubicBezTo>
                    <a:cubicBezTo>
                      <a:pt x="0" y="225"/>
                      <a:pt x="0" y="225"/>
                      <a:pt x="1" y="223"/>
                    </a:cubicBezTo>
                    <a:cubicBezTo>
                      <a:pt x="43" y="151"/>
                      <a:pt x="84" y="79"/>
                      <a:pt x="126" y="7"/>
                    </a:cubicBezTo>
                    <a:cubicBezTo>
                      <a:pt x="127" y="5"/>
                      <a:pt x="128" y="3"/>
                      <a:pt x="1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44" name="Freeform 8"/>
              <p:cNvSpPr>
                <a:spLocks/>
              </p:cNvSpPr>
              <p:nvPr/>
            </p:nvSpPr>
            <p:spPr bwMode="auto">
              <a:xfrm>
                <a:off x="-1846263" y="1162050"/>
                <a:ext cx="561975" cy="561975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74 w 149"/>
                  <a:gd name="T7" fmla="*/ 149 h 149"/>
                  <a:gd name="T8" fmla="*/ 0 w 149"/>
                  <a:gd name="T9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45" name="Grupo 244"/>
            <p:cNvGrpSpPr/>
            <p:nvPr/>
          </p:nvGrpSpPr>
          <p:grpSpPr>
            <a:xfrm>
              <a:off x="4856772" y="5690133"/>
              <a:ext cx="939800" cy="876687"/>
              <a:chOff x="-2971800" y="225425"/>
              <a:chExt cx="2813050" cy="2624138"/>
            </a:xfrm>
            <a:solidFill>
              <a:srgbClr val="203856"/>
            </a:solidFill>
          </p:grpSpPr>
          <p:sp>
            <p:nvSpPr>
              <p:cNvPr id="246" name="Freeform 5"/>
              <p:cNvSpPr>
                <a:spLocks/>
              </p:cNvSpPr>
              <p:nvPr/>
            </p:nvSpPr>
            <p:spPr bwMode="auto">
              <a:xfrm>
                <a:off x="-1355725" y="225425"/>
                <a:ext cx="1196975" cy="1219200"/>
              </a:xfrm>
              <a:custGeom>
                <a:avLst/>
                <a:gdLst>
                  <a:gd name="T0" fmla="*/ 131 w 318"/>
                  <a:gd name="T1" fmla="*/ 0 h 324"/>
                  <a:gd name="T2" fmla="*/ 151 w 318"/>
                  <a:gd name="T3" fmla="*/ 12 h 324"/>
                  <a:gd name="T4" fmla="*/ 297 w 318"/>
                  <a:gd name="T5" fmla="*/ 202 h 324"/>
                  <a:gd name="T6" fmla="*/ 313 w 318"/>
                  <a:gd name="T7" fmla="*/ 265 h 324"/>
                  <a:gd name="T8" fmla="*/ 317 w 318"/>
                  <a:gd name="T9" fmla="*/ 302 h 324"/>
                  <a:gd name="T10" fmla="*/ 318 w 318"/>
                  <a:gd name="T11" fmla="*/ 321 h 324"/>
                  <a:gd name="T12" fmla="*/ 315 w 318"/>
                  <a:gd name="T13" fmla="*/ 324 h 324"/>
                  <a:gd name="T14" fmla="*/ 215 w 318"/>
                  <a:gd name="T15" fmla="*/ 324 h 324"/>
                  <a:gd name="T16" fmla="*/ 80 w 318"/>
                  <a:gd name="T17" fmla="*/ 323 h 324"/>
                  <a:gd name="T18" fmla="*/ 60 w 318"/>
                  <a:gd name="T19" fmla="*/ 324 h 324"/>
                  <a:gd name="T20" fmla="*/ 58 w 318"/>
                  <a:gd name="T21" fmla="*/ 324 h 324"/>
                  <a:gd name="T22" fmla="*/ 0 w 318"/>
                  <a:gd name="T23" fmla="*/ 224 h 324"/>
                  <a:gd name="T24" fmla="*/ 131 w 318"/>
                  <a:gd name="T2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8" h="324">
                    <a:moveTo>
                      <a:pt x="131" y="0"/>
                    </a:moveTo>
                    <a:cubicBezTo>
                      <a:pt x="138" y="4"/>
                      <a:pt x="144" y="8"/>
                      <a:pt x="151" y="12"/>
                    </a:cubicBezTo>
                    <a:cubicBezTo>
                      <a:pt x="221" y="59"/>
                      <a:pt x="270" y="123"/>
                      <a:pt x="297" y="202"/>
                    </a:cubicBezTo>
                    <a:cubicBezTo>
                      <a:pt x="305" y="223"/>
                      <a:pt x="310" y="243"/>
                      <a:pt x="313" y="265"/>
                    </a:cubicBezTo>
                    <a:cubicBezTo>
                      <a:pt x="315" y="277"/>
                      <a:pt x="316" y="290"/>
                      <a:pt x="317" y="302"/>
                    </a:cubicBezTo>
                    <a:cubicBezTo>
                      <a:pt x="317" y="308"/>
                      <a:pt x="317" y="315"/>
                      <a:pt x="318" y="321"/>
                    </a:cubicBezTo>
                    <a:cubicBezTo>
                      <a:pt x="318" y="323"/>
                      <a:pt x="317" y="324"/>
                      <a:pt x="315" y="324"/>
                    </a:cubicBezTo>
                    <a:cubicBezTo>
                      <a:pt x="282" y="324"/>
                      <a:pt x="248" y="324"/>
                      <a:pt x="215" y="324"/>
                    </a:cubicBezTo>
                    <a:cubicBezTo>
                      <a:pt x="170" y="324"/>
                      <a:pt x="125" y="323"/>
                      <a:pt x="80" y="323"/>
                    </a:cubicBezTo>
                    <a:cubicBezTo>
                      <a:pt x="73" y="323"/>
                      <a:pt x="67" y="324"/>
                      <a:pt x="60" y="324"/>
                    </a:cubicBezTo>
                    <a:cubicBezTo>
                      <a:pt x="60" y="324"/>
                      <a:pt x="59" y="324"/>
                      <a:pt x="58" y="324"/>
                    </a:cubicBezTo>
                    <a:cubicBezTo>
                      <a:pt x="56" y="280"/>
                      <a:pt x="37" y="247"/>
                      <a:pt x="0" y="224"/>
                    </a:cubicBezTo>
                    <a:cubicBezTo>
                      <a:pt x="44" y="150"/>
                      <a:pt x="87" y="75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47" name="Freeform 6"/>
              <p:cNvSpPr>
                <a:spLocks/>
              </p:cNvSpPr>
              <p:nvPr/>
            </p:nvSpPr>
            <p:spPr bwMode="auto">
              <a:xfrm>
                <a:off x="-2971800" y="228600"/>
                <a:ext cx="1196975" cy="1216025"/>
              </a:xfrm>
              <a:custGeom>
                <a:avLst/>
                <a:gdLst>
                  <a:gd name="T0" fmla="*/ 318 w 318"/>
                  <a:gd name="T1" fmla="*/ 223 h 323"/>
                  <a:gd name="T2" fmla="*/ 260 w 318"/>
                  <a:gd name="T3" fmla="*/ 323 h 323"/>
                  <a:gd name="T4" fmla="*/ 257 w 318"/>
                  <a:gd name="T5" fmla="*/ 323 h 323"/>
                  <a:gd name="T6" fmla="*/ 149 w 318"/>
                  <a:gd name="T7" fmla="*/ 322 h 323"/>
                  <a:gd name="T8" fmla="*/ 4 w 318"/>
                  <a:gd name="T9" fmla="*/ 323 h 323"/>
                  <a:gd name="T10" fmla="*/ 0 w 318"/>
                  <a:gd name="T11" fmla="*/ 319 h 323"/>
                  <a:gd name="T12" fmla="*/ 4 w 318"/>
                  <a:gd name="T13" fmla="*/ 270 h 323"/>
                  <a:gd name="T14" fmla="*/ 62 w 318"/>
                  <a:gd name="T15" fmla="*/ 116 h 323"/>
                  <a:gd name="T16" fmla="*/ 184 w 318"/>
                  <a:gd name="T17" fmla="*/ 1 h 323"/>
                  <a:gd name="T18" fmla="*/ 187 w 318"/>
                  <a:gd name="T19" fmla="*/ 2 h 323"/>
                  <a:gd name="T20" fmla="*/ 317 w 318"/>
                  <a:gd name="T21" fmla="*/ 221 h 323"/>
                  <a:gd name="T22" fmla="*/ 318 w 318"/>
                  <a:gd name="T23" fmla="*/ 22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323">
                    <a:moveTo>
                      <a:pt x="318" y="223"/>
                    </a:moveTo>
                    <a:cubicBezTo>
                      <a:pt x="281" y="246"/>
                      <a:pt x="262" y="279"/>
                      <a:pt x="260" y="323"/>
                    </a:cubicBezTo>
                    <a:cubicBezTo>
                      <a:pt x="259" y="323"/>
                      <a:pt x="258" y="323"/>
                      <a:pt x="257" y="323"/>
                    </a:cubicBezTo>
                    <a:cubicBezTo>
                      <a:pt x="221" y="323"/>
                      <a:pt x="185" y="322"/>
                      <a:pt x="149" y="322"/>
                    </a:cubicBezTo>
                    <a:cubicBezTo>
                      <a:pt x="100" y="322"/>
                      <a:pt x="52" y="323"/>
                      <a:pt x="4" y="323"/>
                    </a:cubicBezTo>
                    <a:cubicBezTo>
                      <a:pt x="0" y="323"/>
                      <a:pt x="0" y="323"/>
                      <a:pt x="0" y="319"/>
                    </a:cubicBezTo>
                    <a:cubicBezTo>
                      <a:pt x="1" y="303"/>
                      <a:pt x="2" y="286"/>
                      <a:pt x="4" y="270"/>
                    </a:cubicBezTo>
                    <a:cubicBezTo>
                      <a:pt x="12" y="214"/>
                      <a:pt x="31" y="163"/>
                      <a:pt x="62" y="116"/>
                    </a:cubicBezTo>
                    <a:cubicBezTo>
                      <a:pt x="94" y="69"/>
                      <a:pt x="135" y="30"/>
                      <a:pt x="184" y="1"/>
                    </a:cubicBezTo>
                    <a:cubicBezTo>
                      <a:pt x="186" y="0"/>
                      <a:pt x="186" y="0"/>
                      <a:pt x="187" y="2"/>
                    </a:cubicBezTo>
                    <a:cubicBezTo>
                      <a:pt x="231" y="75"/>
                      <a:pt x="274" y="148"/>
                      <a:pt x="317" y="221"/>
                    </a:cubicBezTo>
                    <a:cubicBezTo>
                      <a:pt x="317" y="222"/>
                      <a:pt x="318" y="223"/>
                      <a:pt x="318" y="2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48" name="Freeform 7"/>
              <p:cNvSpPr>
                <a:spLocks/>
              </p:cNvSpPr>
              <p:nvPr/>
            </p:nvSpPr>
            <p:spPr bwMode="auto">
              <a:xfrm>
                <a:off x="-2266950" y="1809750"/>
                <a:ext cx="1403350" cy="1039813"/>
              </a:xfrm>
              <a:custGeom>
                <a:avLst/>
                <a:gdLst>
                  <a:gd name="T0" fmla="*/ 130 w 373"/>
                  <a:gd name="T1" fmla="*/ 0 h 276"/>
                  <a:gd name="T2" fmla="*/ 186 w 373"/>
                  <a:gd name="T3" fmla="*/ 15 h 276"/>
                  <a:gd name="T4" fmla="*/ 243 w 373"/>
                  <a:gd name="T5" fmla="*/ 0 h 276"/>
                  <a:gd name="T6" fmla="*/ 244 w 373"/>
                  <a:gd name="T7" fmla="*/ 2 h 276"/>
                  <a:gd name="T8" fmla="*/ 372 w 373"/>
                  <a:gd name="T9" fmla="*/ 223 h 276"/>
                  <a:gd name="T10" fmla="*/ 371 w 373"/>
                  <a:gd name="T11" fmla="*/ 227 h 276"/>
                  <a:gd name="T12" fmla="*/ 277 w 373"/>
                  <a:gd name="T13" fmla="*/ 264 h 276"/>
                  <a:gd name="T14" fmla="*/ 232 w 373"/>
                  <a:gd name="T15" fmla="*/ 273 h 276"/>
                  <a:gd name="T16" fmla="*/ 183 w 373"/>
                  <a:gd name="T17" fmla="*/ 275 h 276"/>
                  <a:gd name="T18" fmla="*/ 140 w 373"/>
                  <a:gd name="T19" fmla="*/ 273 h 276"/>
                  <a:gd name="T20" fmla="*/ 2 w 373"/>
                  <a:gd name="T21" fmla="*/ 227 h 276"/>
                  <a:gd name="T22" fmla="*/ 1 w 373"/>
                  <a:gd name="T23" fmla="*/ 223 h 276"/>
                  <a:gd name="T24" fmla="*/ 126 w 373"/>
                  <a:gd name="T25" fmla="*/ 7 h 276"/>
                  <a:gd name="T26" fmla="*/ 130 w 373"/>
                  <a:gd name="T2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276">
                    <a:moveTo>
                      <a:pt x="130" y="0"/>
                    </a:moveTo>
                    <a:cubicBezTo>
                      <a:pt x="147" y="10"/>
                      <a:pt x="166" y="15"/>
                      <a:pt x="186" y="15"/>
                    </a:cubicBezTo>
                    <a:cubicBezTo>
                      <a:pt x="207" y="15"/>
                      <a:pt x="226" y="10"/>
                      <a:pt x="243" y="0"/>
                    </a:cubicBezTo>
                    <a:cubicBezTo>
                      <a:pt x="244" y="1"/>
                      <a:pt x="244" y="1"/>
                      <a:pt x="244" y="2"/>
                    </a:cubicBezTo>
                    <a:cubicBezTo>
                      <a:pt x="287" y="75"/>
                      <a:pt x="329" y="149"/>
                      <a:pt x="372" y="223"/>
                    </a:cubicBezTo>
                    <a:cubicBezTo>
                      <a:pt x="373" y="225"/>
                      <a:pt x="373" y="225"/>
                      <a:pt x="371" y="227"/>
                    </a:cubicBezTo>
                    <a:cubicBezTo>
                      <a:pt x="341" y="243"/>
                      <a:pt x="310" y="256"/>
                      <a:pt x="277" y="264"/>
                    </a:cubicBezTo>
                    <a:cubicBezTo>
                      <a:pt x="262" y="268"/>
                      <a:pt x="247" y="271"/>
                      <a:pt x="232" y="273"/>
                    </a:cubicBezTo>
                    <a:cubicBezTo>
                      <a:pt x="216" y="275"/>
                      <a:pt x="199" y="276"/>
                      <a:pt x="183" y="275"/>
                    </a:cubicBezTo>
                    <a:cubicBezTo>
                      <a:pt x="168" y="275"/>
                      <a:pt x="154" y="274"/>
                      <a:pt x="140" y="273"/>
                    </a:cubicBezTo>
                    <a:cubicBezTo>
                      <a:pt x="91" y="266"/>
                      <a:pt x="45" y="251"/>
                      <a:pt x="2" y="227"/>
                    </a:cubicBezTo>
                    <a:cubicBezTo>
                      <a:pt x="0" y="225"/>
                      <a:pt x="0" y="225"/>
                      <a:pt x="1" y="223"/>
                    </a:cubicBezTo>
                    <a:cubicBezTo>
                      <a:pt x="43" y="151"/>
                      <a:pt x="84" y="79"/>
                      <a:pt x="126" y="7"/>
                    </a:cubicBezTo>
                    <a:cubicBezTo>
                      <a:pt x="127" y="5"/>
                      <a:pt x="128" y="3"/>
                      <a:pt x="1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49" name="Freeform 8"/>
              <p:cNvSpPr>
                <a:spLocks/>
              </p:cNvSpPr>
              <p:nvPr/>
            </p:nvSpPr>
            <p:spPr bwMode="auto">
              <a:xfrm>
                <a:off x="-1846263" y="1162050"/>
                <a:ext cx="561975" cy="561975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74 w 149"/>
                  <a:gd name="T7" fmla="*/ 149 h 149"/>
                  <a:gd name="T8" fmla="*/ 0 w 149"/>
                  <a:gd name="T9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50" name="Grupo 249"/>
            <p:cNvGrpSpPr/>
            <p:nvPr/>
          </p:nvGrpSpPr>
          <p:grpSpPr>
            <a:xfrm>
              <a:off x="3367155" y="5696132"/>
              <a:ext cx="939800" cy="876687"/>
              <a:chOff x="-2971800" y="225425"/>
              <a:chExt cx="2813050" cy="2624138"/>
            </a:xfrm>
            <a:solidFill>
              <a:srgbClr val="203856"/>
            </a:solidFill>
          </p:grpSpPr>
          <p:sp>
            <p:nvSpPr>
              <p:cNvPr id="251" name="Freeform 5"/>
              <p:cNvSpPr>
                <a:spLocks/>
              </p:cNvSpPr>
              <p:nvPr/>
            </p:nvSpPr>
            <p:spPr bwMode="auto">
              <a:xfrm>
                <a:off x="-1355725" y="225425"/>
                <a:ext cx="1196975" cy="1219200"/>
              </a:xfrm>
              <a:custGeom>
                <a:avLst/>
                <a:gdLst>
                  <a:gd name="T0" fmla="*/ 131 w 318"/>
                  <a:gd name="T1" fmla="*/ 0 h 324"/>
                  <a:gd name="T2" fmla="*/ 151 w 318"/>
                  <a:gd name="T3" fmla="*/ 12 h 324"/>
                  <a:gd name="T4" fmla="*/ 297 w 318"/>
                  <a:gd name="T5" fmla="*/ 202 h 324"/>
                  <a:gd name="T6" fmla="*/ 313 w 318"/>
                  <a:gd name="T7" fmla="*/ 265 h 324"/>
                  <a:gd name="T8" fmla="*/ 317 w 318"/>
                  <a:gd name="T9" fmla="*/ 302 h 324"/>
                  <a:gd name="T10" fmla="*/ 318 w 318"/>
                  <a:gd name="T11" fmla="*/ 321 h 324"/>
                  <a:gd name="T12" fmla="*/ 315 w 318"/>
                  <a:gd name="T13" fmla="*/ 324 h 324"/>
                  <a:gd name="T14" fmla="*/ 215 w 318"/>
                  <a:gd name="T15" fmla="*/ 324 h 324"/>
                  <a:gd name="T16" fmla="*/ 80 w 318"/>
                  <a:gd name="T17" fmla="*/ 323 h 324"/>
                  <a:gd name="T18" fmla="*/ 60 w 318"/>
                  <a:gd name="T19" fmla="*/ 324 h 324"/>
                  <a:gd name="T20" fmla="*/ 58 w 318"/>
                  <a:gd name="T21" fmla="*/ 324 h 324"/>
                  <a:gd name="T22" fmla="*/ 0 w 318"/>
                  <a:gd name="T23" fmla="*/ 224 h 324"/>
                  <a:gd name="T24" fmla="*/ 131 w 318"/>
                  <a:gd name="T2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8" h="324">
                    <a:moveTo>
                      <a:pt x="131" y="0"/>
                    </a:moveTo>
                    <a:cubicBezTo>
                      <a:pt x="138" y="4"/>
                      <a:pt x="144" y="8"/>
                      <a:pt x="151" y="12"/>
                    </a:cubicBezTo>
                    <a:cubicBezTo>
                      <a:pt x="221" y="59"/>
                      <a:pt x="270" y="123"/>
                      <a:pt x="297" y="202"/>
                    </a:cubicBezTo>
                    <a:cubicBezTo>
                      <a:pt x="305" y="223"/>
                      <a:pt x="310" y="243"/>
                      <a:pt x="313" y="265"/>
                    </a:cubicBezTo>
                    <a:cubicBezTo>
                      <a:pt x="315" y="277"/>
                      <a:pt x="316" y="290"/>
                      <a:pt x="317" y="302"/>
                    </a:cubicBezTo>
                    <a:cubicBezTo>
                      <a:pt x="317" y="308"/>
                      <a:pt x="317" y="315"/>
                      <a:pt x="318" y="321"/>
                    </a:cubicBezTo>
                    <a:cubicBezTo>
                      <a:pt x="318" y="323"/>
                      <a:pt x="317" y="324"/>
                      <a:pt x="315" y="324"/>
                    </a:cubicBezTo>
                    <a:cubicBezTo>
                      <a:pt x="282" y="324"/>
                      <a:pt x="248" y="324"/>
                      <a:pt x="215" y="324"/>
                    </a:cubicBezTo>
                    <a:cubicBezTo>
                      <a:pt x="170" y="324"/>
                      <a:pt x="125" y="323"/>
                      <a:pt x="80" y="323"/>
                    </a:cubicBezTo>
                    <a:cubicBezTo>
                      <a:pt x="73" y="323"/>
                      <a:pt x="67" y="324"/>
                      <a:pt x="60" y="324"/>
                    </a:cubicBezTo>
                    <a:cubicBezTo>
                      <a:pt x="60" y="324"/>
                      <a:pt x="59" y="324"/>
                      <a:pt x="58" y="324"/>
                    </a:cubicBezTo>
                    <a:cubicBezTo>
                      <a:pt x="56" y="280"/>
                      <a:pt x="37" y="247"/>
                      <a:pt x="0" y="224"/>
                    </a:cubicBezTo>
                    <a:cubicBezTo>
                      <a:pt x="44" y="150"/>
                      <a:pt x="87" y="75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52" name="Freeform 6"/>
              <p:cNvSpPr>
                <a:spLocks/>
              </p:cNvSpPr>
              <p:nvPr/>
            </p:nvSpPr>
            <p:spPr bwMode="auto">
              <a:xfrm>
                <a:off x="-2971800" y="228600"/>
                <a:ext cx="1196975" cy="1216025"/>
              </a:xfrm>
              <a:custGeom>
                <a:avLst/>
                <a:gdLst>
                  <a:gd name="T0" fmla="*/ 318 w 318"/>
                  <a:gd name="T1" fmla="*/ 223 h 323"/>
                  <a:gd name="T2" fmla="*/ 260 w 318"/>
                  <a:gd name="T3" fmla="*/ 323 h 323"/>
                  <a:gd name="T4" fmla="*/ 257 w 318"/>
                  <a:gd name="T5" fmla="*/ 323 h 323"/>
                  <a:gd name="T6" fmla="*/ 149 w 318"/>
                  <a:gd name="T7" fmla="*/ 322 h 323"/>
                  <a:gd name="T8" fmla="*/ 4 w 318"/>
                  <a:gd name="T9" fmla="*/ 323 h 323"/>
                  <a:gd name="T10" fmla="*/ 0 w 318"/>
                  <a:gd name="T11" fmla="*/ 319 h 323"/>
                  <a:gd name="T12" fmla="*/ 4 w 318"/>
                  <a:gd name="T13" fmla="*/ 270 h 323"/>
                  <a:gd name="T14" fmla="*/ 62 w 318"/>
                  <a:gd name="T15" fmla="*/ 116 h 323"/>
                  <a:gd name="T16" fmla="*/ 184 w 318"/>
                  <a:gd name="T17" fmla="*/ 1 h 323"/>
                  <a:gd name="T18" fmla="*/ 187 w 318"/>
                  <a:gd name="T19" fmla="*/ 2 h 323"/>
                  <a:gd name="T20" fmla="*/ 317 w 318"/>
                  <a:gd name="T21" fmla="*/ 221 h 323"/>
                  <a:gd name="T22" fmla="*/ 318 w 318"/>
                  <a:gd name="T23" fmla="*/ 22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323">
                    <a:moveTo>
                      <a:pt x="318" y="223"/>
                    </a:moveTo>
                    <a:cubicBezTo>
                      <a:pt x="281" y="246"/>
                      <a:pt x="262" y="279"/>
                      <a:pt x="260" y="323"/>
                    </a:cubicBezTo>
                    <a:cubicBezTo>
                      <a:pt x="259" y="323"/>
                      <a:pt x="258" y="323"/>
                      <a:pt x="257" y="323"/>
                    </a:cubicBezTo>
                    <a:cubicBezTo>
                      <a:pt x="221" y="323"/>
                      <a:pt x="185" y="322"/>
                      <a:pt x="149" y="322"/>
                    </a:cubicBezTo>
                    <a:cubicBezTo>
                      <a:pt x="100" y="322"/>
                      <a:pt x="52" y="323"/>
                      <a:pt x="4" y="323"/>
                    </a:cubicBezTo>
                    <a:cubicBezTo>
                      <a:pt x="0" y="323"/>
                      <a:pt x="0" y="323"/>
                      <a:pt x="0" y="319"/>
                    </a:cubicBezTo>
                    <a:cubicBezTo>
                      <a:pt x="1" y="303"/>
                      <a:pt x="2" y="286"/>
                      <a:pt x="4" y="270"/>
                    </a:cubicBezTo>
                    <a:cubicBezTo>
                      <a:pt x="12" y="214"/>
                      <a:pt x="31" y="163"/>
                      <a:pt x="62" y="116"/>
                    </a:cubicBezTo>
                    <a:cubicBezTo>
                      <a:pt x="94" y="69"/>
                      <a:pt x="135" y="30"/>
                      <a:pt x="184" y="1"/>
                    </a:cubicBezTo>
                    <a:cubicBezTo>
                      <a:pt x="186" y="0"/>
                      <a:pt x="186" y="0"/>
                      <a:pt x="187" y="2"/>
                    </a:cubicBezTo>
                    <a:cubicBezTo>
                      <a:pt x="231" y="75"/>
                      <a:pt x="274" y="148"/>
                      <a:pt x="317" y="221"/>
                    </a:cubicBezTo>
                    <a:cubicBezTo>
                      <a:pt x="317" y="222"/>
                      <a:pt x="318" y="223"/>
                      <a:pt x="318" y="2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53" name="Freeform 7"/>
              <p:cNvSpPr>
                <a:spLocks/>
              </p:cNvSpPr>
              <p:nvPr/>
            </p:nvSpPr>
            <p:spPr bwMode="auto">
              <a:xfrm>
                <a:off x="-2266950" y="1809750"/>
                <a:ext cx="1403350" cy="1039813"/>
              </a:xfrm>
              <a:custGeom>
                <a:avLst/>
                <a:gdLst>
                  <a:gd name="T0" fmla="*/ 130 w 373"/>
                  <a:gd name="T1" fmla="*/ 0 h 276"/>
                  <a:gd name="T2" fmla="*/ 186 w 373"/>
                  <a:gd name="T3" fmla="*/ 15 h 276"/>
                  <a:gd name="T4" fmla="*/ 243 w 373"/>
                  <a:gd name="T5" fmla="*/ 0 h 276"/>
                  <a:gd name="T6" fmla="*/ 244 w 373"/>
                  <a:gd name="T7" fmla="*/ 2 h 276"/>
                  <a:gd name="T8" fmla="*/ 372 w 373"/>
                  <a:gd name="T9" fmla="*/ 223 h 276"/>
                  <a:gd name="T10" fmla="*/ 371 w 373"/>
                  <a:gd name="T11" fmla="*/ 227 h 276"/>
                  <a:gd name="T12" fmla="*/ 277 w 373"/>
                  <a:gd name="T13" fmla="*/ 264 h 276"/>
                  <a:gd name="T14" fmla="*/ 232 w 373"/>
                  <a:gd name="T15" fmla="*/ 273 h 276"/>
                  <a:gd name="T16" fmla="*/ 183 w 373"/>
                  <a:gd name="T17" fmla="*/ 275 h 276"/>
                  <a:gd name="T18" fmla="*/ 140 w 373"/>
                  <a:gd name="T19" fmla="*/ 273 h 276"/>
                  <a:gd name="T20" fmla="*/ 2 w 373"/>
                  <a:gd name="T21" fmla="*/ 227 h 276"/>
                  <a:gd name="T22" fmla="*/ 1 w 373"/>
                  <a:gd name="T23" fmla="*/ 223 h 276"/>
                  <a:gd name="T24" fmla="*/ 126 w 373"/>
                  <a:gd name="T25" fmla="*/ 7 h 276"/>
                  <a:gd name="T26" fmla="*/ 130 w 373"/>
                  <a:gd name="T2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276">
                    <a:moveTo>
                      <a:pt x="130" y="0"/>
                    </a:moveTo>
                    <a:cubicBezTo>
                      <a:pt x="147" y="10"/>
                      <a:pt x="166" y="15"/>
                      <a:pt x="186" y="15"/>
                    </a:cubicBezTo>
                    <a:cubicBezTo>
                      <a:pt x="207" y="15"/>
                      <a:pt x="226" y="10"/>
                      <a:pt x="243" y="0"/>
                    </a:cubicBezTo>
                    <a:cubicBezTo>
                      <a:pt x="244" y="1"/>
                      <a:pt x="244" y="1"/>
                      <a:pt x="244" y="2"/>
                    </a:cubicBezTo>
                    <a:cubicBezTo>
                      <a:pt x="287" y="75"/>
                      <a:pt x="329" y="149"/>
                      <a:pt x="372" y="223"/>
                    </a:cubicBezTo>
                    <a:cubicBezTo>
                      <a:pt x="373" y="225"/>
                      <a:pt x="373" y="225"/>
                      <a:pt x="371" y="227"/>
                    </a:cubicBezTo>
                    <a:cubicBezTo>
                      <a:pt x="341" y="243"/>
                      <a:pt x="310" y="256"/>
                      <a:pt x="277" y="264"/>
                    </a:cubicBezTo>
                    <a:cubicBezTo>
                      <a:pt x="262" y="268"/>
                      <a:pt x="247" y="271"/>
                      <a:pt x="232" y="273"/>
                    </a:cubicBezTo>
                    <a:cubicBezTo>
                      <a:pt x="216" y="275"/>
                      <a:pt x="199" y="276"/>
                      <a:pt x="183" y="275"/>
                    </a:cubicBezTo>
                    <a:cubicBezTo>
                      <a:pt x="168" y="275"/>
                      <a:pt x="154" y="274"/>
                      <a:pt x="140" y="273"/>
                    </a:cubicBezTo>
                    <a:cubicBezTo>
                      <a:pt x="91" y="266"/>
                      <a:pt x="45" y="251"/>
                      <a:pt x="2" y="227"/>
                    </a:cubicBezTo>
                    <a:cubicBezTo>
                      <a:pt x="0" y="225"/>
                      <a:pt x="0" y="225"/>
                      <a:pt x="1" y="223"/>
                    </a:cubicBezTo>
                    <a:cubicBezTo>
                      <a:pt x="43" y="151"/>
                      <a:pt x="84" y="79"/>
                      <a:pt x="126" y="7"/>
                    </a:cubicBezTo>
                    <a:cubicBezTo>
                      <a:pt x="127" y="5"/>
                      <a:pt x="128" y="3"/>
                      <a:pt x="1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54" name="Freeform 8"/>
              <p:cNvSpPr>
                <a:spLocks/>
              </p:cNvSpPr>
              <p:nvPr/>
            </p:nvSpPr>
            <p:spPr bwMode="auto">
              <a:xfrm>
                <a:off x="-1846263" y="1162050"/>
                <a:ext cx="561975" cy="561975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74 w 149"/>
                  <a:gd name="T7" fmla="*/ 149 h 149"/>
                  <a:gd name="T8" fmla="*/ 0 w 149"/>
                  <a:gd name="T9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55" name="Grupo 254"/>
            <p:cNvGrpSpPr/>
            <p:nvPr/>
          </p:nvGrpSpPr>
          <p:grpSpPr>
            <a:xfrm>
              <a:off x="1877538" y="5702131"/>
              <a:ext cx="939800" cy="876687"/>
              <a:chOff x="-2971800" y="225425"/>
              <a:chExt cx="2813050" cy="2624138"/>
            </a:xfrm>
            <a:solidFill>
              <a:srgbClr val="203856"/>
            </a:solidFill>
          </p:grpSpPr>
          <p:sp>
            <p:nvSpPr>
              <p:cNvPr id="256" name="Freeform 5"/>
              <p:cNvSpPr>
                <a:spLocks/>
              </p:cNvSpPr>
              <p:nvPr/>
            </p:nvSpPr>
            <p:spPr bwMode="auto">
              <a:xfrm>
                <a:off x="-1355725" y="225425"/>
                <a:ext cx="1196975" cy="1219200"/>
              </a:xfrm>
              <a:custGeom>
                <a:avLst/>
                <a:gdLst>
                  <a:gd name="T0" fmla="*/ 131 w 318"/>
                  <a:gd name="T1" fmla="*/ 0 h 324"/>
                  <a:gd name="T2" fmla="*/ 151 w 318"/>
                  <a:gd name="T3" fmla="*/ 12 h 324"/>
                  <a:gd name="T4" fmla="*/ 297 w 318"/>
                  <a:gd name="T5" fmla="*/ 202 h 324"/>
                  <a:gd name="T6" fmla="*/ 313 w 318"/>
                  <a:gd name="T7" fmla="*/ 265 h 324"/>
                  <a:gd name="T8" fmla="*/ 317 w 318"/>
                  <a:gd name="T9" fmla="*/ 302 h 324"/>
                  <a:gd name="T10" fmla="*/ 318 w 318"/>
                  <a:gd name="T11" fmla="*/ 321 h 324"/>
                  <a:gd name="T12" fmla="*/ 315 w 318"/>
                  <a:gd name="T13" fmla="*/ 324 h 324"/>
                  <a:gd name="T14" fmla="*/ 215 w 318"/>
                  <a:gd name="T15" fmla="*/ 324 h 324"/>
                  <a:gd name="T16" fmla="*/ 80 w 318"/>
                  <a:gd name="T17" fmla="*/ 323 h 324"/>
                  <a:gd name="T18" fmla="*/ 60 w 318"/>
                  <a:gd name="T19" fmla="*/ 324 h 324"/>
                  <a:gd name="T20" fmla="*/ 58 w 318"/>
                  <a:gd name="T21" fmla="*/ 324 h 324"/>
                  <a:gd name="T22" fmla="*/ 0 w 318"/>
                  <a:gd name="T23" fmla="*/ 224 h 324"/>
                  <a:gd name="T24" fmla="*/ 131 w 318"/>
                  <a:gd name="T2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8" h="324">
                    <a:moveTo>
                      <a:pt x="131" y="0"/>
                    </a:moveTo>
                    <a:cubicBezTo>
                      <a:pt x="138" y="4"/>
                      <a:pt x="144" y="8"/>
                      <a:pt x="151" y="12"/>
                    </a:cubicBezTo>
                    <a:cubicBezTo>
                      <a:pt x="221" y="59"/>
                      <a:pt x="270" y="123"/>
                      <a:pt x="297" y="202"/>
                    </a:cubicBezTo>
                    <a:cubicBezTo>
                      <a:pt x="305" y="223"/>
                      <a:pt x="310" y="243"/>
                      <a:pt x="313" y="265"/>
                    </a:cubicBezTo>
                    <a:cubicBezTo>
                      <a:pt x="315" y="277"/>
                      <a:pt x="316" y="290"/>
                      <a:pt x="317" y="302"/>
                    </a:cubicBezTo>
                    <a:cubicBezTo>
                      <a:pt x="317" y="308"/>
                      <a:pt x="317" y="315"/>
                      <a:pt x="318" y="321"/>
                    </a:cubicBezTo>
                    <a:cubicBezTo>
                      <a:pt x="318" y="323"/>
                      <a:pt x="317" y="324"/>
                      <a:pt x="315" y="324"/>
                    </a:cubicBezTo>
                    <a:cubicBezTo>
                      <a:pt x="282" y="324"/>
                      <a:pt x="248" y="324"/>
                      <a:pt x="215" y="324"/>
                    </a:cubicBezTo>
                    <a:cubicBezTo>
                      <a:pt x="170" y="324"/>
                      <a:pt x="125" y="323"/>
                      <a:pt x="80" y="323"/>
                    </a:cubicBezTo>
                    <a:cubicBezTo>
                      <a:pt x="73" y="323"/>
                      <a:pt x="67" y="324"/>
                      <a:pt x="60" y="324"/>
                    </a:cubicBezTo>
                    <a:cubicBezTo>
                      <a:pt x="60" y="324"/>
                      <a:pt x="59" y="324"/>
                      <a:pt x="58" y="324"/>
                    </a:cubicBezTo>
                    <a:cubicBezTo>
                      <a:pt x="56" y="280"/>
                      <a:pt x="37" y="247"/>
                      <a:pt x="0" y="224"/>
                    </a:cubicBezTo>
                    <a:cubicBezTo>
                      <a:pt x="44" y="150"/>
                      <a:pt x="87" y="75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57" name="Freeform 6"/>
              <p:cNvSpPr>
                <a:spLocks/>
              </p:cNvSpPr>
              <p:nvPr/>
            </p:nvSpPr>
            <p:spPr bwMode="auto">
              <a:xfrm>
                <a:off x="-2971800" y="228600"/>
                <a:ext cx="1196975" cy="1216025"/>
              </a:xfrm>
              <a:custGeom>
                <a:avLst/>
                <a:gdLst>
                  <a:gd name="T0" fmla="*/ 318 w 318"/>
                  <a:gd name="T1" fmla="*/ 223 h 323"/>
                  <a:gd name="T2" fmla="*/ 260 w 318"/>
                  <a:gd name="T3" fmla="*/ 323 h 323"/>
                  <a:gd name="T4" fmla="*/ 257 w 318"/>
                  <a:gd name="T5" fmla="*/ 323 h 323"/>
                  <a:gd name="T6" fmla="*/ 149 w 318"/>
                  <a:gd name="T7" fmla="*/ 322 h 323"/>
                  <a:gd name="T8" fmla="*/ 4 w 318"/>
                  <a:gd name="T9" fmla="*/ 323 h 323"/>
                  <a:gd name="T10" fmla="*/ 0 w 318"/>
                  <a:gd name="T11" fmla="*/ 319 h 323"/>
                  <a:gd name="T12" fmla="*/ 4 w 318"/>
                  <a:gd name="T13" fmla="*/ 270 h 323"/>
                  <a:gd name="T14" fmla="*/ 62 w 318"/>
                  <a:gd name="T15" fmla="*/ 116 h 323"/>
                  <a:gd name="T16" fmla="*/ 184 w 318"/>
                  <a:gd name="T17" fmla="*/ 1 h 323"/>
                  <a:gd name="T18" fmla="*/ 187 w 318"/>
                  <a:gd name="T19" fmla="*/ 2 h 323"/>
                  <a:gd name="T20" fmla="*/ 317 w 318"/>
                  <a:gd name="T21" fmla="*/ 221 h 323"/>
                  <a:gd name="T22" fmla="*/ 318 w 318"/>
                  <a:gd name="T23" fmla="*/ 22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323">
                    <a:moveTo>
                      <a:pt x="318" y="223"/>
                    </a:moveTo>
                    <a:cubicBezTo>
                      <a:pt x="281" y="246"/>
                      <a:pt x="262" y="279"/>
                      <a:pt x="260" y="323"/>
                    </a:cubicBezTo>
                    <a:cubicBezTo>
                      <a:pt x="259" y="323"/>
                      <a:pt x="258" y="323"/>
                      <a:pt x="257" y="323"/>
                    </a:cubicBezTo>
                    <a:cubicBezTo>
                      <a:pt x="221" y="323"/>
                      <a:pt x="185" y="322"/>
                      <a:pt x="149" y="322"/>
                    </a:cubicBezTo>
                    <a:cubicBezTo>
                      <a:pt x="100" y="322"/>
                      <a:pt x="52" y="323"/>
                      <a:pt x="4" y="323"/>
                    </a:cubicBezTo>
                    <a:cubicBezTo>
                      <a:pt x="0" y="323"/>
                      <a:pt x="0" y="323"/>
                      <a:pt x="0" y="319"/>
                    </a:cubicBezTo>
                    <a:cubicBezTo>
                      <a:pt x="1" y="303"/>
                      <a:pt x="2" y="286"/>
                      <a:pt x="4" y="270"/>
                    </a:cubicBezTo>
                    <a:cubicBezTo>
                      <a:pt x="12" y="214"/>
                      <a:pt x="31" y="163"/>
                      <a:pt x="62" y="116"/>
                    </a:cubicBezTo>
                    <a:cubicBezTo>
                      <a:pt x="94" y="69"/>
                      <a:pt x="135" y="30"/>
                      <a:pt x="184" y="1"/>
                    </a:cubicBezTo>
                    <a:cubicBezTo>
                      <a:pt x="186" y="0"/>
                      <a:pt x="186" y="0"/>
                      <a:pt x="187" y="2"/>
                    </a:cubicBezTo>
                    <a:cubicBezTo>
                      <a:pt x="231" y="75"/>
                      <a:pt x="274" y="148"/>
                      <a:pt x="317" y="221"/>
                    </a:cubicBezTo>
                    <a:cubicBezTo>
                      <a:pt x="317" y="222"/>
                      <a:pt x="318" y="223"/>
                      <a:pt x="318" y="2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58" name="Freeform 7"/>
              <p:cNvSpPr>
                <a:spLocks/>
              </p:cNvSpPr>
              <p:nvPr/>
            </p:nvSpPr>
            <p:spPr bwMode="auto">
              <a:xfrm>
                <a:off x="-2266950" y="1809750"/>
                <a:ext cx="1403350" cy="1039813"/>
              </a:xfrm>
              <a:custGeom>
                <a:avLst/>
                <a:gdLst>
                  <a:gd name="T0" fmla="*/ 130 w 373"/>
                  <a:gd name="T1" fmla="*/ 0 h 276"/>
                  <a:gd name="T2" fmla="*/ 186 w 373"/>
                  <a:gd name="T3" fmla="*/ 15 h 276"/>
                  <a:gd name="T4" fmla="*/ 243 w 373"/>
                  <a:gd name="T5" fmla="*/ 0 h 276"/>
                  <a:gd name="T6" fmla="*/ 244 w 373"/>
                  <a:gd name="T7" fmla="*/ 2 h 276"/>
                  <a:gd name="T8" fmla="*/ 372 w 373"/>
                  <a:gd name="T9" fmla="*/ 223 h 276"/>
                  <a:gd name="T10" fmla="*/ 371 w 373"/>
                  <a:gd name="T11" fmla="*/ 227 h 276"/>
                  <a:gd name="T12" fmla="*/ 277 w 373"/>
                  <a:gd name="T13" fmla="*/ 264 h 276"/>
                  <a:gd name="T14" fmla="*/ 232 w 373"/>
                  <a:gd name="T15" fmla="*/ 273 h 276"/>
                  <a:gd name="T16" fmla="*/ 183 w 373"/>
                  <a:gd name="T17" fmla="*/ 275 h 276"/>
                  <a:gd name="T18" fmla="*/ 140 w 373"/>
                  <a:gd name="T19" fmla="*/ 273 h 276"/>
                  <a:gd name="T20" fmla="*/ 2 w 373"/>
                  <a:gd name="T21" fmla="*/ 227 h 276"/>
                  <a:gd name="T22" fmla="*/ 1 w 373"/>
                  <a:gd name="T23" fmla="*/ 223 h 276"/>
                  <a:gd name="T24" fmla="*/ 126 w 373"/>
                  <a:gd name="T25" fmla="*/ 7 h 276"/>
                  <a:gd name="T26" fmla="*/ 130 w 373"/>
                  <a:gd name="T2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276">
                    <a:moveTo>
                      <a:pt x="130" y="0"/>
                    </a:moveTo>
                    <a:cubicBezTo>
                      <a:pt x="147" y="10"/>
                      <a:pt x="166" y="15"/>
                      <a:pt x="186" y="15"/>
                    </a:cubicBezTo>
                    <a:cubicBezTo>
                      <a:pt x="207" y="15"/>
                      <a:pt x="226" y="10"/>
                      <a:pt x="243" y="0"/>
                    </a:cubicBezTo>
                    <a:cubicBezTo>
                      <a:pt x="244" y="1"/>
                      <a:pt x="244" y="1"/>
                      <a:pt x="244" y="2"/>
                    </a:cubicBezTo>
                    <a:cubicBezTo>
                      <a:pt x="287" y="75"/>
                      <a:pt x="329" y="149"/>
                      <a:pt x="372" y="223"/>
                    </a:cubicBezTo>
                    <a:cubicBezTo>
                      <a:pt x="373" y="225"/>
                      <a:pt x="373" y="225"/>
                      <a:pt x="371" y="227"/>
                    </a:cubicBezTo>
                    <a:cubicBezTo>
                      <a:pt x="341" y="243"/>
                      <a:pt x="310" y="256"/>
                      <a:pt x="277" y="264"/>
                    </a:cubicBezTo>
                    <a:cubicBezTo>
                      <a:pt x="262" y="268"/>
                      <a:pt x="247" y="271"/>
                      <a:pt x="232" y="273"/>
                    </a:cubicBezTo>
                    <a:cubicBezTo>
                      <a:pt x="216" y="275"/>
                      <a:pt x="199" y="276"/>
                      <a:pt x="183" y="275"/>
                    </a:cubicBezTo>
                    <a:cubicBezTo>
                      <a:pt x="168" y="275"/>
                      <a:pt x="154" y="274"/>
                      <a:pt x="140" y="273"/>
                    </a:cubicBezTo>
                    <a:cubicBezTo>
                      <a:pt x="91" y="266"/>
                      <a:pt x="45" y="251"/>
                      <a:pt x="2" y="227"/>
                    </a:cubicBezTo>
                    <a:cubicBezTo>
                      <a:pt x="0" y="225"/>
                      <a:pt x="0" y="225"/>
                      <a:pt x="1" y="223"/>
                    </a:cubicBezTo>
                    <a:cubicBezTo>
                      <a:pt x="43" y="151"/>
                      <a:pt x="84" y="79"/>
                      <a:pt x="126" y="7"/>
                    </a:cubicBezTo>
                    <a:cubicBezTo>
                      <a:pt x="127" y="5"/>
                      <a:pt x="128" y="3"/>
                      <a:pt x="1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59" name="Freeform 8"/>
              <p:cNvSpPr>
                <a:spLocks/>
              </p:cNvSpPr>
              <p:nvPr/>
            </p:nvSpPr>
            <p:spPr bwMode="auto">
              <a:xfrm>
                <a:off x="-1846263" y="1162050"/>
                <a:ext cx="561975" cy="561975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74 w 149"/>
                  <a:gd name="T7" fmla="*/ 149 h 149"/>
                  <a:gd name="T8" fmla="*/ 0 w 149"/>
                  <a:gd name="T9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60" name="Grupo 259"/>
            <p:cNvGrpSpPr/>
            <p:nvPr/>
          </p:nvGrpSpPr>
          <p:grpSpPr>
            <a:xfrm>
              <a:off x="387921" y="5708130"/>
              <a:ext cx="939800" cy="876687"/>
              <a:chOff x="-2971800" y="225425"/>
              <a:chExt cx="2813050" cy="2624138"/>
            </a:xfrm>
            <a:solidFill>
              <a:srgbClr val="203856"/>
            </a:solidFill>
          </p:grpSpPr>
          <p:sp>
            <p:nvSpPr>
              <p:cNvPr id="261" name="Freeform 5"/>
              <p:cNvSpPr>
                <a:spLocks/>
              </p:cNvSpPr>
              <p:nvPr/>
            </p:nvSpPr>
            <p:spPr bwMode="auto">
              <a:xfrm>
                <a:off x="-1355725" y="225425"/>
                <a:ext cx="1196975" cy="1219200"/>
              </a:xfrm>
              <a:custGeom>
                <a:avLst/>
                <a:gdLst>
                  <a:gd name="T0" fmla="*/ 131 w 318"/>
                  <a:gd name="T1" fmla="*/ 0 h 324"/>
                  <a:gd name="T2" fmla="*/ 151 w 318"/>
                  <a:gd name="T3" fmla="*/ 12 h 324"/>
                  <a:gd name="T4" fmla="*/ 297 w 318"/>
                  <a:gd name="T5" fmla="*/ 202 h 324"/>
                  <a:gd name="T6" fmla="*/ 313 w 318"/>
                  <a:gd name="T7" fmla="*/ 265 h 324"/>
                  <a:gd name="T8" fmla="*/ 317 w 318"/>
                  <a:gd name="T9" fmla="*/ 302 h 324"/>
                  <a:gd name="T10" fmla="*/ 318 w 318"/>
                  <a:gd name="T11" fmla="*/ 321 h 324"/>
                  <a:gd name="T12" fmla="*/ 315 w 318"/>
                  <a:gd name="T13" fmla="*/ 324 h 324"/>
                  <a:gd name="T14" fmla="*/ 215 w 318"/>
                  <a:gd name="T15" fmla="*/ 324 h 324"/>
                  <a:gd name="T16" fmla="*/ 80 w 318"/>
                  <a:gd name="T17" fmla="*/ 323 h 324"/>
                  <a:gd name="T18" fmla="*/ 60 w 318"/>
                  <a:gd name="T19" fmla="*/ 324 h 324"/>
                  <a:gd name="T20" fmla="*/ 58 w 318"/>
                  <a:gd name="T21" fmla="*/ 324 h 324"/>
                  <a:gd name="T22" fmla="*/ 0 w 318"/>
                  <a:gd name="T23" fmla="*/ 224 h 324"/>
                  <a:gd name="T24" fmla="*/ 131 w 318"/>
                  <a:gd name="T2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8" h="324">
                    <a:moveTo>
                      <a:pt x="131" y="0"/>
                    </a:moveTo>
                    <a:cubicBezTo>
                      <a:pt x="138" y="4"/>
                      <a:pt x="144" y="8"/>
                      <a:pt x="151" y="12"/>
                    </a:cubicBezTo>
                    <a:cubicBezTo>
                      <a:pt x="221" y="59"/>
                      <a:pt x="270" y="123"/>
                      <a:pt x="297" y="202"/>
                    </a:cubicBezTo>
                    <a:cubicBezTo>
                      <a:pt x="305" y="223"/>
                      <a:pt x="310" y="243"/>
                      <a:pt x="313" y="265"/>
                    </a:cubicBezTo>
                    <a:cubicBezTo>
                      <a:pt x="315" y="277"/>
                      <a:pt x="316" y="290"/>
                      <a:pt x="317" y="302"/>
                    </a:cubicBezTo>
                    <a:cubicBezTo>
                      <a:pt x="317" y="308"/>
                      <a:pt x="317" y="315"/>
                      <a:pt x="318" y="321"/>
                    </a:cubicBezTo>
                    <a:cubicBezTo>
                      <a:pt x="318" y="323"/>
                      <a:pt x="317" y="324"/>
                      <a:pt x="315" y="324"/>
                    </a:cubicBezTo>
                    <a:cubicBezTo>
                      <a:pt x="282" y="324"/>
                      <a:pt x="248" y="324"/>
                      <a:pt x="215" y="324"/>
                    </a:cubicBezTo>
                    <a:cubicBezTo>
                      <a:pt x="170" y="324"/>
                      <a:pt x="125" y="323"/>
                      <a:pt x="80" y="323"/>
                    </a:cubicBezTo>
                    <a:cubicBezTo>
                      <a:pt x="73" y="323"/>
                      <a:pt x="67" y="324"/>
                      <a:pt x="60" y="324"/>
                    </a:cubicBezTo>
                    <a:cubicBezTo>
                      <a:pt x="60" y="324"/>
                      <a:pt x="59" y="324"/>
                      <a:pt x="58" y="324"/>
                    </a:cubicBezTo>
                    <a:cubicBezTo>
                      <a:pt x="56" y="280"/>
                      <a:pt x="37" y="247"/>
                      <a:pt x="0" y="224"/>
                    </a:cubicBezTo>
                    <a:cubicBezTo>
                      <a:pt x="44" y="150"/>
                      <a:pt x="87" y="75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62" name="Freeform 6"/>
              <p:cNvSpPr>
                <a:spLocks/>
              </p:cNvSpPr>
              <p:nvPr/>
            </p:nvSpPr>
            <p:spPr bwMode="auto">
              <a:xfrm>
                <a:off x="-2971800" y="228600"/>
                <a:ext cx="1196975" cy="1216025"/>
              </a:xfrm>
              <a:custGeom>
                <a:avLst/>
                <a:gdLst>
                  <a:gd name="T0" fmla="*/ 318 w 318"/>
                  <a:gd name="T1" fmla="*/ 223 h 323"/>
                  <a:gd name="T2" fmla="*/ 260 w 318"/>
                  <a:gd name="T3" fmla="*/ 323 h 323"/>
                  <a:gd name="T4" fmla="*/ 257 w 318"/>
                  <a:gd name="T5" fmla="*/ 323 h 323"/>
                  <a:gd name="T6" fmla="*/ 149 w 318"/>
                  <a:gd name="T7" fmla="*/ 322 h 323"/>
                  <a:gd name="T8" fmla="*/ 4 w 318"/>
                  <a:gd name="T9" fmla="*/ 323 h 323"/>
                  <a:gd name="T10" fmla="*/ 0 w 318"/>
                  <a:gd name="T11" fmla="*/ 319 h 323"/>
                  <a:gd name="T12" fmla="*/ 4 w 318"/>
                  <a:gd name="T13" fmla="*/ 270 h 323"/>
                  <a:gd name="T14" fmla="*/ 62 w 318"/>
                  <a:gd name="T15" fmla="*/ 116 h 323"/>
                  <a:gd name="T16" fmla="*/ 184 w 318"/>
                  <a:gd name="T17" fmla="*/ 1 h 323"/>
                  <a:gd name="T18" fmla="*/ 187 w 318"/>
                  <a:gd name="T19" fmla="*/ 2 h 323"/>
                  <a:gd name="T20" fmla="*/ 317 w 318"/>
                  <a:gd name="T21" fmla="*/ 221 h 323"/>
                  <a:gd name="T22" fmla="*/ 318 w 318"/>
                  <a:gd name="T23" fmla="*/ 22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323">
                    <a:moveTo>
                      <a:pt x="318" y="223"/>
                    </a:moveTo>
                    <a:cubicBezTo>
                      <a:pt x="281" y="246"/>
                      <a:pt x="262" y="279"/>
                      <a:pt x="260" y="323"/>
                    </a:cubicBezTo>
                    <a:cubicBezTo>
                      <a:pt x="259" y="323"/>
                      <a:pt x="258" y="323"/>
                      <a:pt x="257" y="323"/>
                    </a:cubicBezTo>
                    <a:cubicBezTo>
                      <a:pt x="221" y="323"/>
                      <a:pt x="185" y="322"/>
                      <a:pt x="149" y="322"/>
                    </a:cubicBezTo>
                    <a:cubicBezTo>
                      <a:pt x="100" y="322"/>
                      <a:pt x="52" y="323"/>
                      <a:pt x="4" y="323"/>
                    </a:cubicBezTo>
                    <a:cubicBezTo>
                      <a:pt x="0" y="323"/>
                      <a:pt x="0" y="323"/>
                      <a:pt x="0" y="319"/>
                    </a:cubicBezTo>
                    <a:cubicBezTo>
                      <a:pt x="1" y="303"/>
                      <a:pt x="2" y="286"/>
                      <a:pt x="4" y="270"/>
                    </a:cubicBezTo>
                    <a:cubicBezTo>
                      <a:pt x="12" y="214"/>
                      <a:pt x="31" y="163"/>
                      <a:pt x="62" y="116"/>
                    </a:cubicBezTo>
                    <a:cubicBezTo>
                      <a:pt x="94" y="69"/>
                      <a:pt x="135" y="30"/>
                      <a:pt x="184" y="1"/>
                    </a:cubicBezTo>
                    <a:cubicBezTo>
                      <a:pt x="186" y="0"/>
                      <a:pt x="186" y="0"/>
                      <a:pt x="187" y="2"/>
                    </a:cubicBezTo>
                    <a:cubicBezTo>
                      <a:pt x="231" y="75"/>
                      <a:pt x="274" y="148"/>
                      <a:pt x="317" y="221"/>
                    </a:cubicBezTo>
                    <a:cubicBezTo>
                      <a:pt x="317" y="222"/>
                      <a:pt x="318" y="223"/>
                      <a:pt x="318" y="2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63" name="Freeform 7"/>
              <p:cNvSpPr>
                <a:spLocks/>
              </p:cNvSpPr>
              <p:nvPr/>
            </p:nvSpPr>
            <p:spPr bwMode="auto">
              <a:xfrm>
                <a:off x="-2266950" y="1809750"/>
                <a:ext cx="1403350" cy="1039813"/>
              </a:xfrm>
              <a:custGeom>
                <a:avLst/>
                <a:gdLst>
                  <a:gd name="T0" fmla="*/ 130 w 373"/>
                  <a:gd name="T1" fmla="*/ 0 h 276"/>
                  <a:gd name="T2" fmla="*/ 186 w 373"/>
                  <a:gd name="T3" fmla="*/ 15 h 276"/>
                  <a:gd name="T4" fmla="*/ 243 w 373"/>
                  <a:gd name="T5" fmla="*/ 0 h 276"/>
                  <a:gd name="T6" fmla="*/ 244 w 373"/>
                  <a:gd name="T7" fmla="*/ 2 h 276"/>
                  <a:gd name="T8" fmla="*/ 372 w 373"/>
                  <a:gd name="T9" fmla="*/ 223 h 276"/>
                  <a:gd name="T10" fmla="*/ 371 w 373"/>
                  <a:gd name="T11" fmla="*/ 227 h 276"/>
                  <a:gd name="T12" fmla="*/ 277 w 373"/>
                  <a:gd name="T13" fmla="*/ 264 h 276"/>
                  <a:gd name="T14" fmla="*/ 232 w 373"/>
                  <a:gd name="T15" fmla="*/ 273 h 276"/>
                  <a:gd name="T16" fmla="*/ 183 w 373"/>
                  <a:gd name="T17" fmla="*/ 275 h 276"/>
                  <a:gd name="T18" fmla="*/ 140 w 373"/>
                  <a:gd name="T19" fmla="*/ 273 h 276"/>
                  <a:gd name="T20" fmla="*/ 2 w 373"/>
                  <a:gd name="T21" fmla="*/ 227 h 276"/>
                  <a:gd name="T22" fmla="*/ 1 w 373"/>
                  <a:gd name="T23" fmla="*/ 223 h 276"/>
                  <a:gd name="T24" fmla="*/ 126 w 373"/>
                  <a:gd name="T25" fmla="*/ 7 h 276"/>
                  <a:gd name="T26" fmla="*/ 130 w 373"/>
                  <a:gd name="T2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276">
                    <a:moveTo>
                      <a:pt x="130" y="0"/>
                    </a:moveTo>
                    <a:cubicBezTo>
                      <a:pt x="147" y="10"/>
                      <a:pt x="166" y="15"/>
                      <a:pt x="186" y="15"/>
                    </a:cubicBezTo>
                    <a:cubicBezTo>
                      <a:pt x="207" y="15"/>
                      <a:pt x="226" y="10"/>
                      <a:pt x="243" y="0"/>
                    </a:cubicBezTo>
                    <a:cubicBezTo>
                      <a:pt x="244" y="1"/>
                      <a:pt x="244" y="1"/>
                      <a:pt x="244" y="2"/>
                    </a:cubicBezTo>
                    <a:cubicBezTo>
                      <a:pt x="287" y="75"/>
                      <a:pt x="329" y="149"/>
                      <a:pt x="372" y="223"/>
                    </a:cubicBezTo>
                    <a:cubicBezTo>
                      <a:pt x="373" y="225"/>
                      <a:pt x="373" y="225"/>
                      <a:pt x="371" y="227"/>
                    </a:cubicBezTo>
                    <a:cubicBezTo>
                      <a:pt x="341" y="243"/>
                      <a:pt x="310" y="256"/>
                      <a:pt x="277" y="264"/>
                    </a:cubicBezTo>
                    <a:cubicBezTo>
                      <a:pt x="262" y="268"/>
                      <a:pt x="247" y="271"/>
                      <a:pt x="232" y="273"/>
                    </a:cubicBezTo>
                    <a:cubicBezTo>
                      <a:pt x="216" y="275"/>
                      <a:pt x="199" y="276"/>
                      <a:pt x="183" y="275"/>
                    </a:cubicBezTo>
                    <a:cubicBezTo>
                      <a:pt x="168" y="275"/>
                      <a:pt x="154" y="274"/>
                      <a:pt x="140" y="273"/>
                    </a:cubicBezTo>
                    <a:cubicBezTo>
                      <a:pt x="91" y="266"/>
                      <a:pt x="45" y="251"/>
                      <a:pt x="2" y="227"/>
                    </a:cubicBezTo>
                    <a:cubicBezTo>
                      <a:pt x="0" y="225"/>
                      <a:pt x="0" y="225"/>
                      <a:pt x="1" y="223"/>
                    </a:cubicBezTo>
                    <a:cubicBezTo>
                      <a:pt x="43" y="151"/>
                      <a:pt x="84" y="79"/>
                      <a:pt x="126" y="7"/>
                    </a:cubicBezTo>
                    <a:cubicBezTo>
                      <a:pt x="127" y="5"/>
                      <a:pt x="128" y="3"/>
                      <a:pt x="1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64" name="Freeform 8"/>
              <p:cNvSpPr>
                <a:spLocks/>
              </p:cNvSpPr>
              <p:nvPr/>
            </p:nvSpPr>
            <p:spPr bwMode="auto">
              <a:xfrm>
                <a:off x="-1846263" y="1162050"/>
                <a:ext cx="561975" cy="561975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74 w 149"/>
                  <a:gd name="T7" fmla="*/ 149 h 149"/>
                  <a:gd name="T8" fmla="*/ 0 w 149"/>
                  <a:gd name="T9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sp>
          <p:nvSpPr>
            <p:cNvPr id="328" name="Forma livre 327"/>
            <p:cNvSpPr/>
            <p:nvPr/>
          </p:nvSpPr>
          <p:spPr bwMode="gray">
            <a:xfrm>
              <a:off x="8612820" y="2142545"/>
              <a:ext cx="399892" cy="405826"/>
            </a:xfrm>
            <a:custGeom>
              <a:avLst/>
              <a:gdLst>
                <a:gd name="connsiteX0" fmla="*/ 231384 w 399892"/>
                <a:gd name="connsiteY0" fmla="*/ 827 h 405826"/>
                <a:gd name="connsiteX1" fmla="*/ 235157 w 399892"/>
                <a:gd name="connsiteY1" fmla="*/ 2085 h 405826"/>
                <a:gd name="connsiteX2" fmla="*/ 398634 w 399892"/>
                <a:gd name="connsiteY2" fmla="*/ 277534 h 405826"/>
                <a:gd name="connsiteX3" fmla="*/ 399892 w 399892"/>
                <a:gd name="connsiteY3" fmla="*/ 280050 h 405826"/>
                <a:gd name="connsiteX4" fmla="*/ 326956 w 399892"/>
                <a:gd name="connsiteY4" fmla="*/ 405826 h 405826"/>
                <a:gd name="connsiteX5" fmla="*/ 323183 w 399892"/>
                <a:gd name="connsiteY5" fmla="*/ 405826 h 405826"/>
                <a:gd name="connsiteX6" fmla="*/ 187371 w 399892"/>
                <a:gd name="connsiteY6" fmla="*/ 404568 h 405826"/>
                <a:gd name="connsiteX7" fmla="*/ 5030 w 399892"/>
                <a:gd name="connsiteY7" fmla="*/ 405826 h 405826"/>
                <a:gd name="connsiteX8" fmla="*/ 0 w 399892"/>
                <a:gd name="connsiteY8" fmla="*/ 400795 h 405826"/>
                <a:gd name="connsiteX9" fmla="*/ 5030 w 399892"/>
                <a:gd name="connsiteY9" fmla="*/ 339165 h 405826"/>
                <a:gd name="connsiteX10" fmla="*/ 77966 w 399892"/>
                <a:gd name="connsiteY10" fmla="*/ 145469 h 405826"/>
                <a:gd name="connsiteX11" fmla="*/ 231384 w 399892"/>
                <a:gd name="connsiteY11" fmla="*/ 827 h 40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9892" h="405826">
                  <a:moveTo>
                    <a:pt x="231384" y="827"/>
                  </a:moveTo>
                  <a:cubicBezTo>
                    <a:pt x="233899" y="-431"/>
                    <a:pt x="233899" y="-431"/>
                    <a:pt x="235157" y="2085"/>
                  </a:cubicBezTo>
                  <a:cubicBezTo>
                    <a:pt x="290488" y="93901"/>
                    <a:pt x="344561" y="185718"/>
                    <a:pt x="398634" y="277534"/>
                  </a:cubicBezTo>
                  <a:cubicBezTo>
                    <a:pt x="398634" y="278792"/>
                    <a:pt x="399892" y="280050"/>
                    <a:pt x="399892" y="280050"/>
                  </a:cubicBezTo>
                  <a:cubicBezTo>
                    <a:pt x="353364" y="308978"/>
                    <a:pt x="329471" y="350485"/>
                    <a:pt x="326956" y="405826"/>
                  </a:cubicBezTo>
                  <a:cubicBezTo>
                    <a:pt x="325698" y="405826"/>
                    <a:pt x="324441" y="405826"/>
                    <a:pt x="323183" y="405826"/>
                  </a:cubicBezTo>
                  <a:cubicBezTo>
                    <a:pt x="277912" y="405826"/>
                    <a:pt x="232642" y="404568"/>
                    <a:pt x="187371" y="404568"/>
                  </a:cubicBezTo>
                  <a:cubicBezTo>
                    <a:pt x="125752" y="404568"/>
                    <a:pt x="65391" y="405826"/>
                    <a:pt x="5030" y="405826"/>
                  </a:cubicBezTo>
                  <a:cubicBezTo>
                    <a:pt x="0" y="405826"/>
                    <a:pt x="0" y="405826"/>
                    <a:pt x="0" y="400795"/>
                  </a:cubicBezTo>
                  <a:cubicBezTo>
                    <a:pt x="1258" y="380671"/>
                    <a:pt x="2515" y="359289"/>
                    <a:pt x="5030" y="339165"/>
                  </a:cubicBezTo>
                  <a:cubicBezTo>
                    <a:pt x="15090" y="268730"/>
                    <a:pt x="38983" y="204584"/>
                    <a:pt x="77966" y="145469"/>
                  </a:cubicBezTo>
                  <a:cubicBezTo>
                    <a:pt x="118207" y="86355"/>
                    <a:pt x="169765" y="37302"/>
                    <a:pt x="231384" y="827"/>
                  </a:cubicBezTo>
                  <a:close/>
                </a:path>
              </a:pathLst>
            </a:custGeom>
            <a:solidFill>
              <a:srgbClr val="203856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7" name="Forma livre 326"/>
            <p:cNvSpPr/>
            <p:nvPr/>
          </p:nvSpPr>
          <p:spPr bwMode="gray">
            <a:xfrm>
              <a:off x="8988846" y="2453966"/>
              <a:ext cx="152940" cy="187748"/>
            </a:xfrm>
            <a:custGeom>
              <a:avLst/>
              <a:gdLst>
                <a:gd name="connsiteX0" fmla="*/ 93244 w 152940"/>
                <a:gd name="connsiteY0" fmla="*/ 0 h 187748"/>
                <a:gd name="connsiteX1" fmla="*/ 130337 w 152940"/>
                <a:gd name="connsiteY1" fmla="*/ 7304 h 187748"/>
                <a:gd name="connsiteX2" fmla="*/ 152940 w 152940"/>
                <a:gd name="connsiteY2" fmla="*/ 22329 h 187748"/>
                <a:gd name="connsiteX3" fmla="*/ 152940 w 152940"/>
                <a:gd name="connsiteY3" fmla="*/ 164566 h 187748"/>
                <a:gd name="connsiteX4" fmla="*/ 129805 w 152940"/>
                <a:gd name="connsiteY4" fmla="*/ 180247 h 187748"/>
                <a:gd name="connsiteX5" fmla="*/ 93244 w 152940"/>
                <a:gd name="connsiteY5" fmla="*/ 187748 h 187748"/>
                <a:gd name="connsiteX6" fmla="*/ 0 w 152940"/>
                <a:gd name="connsiteY6" fmla="*/ 93244 h 187748"/>
                <a:gd name="connsiteX7" fmla="*/ 93244 w 152940"/>
                <a:gd name="connsiteY7" fmla="*/ 0 h 18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940" h="187748">
                  <a:moveTo>
                    <a:pt x="93244" y="0"/>
                  </a:moveTo>
                  <a:cubicBezTo>
                    <a:pt x="106474" y="0"/>
                    <a:pt x="118996" y="2599"/>
                    <a:pt x="130337" y="7304"/>
                  </a:cubicBezTo>
                  <a:lnTo>
                    <a:pt x="152940" y="22329"/>
                  </a:lnTo>
                  <a:lnTo>
                    <a:pt x="152940" y="164566"/>
                  </a:lnTo>
                  <a:lnTo>
                    <a:pt x="129805" y="180247"/>
                  </a:lnTo>
                  <a:cubicBezTo>
                    <a:pt x="118524" y="185071"/>
                    <a:pt x="106160" y="187748"/>
                    <a:pt x="93244" y="187748"/>
                  </a:cubicBezTo>
                  <a:cubicBezTo>
                    <a:pt x="41582" y="187748"/>
                    <a:pt x="0" y="144906"/>
                    <a:pt x="0" y="93244"/>
                  </a:cubicBezTo>
                  <a:cubicBezTo>
                    <a:pt x="0" y="41582"/>
                    <a:pt x="41582" y="0"/>
                    <a:pt x="93244" y="0"/>
                  </a:cubicBezTo>
                  <a:close/>
                </a:path>
              </a:pathLst>
            </a:custGeom>
            <a:solidFill>
              <a:srgbClr val="203856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6" name="Forma livre 325"/>
            <p:cNvSpPr/>
            <p:nvPr/>
          </p:nvSpPr>
          <p:spPr bwMode="gray">
            <a:xfrm>
              <a:off x="8848732" y="2670353"/>
              <a:ext cx="293054" cy="346621"/>
            </a:xfrm>
            <a:custGeom>
              <a:avLst/>
              <a:gdLst>
                <a:gd name="connsiteX0" fmla="*/ 162970 w 293054"/>
                <a:gd name="connsiteY0" fmla="*/ 0 h 346621"/>
                <a:gd name="connsiteX1" fmla="*/ 233359 w 293054"/>
                <a:gd name="connsiteY1" fmla="*/ 18880 h 346621"/>
                <a:gd name="connsiteX2" fmla="*/ 271068 w 293054"/>
                <a:gd name="connsiteY2" fmla="*/ 14160 h 346621"/>
                <a:gd name="connsiteX3" fmla="*/ 293054 w 293054"/>
                <a:gd name="connsiteY3" fmla="*/ 4987 h 346621"/>
                <a:gd name="connsiteX4" fmla="*/ 293054 w 293054"/>
                <a:gd name="connsiteY4" fmla="*/ 343235 h 346621"/>
                <a:gd name="connsiteX5" fmla="*/ 291178 w 293054"/>
                <a:gd name="connsiteY5" fmla="*/ 343611 h 346621"/>
                <a:gd name="connsiteX6" fmla="*/ 229588 w 293054"/>
                <a:gd name="connsiteY6" fmla="*/ 346128 h 346621"/>
                <a:gd name="connsiteX7" fmla="*/ 175540 w 293054"/>
                <a:gd name="connsiteY7" fmla="*/ 343611 h 346621"/>
                <a:gd name="connsiteX8" fmla="*/ 2082 w 293054"/>
                <a:gd name="connsiteY8" fmla="*/ 285713 h 346621"/>
                <a:gd name="connsiteX9" fmla="*/ 825 w 293054"/>
                <a:gd name="connsiteY9" fmla="*/ 280679 h 346621"/>
                <a:gd name="connsiteX10" fmla="*/ 157943 w 293054"/>
                <a:gd name="connsiteY10" fmla="*/ 8811 h 346621"/>
                <a:gd name="connsiteX11" fmla="*/ 162970 w 293054"/>
                <a:gd name="connsiteY11" fmla="*/ 0 h 346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3054" h="346621">
                  <a:moveTo>
                    <a:pt x="162970" y="0"/>
                  </a:moveTo>
                  <a:cubicBezTo>
                    <a:pt x="184338" y="12587"/>
                    <a:pt x="208220" y="18880"/>
                    <a:pt x="233359" y="18880"/>
                  </a:cubicBezTo>
                  <a:cubicBezTo>
                    <a:pt x="246557" y="18880"/>
                    <a:pt x="259126" y="17307"/>
                    <a:pt x="271068" y="14160"/>
                  </a:cubicBezTo>
                  <a:lnTo>
                    <a:pt x="293054" y="4987"/>
                  </a:lnTo>
                  <a:lnTo>
                    <a:pt x="293054" y="343235"/>
                  </a:lnTo>
                  <a:lnTo>
                    <a:pt x="291178" y="343611"/>
                  </a:lnTo>
                  <a:cubicBezTo>
                    <a:pt x="271067" y="346128"/>
                    <a:pt x="249699" y="347387"/>
                    <a:pt x="229588" y="346128"/>
                  </a:cubicBezTo>
                  <a:cubicBezTo>
                    <a:pt x="210734" y="346128"/>
                    <a:pt x="193137" y="344870"/>
                    <a:pt x="175540" y="343611"/>
                  </a:cubicBezTo>
                  <a:cubicBezTo>
                    <a:pt x="113950" y="334801"/>
                    <a:pt x="56130" y="315921"/>
                    <a:pt x="2082" y="285713"/>
                  </a:cubicBezTo>
                  <a:cubicBezTo>
                    <a:pt x="-432" y="283196"/>
                    <a:pt x="-432" y="283196"/>
                    <a:pt x="825" y="280679"/>
                  </a:cubicBezTo>
                  <a:cubicBezTo>
                    <a:pt x="53616" y="190056"/>
                    <a:pt x="105151" y="99433"/>
                    <a:pt x="157943" y="8811"/>
                  </a:cubicBezTo>
                  <a:cubicBezTo>
                    <a:pt x="159200" y="6293"/>
                    <a:pt x="160456" y="3776"/>
                    <a:pt x="162970" y="0"/>
                  </a:cubicBezTo>
                  <a:close/>
                </a:path>
              </a:pathLst>
            </a:custGeom>
            <a:solidFill>
              <a:srgbClr val="203856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5" name="Forma livre 324"/>
            <p:cNvSpPr/>
            <p:nvPr/>
          </p:nvSpPr>
          <p:spPr bwMode="gray">
            <a:xfrm>
              <a:off x="8612820" y="4500601"/>
              <a:ext cx="399892" cy="405826"/>
            </a:xfrm>
            <a:custGeom>
              <a:avLst/>
              <a:gdLst>
                <a:gd name="connsiteX0" fmla="*/ 231384 w 399892"/>
                <a:gd name="connsiteY0" fmla="*/ 827 h 405826"/>
                <a:gd name="connsiteX1" fmla="*/ 235157 w 399892"/>
                <a:gd name="connsiteY1" fmla="*/ 2085 h 405826"/>
                <a:gd name="connsiteX2" fmla="*/ 398634 w 399892"/>
                <a:gd name="connsiteY2" fmla="*/ 277535 h 405826"/>
                <a:gd name="connsiteX3" fmla="*/ 399892 w 399892"/>
                <a:gd name="connsiteY3" fmla="*/ 280050 h 405826"/>
                <a:gd name="connsiteX4" fmla="*/ 326956 w 399892"/>
                <a:gd name="connsiteY4" fmla="*/ 405826 h 405826"/>
                <a:gd name="connsiteX5" fmla="*/ 323183 w 399892"/>
                <a:gd name="connsiteY5" fmla="*/ 405826 h 405826"/>
                <a:gd name="connsiteX6" fmla="*/ 187371 w 399892"/>
                <a:gd name="connsiteY6" fmla="*/ 404568 h 405826"/>
                <a:gd name="connsiteX7" fmla="*/ 5030 w 399892"/>
                <a:gd name="connsiteY7" fmla="*/ 405826 h 405826"/>
                <a:gd name="connsiteX8" fmla="*/ 0 w 399892"/>
                <a:gd name="connsiteY8" fmla="*/ 400795 h 405826"/>
                <a:gd name="connsiteX9" fmla="*/ 5030 w 399892"/>
                <a:gd name="connsiteY9" fmla="*/ 339165 h 405826"/>
                <a:gd name="connsiteX10" fmla="*/ 77966 w 399892"/>
                <a:gd name="connsiteY10" fmla="*/ 145470 h 405826"/>
                <a:gd name="connsiteX11" fmla="*/ 231384 w 399892"/>
                <a:gd name="connsiteY11" fmla="*/ 827 h 40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9892" h="405826">
                  <a:moveTo>
                    <a:pt x="231384" y="827"/>
                  </a:moveTo>
                  <a:cubicBezTo>
                    <a:pt x="233899" y="-431"/>
                    <a:pt x="233899" y="-431"/>
                    <a:pt x="235157" y="2085"/>
                  </a:cubicBezTo>
                  <a:cubicBezTo>
                    <a:pt x="290488" y="93901"/>
                    <a:pt x="344561" y="185718"/>
                    <a:pt x="398634" y="277535"/>
                  </a:cubicBezTo>
                  <a:cubicBezTo>
                    <a:pt x="398634" y="278792"/>
                    <a:pt x="399892" y="280050"/>
                    <a:pt x="399892" y="280050"/>
                  </a:cubicBezTo>
                  <a:cubicBezTo>
                    <a:pt x="353364" y="308979"/>
                    <a:pt x="329471" y="350485"/>
                    <a:pt x="326956" y="405826"/>
                  </a:cubicBezTo>
                  <a:cubicBezTo>
                    <a:pt x="325698" y="405826"/>
                    <a:pt x="324441" y="405826"/>
                    <a:pt x="323183" y="405826"/>
                  </a:cubicBezTo>
                  <a:cubicBezTo>
                    <a:pt x="277912" y="405826"/>
                    <a:pt x="232642" y="404568"/>
                    <a:pt x="187371" y="404568"/>
                  </a:cubicBezTo>
                  <a:cubicBezTo>
                    <a:pt x="125752" y="404568"/>
                    <a:pt x="65391" y="405826"/>
                    <a:pt x="5030" y="405826"/>
                  </a:cubicBezTo>
                  <a:cubicBezTo>
                    <a:pt x="0" y="405826"/>
                    <a:pt x="0" y="405826"/>
                    <a:pt x="0" y="400795"/>
                  </a:cubicBezTo>
                  <a:cubicBezTo>
                    <a:pt x="1258" y="380671"/>
                    <a:pt x="2515" y="359289"/>
                    <a:pt x="5030" y="339165"/>
                  </a:cubicBezTo>
                  <a:cubicBezTo>
                    <a:pt x="15090" y="268730"/>
                    <a:pt x="38983" y="204584"/>
                    <a:pt x="77966" y="145470"/>
                  </a:cubicBezTo>
                  <a:cubicBezTo>
                    <a:pt x="118207" y="86355"/>
                    <a:pt x="169765" y="37302"/>
                    <a:pt x="231384" y="827"/>
                  </a:cubicBezTo>
                  <a:close/>
                </a:path>
              </a:pathLst>
            </a:custGeom>
            <a:solidFill>
              <a:srgbClr val="203856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4" name="Forma livre 323"/>
            <p:cNvSpPr/>
            <p:nvPr/>
          </p:nvSpPr>
          <p:spPr bwMode="gray">
            <a:xfrm>
              <a:off x="8988846" y="4812022"/>
              <a:ext cx="152940" cy="187748"/>
            </a:xfrm>
            <a:custGeom>
              <a:avLst/>
              <a:gdLst>
                <a:gd name="connsiteX0" fmla="*/ 93244 w 152940"/>
                <a:gd name="connsiteY0" fmla="*/ 0 h 187748"/>
                <a:gd name="connsiteX1" fmla="*/ 130337 w 152940"/>
                <a:gd name="connsiteY1" fmla="*/ 7304 h 187748"/>
                <a:gd name="connsiteX2" fmla="*/ 152940 w 152940"/>
                <a:gd name="connsiteY2" fmla="*/ 22329 h 187748"/>
                <a:gd name="connsiteX3" fmla="*/ 152940 w 152940"/>
                <a:gd name="connsiteY3" fmla="*/ 164566 h 187748"/>
                <a:gd name="connsiteX4" fmla="*/ 129805 w 152940"/>
                <a:gd name="connsiteY4" fmla="*/ 180247 h 187748"/>
                <a:gd name="connsiteX5" fmla="*/ 93244 w 152940"/>
                <a:gd name="connsiteY5" fmla="*/ 187748 h 187748"/>
                <a:gd name="connsiteX6" fmla="*/ 0 w 152940"/>
                <a:gd name="connsiteY6" fmla="*/ 93244 h 187748"/>
                <a:gd name="connsiteX7" fmla="*/ 93244 w 152940"/>
                <a:gd name="connsiteY7" fmla="*/ 0 h 18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940" h="187748">
                  <a:moveTo>
                    <a:pt x="93244" y="0"/>
                  </a:moveTo>
                  <a:cubicBezTo>
                    <a:pt x="106474" y="0"/>
                    <a:pt x="118996" y="2599"/>
                    <a:pt x="130337" y="7304"/>
                  </a:cubicBezTo>
                  <a:lnTo>
                    <a:pt x="152940" y="22329"/>
                  </a:lnTo>
                  <a:lnTo>
                    <a:pt x="152940" y="164566"/>
                  </a:lnTo>
                  <a:lnTo>
                    <a:pt x="129805" y="180247"/>
                  </a:lnTo>
                  <a:cubicBezTo>
                    <a:pt x="118524" y="185071"/>
                    <a:pt x="106160" y="187748"/>
                    <a:pt x="93244" y="187748"/>
                  </a:cubicBezTo>
                  <a:cubicBezTo>
                    <a:pt x="41582" y="187748"/>
                    <a:pt x="0" y="144906"/>
                    <a:pt x="0" y="93244"/>
                  </a:cubicBezTo>
                  <a:cubicBezTo>
                    <a:pt x="0" y="41582"/>
                    <a:pt x="41582" y="0"/>
                    <a:pt x="93244" y="0"/>
                  </a:cubicBezTo>
                  <a:close/>
                </a:path>
              </a:pathLst>
            </a:custGeom>
            <a:solidFill>
              <a:srgbClr val="203856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3" name="Forma livre 322"/>
            <p:cNvSpPr/>
            <p:nvPr/>
          </p:nvSpPr>
          <p:spPr bwMode="gray">
            <a:xfrm>
              <a:off x="8848732" y="5028409"/>
              <a:ext cx="293054" cy="346622"/>
            </a:xfrm>
            <a:custGeom>
              <a:avLst/>
              <a:gdLst>
                <a:gd name="connsiteX0" fmla="*/ 162970 w 293054"/>
                <a:gd name="connsiteY0" fmla="*/ 0 h 346622"/>
                <a:gd name="connsiteX1" fmla="*/ 233359 w 293054"/>
                <a:gd name="connsiteY1" fmla="*/ 18880 h 346622"/>
                <a:gd name="connsiteX2" fmla="*/ 271068 w 293054"/>
                <a:gd name="connsiteY2" fmla="*/ 14160 h 346622"/>
                <a:gd name="connsiteX3" fmla="*/ 293054 w 293054"/>
                <a:gd name="connsiteY3" fmla="*/ 4987 h 346622"/>
                <a:gd name="connsiteX4" fmla="*/ 293054 w 293054"/>
                <a:gd name="connsiteY4" fmla="*/ 343236 h 346622"/>
                <a:gd name="connsiteX5" fmla="*/ 291178 w 293054"/>
                <a:gd name="connsiteY5" fmla="*/ 343611 h 346622"/>
                <a:gd name="connsiteX6" fmla="*/ 229588 w 293054"/>
                <a:gd name="connsiteY6" fmla="*/ 346129 h 346622"/>
                <a:gd name="connsiteX7" fmla="*/ 175540 w 293054"/>
                <a:gd name="connsiteY7" fmla="*/ 343611 h 346622"/>
                <a:gd name="connsiteX8" fmla="*/ 2082 w 293054"/>
                <a:gd name="connsiteY8" fmla="*/ 285713 h 346622"/>
                <a:gd name="connsiteX9" fmla="*/ 825 w 293054"/>
                <a:gd name="connsiteY9" fmla="*/ 280679 h 346622"/>
                <a:gd name="connsiteX10" fmla="*/ 157943 w 293054"/>
                <a:gd name="connsiteY10" fmla="*/ 8811 h 346622"/>
                <a:gd name="connsiteX11" fmla="*/ 162970 w 293054"/>
                <a:gd name="connsiteY11" fmla="*/ 0 h 3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3054" h="346622">
                  <a:moveTo>
                    <a:pt x="162970" y="0"/>
                  </a:moveTo>
                  <a:cubicBezTo>
                    <a:pt x="184338" y="12587"/>
                    <a:pt x="208220" y="18880"/>
                    <a:pt x="233359" y="18880"/>
                  </a:cubicBezTo>
                  <a:cubicBezTo>
                    <a:pt x="246557" y="18880"/>
                    <a:pt x="259126" y="17307"/>
                    <a:pt x="271068" y="14160"/>
                  </a:cubicBezTo>
                  <a:lnTo>
                    <a:pt x="293054" y="4987"/>
                  </a:lnTo>
                  <a:lnTo>
                    <a:pt x="293054" y="343236"/>
                  </a:lnTo>
                  <a:lnTo>
                    <a:pt x="291178" y="343611"/>
                  </a:lnTo>
                  <a:cubicBezTo>
                    <a:pt x="271067" y="346129"/>
                    <a:pt x="249699" y="347387"/>
                    <a:pt x="229588" y="346129"/>
                  </a:cubicBezTo>
                  <a:cubicBezTo>
                    <a:pt x="210734" y="346129"/>
                    <a:pt x="193137" y="344870"/>
                    <a:pt x="175540" y="343611"/>
                  </a:cubicBezTo>
                  <a:cubicBezTo>
                    <a:pt x="113950" y="334801"/>
                    <a:pt x="56130" y="315921"/>
                    <a:pt x="2082" y="285713"/>
                  </a:cubicBezTo>
                  <a:cubicBezTo>
                    <a:pt x="-432" y="283196"/>
                    <a:pt x="-432" y="283196"/>
                    <a:pt x="825" y="280679"/>
                  </a:cubicBezTo>
                  <a:cubicBezTo>
                    <a:pt x="53616" y="190056"/>
                    <a:pt x="105151" y="99433"/>
                    <a:pt x="157943" y="8811"/>
                  </a:cubicBezTo>
                  <a:cubicBezTo>
                    <a:pt x="159200" y="6293"/>
                    <a:pt x="160456" y="3776"/>
                    <a:pt x="162970" y="0"/>
                  </a:cubicBezTo>
                  <a:close/>
                </a:path>
              </a:pathLst>
            </a:custGeom>
            <a:solidFill>
              <a:srgbClr val="203856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2" name="Forma livre 341"/>
            <p:cNvSpPr/>
            <p:nvPr/>
          </p:nvSpPr>
          <p:spPr bwMode="gray">
            <a:xfrm>
              <a:off x="215026" y="2141053"/>
              <a:ext cx="399892" cy="407317"/>
            </a:xfrm>
            <a:custGeom>
              <a:avLst/>
              <a:gdLst>
                <a:gd name="connsiteX0" fmla="*/ 164735 w 399892"/>
                <a:gd name="connsiteY0" fmla="*/ 0 h 407317"/>
                <a:gd name="connsiteX1" fmla="*/ 189886 w 399892"/>
                <a:gd name="connsiteY1" fmla="*/ 15086 h 407317"/>
                <a:gd name="connsiteX2" fmla="*/ 373484 w 399892"/>
                <a:gd name="connsiteY2" fmla="*/ 253945 h 407317"/>
                <a:gd name="connsiteX3" fmla="*/ 393604 w 399892"/>
                <a:gd name="connsiteY3" fmla="*/ 333145 h 407317"/>
                <a:gd name="connsiteX4" fmla="*/ 398635 w 399892"/>
                <a:gd name="connsiteY4" fmla="*/ 379660 h 407317"/>
                <a:gd name="connsiteX5" fmla="*/ 399892 w 399892"/>
                <a:gd name="connsiteY5" fmla="*/ 403546 h 407317"/>
                <a:gd name="connsiteX6" fmla="*/ 396119 w 399892"/>
                <a:gd name="connsiteY6" fmla="*/ 407317 h 407317"/>
                <a:gd name="connsiteX7" fmla="*/ 270367 w 399892"/>
                <a:gd name="connsiteY7" fmla="*/ 407317 h 407317"/>
                <a:gd name="connsiteX8" fmla="*/ 100602 w 399892"/>
                <a:gd name="connsiteY8" fmla="*/ 406060 h 407317"/>
                <a:gd name="connsiteX9" fmla="*/ 75451 w 399892"/>
                <a:gd name="connsiteY9" fmla="*/ 407317 h 407317"/>
                <a:gd name="connsiteX10" fmla="*/ 72936 w 399892"/>
                <a:gd name="connsiteY10" fmla="*/ 407317 h 407317"/>
                <a:gd name="connsiteX11" fmla="*/ 0 w 399892"/>
                <a:gd name="connsiteY11" fmla="*/ 281602 h 407317"/>
                <a:gd name="connsiteX12" fmla="*/ 164735 w 399892"/>
                <a:gd name="connsiteY12" fmla="*/ 0 h 407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9892" h="407317">
                  <a:moveTo>
                    <a:pt x="164735" y="0"/>
                  </a:moveTo>
                  <a:cubicBezTo>
                    <a:pt x="173538" y="5029"/>
                    <a:pt x="181083" y="10057"/>
                    <a:pt x="189886" y="15086"/>
                  </a:cubicBezTo>
                  <a:cubicBezTo>
                    <a:pt x="277912" y="74172"/>
                    <a:pt x="339531" y="154630"/>
                    <a:pt x="373484" y="253945"/>
                  </a:cubicBezTo>
                  <a:cubicBezTo>
                    <a:pt x="383544" y="280345"/>
                    <a:pt x="389832" y="305488"/>
                    <a:pt x="393604" y="333145"/>
                  </a:cubicBezTo>
                  <a:cubicBezTo>
                    <a:pt x="396119" y="348231"/>
                    <a:pt x="397377" y="364574"/>
                    <a:pt x="398635" y="379660"/>
                  </a:cubicBezTo>
                  <a:cubicBezTo>
                    <a:pt x="398635" y="387203"/>
                    <a:pt x="398635" y="396003"/>
                    <a:pt x="399892" y="403546"/>
                  </a:cubicBezTo>
                  <a:cubicBezTo>
                    <a:pt x="399892" y="406060"/>
                    <a:pt x="398635" y="407317"/>
                    <a:pt x="396119" y="407317"/>
                  </a:cubicBezTo>
                  <a:cubicBezTo>
                    <a:pt x="354621" y="407317"/>
                    <a:pt x="311866" y="407317"/>
                    <a:pt x="270367" y="407317"/>
                  </a:cubicBezTo>
                  <a:cubicBezTo>
                    <a:pt x="213779" y="407317"/>
                    <a:pt x="157190" y="406060"/>
                    <a:pt x="100602" y="406060"/>
                  </a:cubicBezTo>
                  <a:cubicBezTo>
                    <a:pt x="91799" y="406060"/>
                    <a:pt x="84254" y="407317"/>
                    <a:pt x="75451" y="407317"/>
                  </a:cubicBezTo>
                  <a:cubicBezTo>
                    <a:pt x="75451" y="407317"/>
                    <a:pt x="74194" y="407317"/>
                    <a:pt x="72936" y="407317"/>
                  </a:cubicBezTo>
                  <a:cubicBezTo>
                    <a:pt x="70421" y="352002"/>
                    <a:pt x="46528" y="310516"/>
                    <a:pt x="0" y="281602"/>
                  </a:cubicBezTo>
                  <a:cubicBezTo>
                    <a:pt x="55331" y="188573"/>
                    <a:pt x="109404" y="94286"/>
                    <a:pt x="164735" y="0"/>
                  </a:cubicBezTo>
                  <a:close/>
                </a:path>
              </a:pathLst>
            </a:custGeom>
            <a:solidFill>
              <a:srgbClr val="203856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0" name="Forma livre 339"/>
            <p:cNvSpPr/>
            <p:nvPr/>
          </p:nvSpPr>
          <p:spPr bwMode="gray">
            <a:xfrm>
              <a:off x="51144" y="2453966"/>
              <a:ext cx="187748" cy="187748"/>
            </a:xfrm>
            <a:custGeom>
              <a:avLst/>
              <a:gdLst>
                <a:gd name="connsiteX0" fmla="*/ 93244 w 187748"/>
                <a:gd name="connsiteY0" fmla="*/ 0 h 187748"/>
                <a:gd name="connsiteX1" fmla="*/ 187748 w 187748"/>
                <a:gd name="connsiteY1" fmla="*/ 93244 h 187748"/>
                <a:gd name="connsiteX2" fmla="*/ 93244 w 187748"/>
                <a:gd name="connsiteY2" fmla="*/ 187748 h 187748"/>
                <a:gd name="connsiteX3" fmla="*/ 0 w 187748"/>
                <a:gd name="connsiteY3" fmla="*/ 93244 h 187748"/>
                <a:gd name="connsiteX4" fmla="*/ 93244 w 187748"/>
                <a:gd name="connsiteY4" fmla="*/ 0 h 18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748" h="187748">
                  <a:moveTo>
                    <a:pt x="93244" y="0"/>
                  </a:moveTo>
                  <a:cubicBezTo>
                    <a:pt x="146166" y="0"/>
                    <a:pt x="187748" y="41582"/>
                    <a:pt x="187748" y="93244"/>
                  </a:cubicBezTo>
                  <a:cubicBezTo>
                    <a:pt x="187748" y="144906"/>
                    <a:pt x="144906" y="187748"/>
                    <a:pt x="93244" y="187748"/>
                  </a:cubicBezTo>
                  <a:cubicBezTo>
                    <a:pt x="41582" y="187748"/>
                    <a:pt x="0" y="144906"/>
                    <a:pt x="0" y="93244"/>
                  </a:cubicBezTo>
                  <a:cubicBezTo>
                    <a:pt x="0" y="41582"/>
                    <a:pt x="41582" y="0"/>
                    <a:pt x="93244" y="0"/>
                  </a:cubicBezTo>
                  <a:close/>
                </a:path>
              </a:pathLst>
            </a:custGeom>
            <a:solidFill>
              <a:srgbClr val="203856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9" name="Forma livre 338"/>
            <p:cNvSpPr/>
            <p:nvPr/>
          </p:nvSpPr>
          <p:spPr bwMode="gray">
            <a:xfrm>
              <a:off x="1387" y="2670353"/>
              <a:ext cx="377619" cy="346621"/>
            </a:xfrm>
            <a:custGeom>
              <a:avLst/>
              <a:gdLst>
                <a:gd name="connsiteX0" fmla="*/ 72614 w 377619"/>
                <a:gd name="connsiteY0" fmla="*/ 0 h 346621"/>
                <a:gd name="connsiteX1" fmla="*/ 143003 w 377619"/>
                <a:gd name="connsiteY1" fmla="*/ 18880 h 346621"/>
                <a:gd name="connsiteX2" fmla="*/ 214649 w 377619"/>
                <a:gd name="connsiteY2" fmla="*/ 0 h 346621"/>
                <a:gd name="connsiteX3" fmla="*/ 215906 w 377619"/>
                <a:gd name="connsiteY3" fmla="*/ 2517 h 346621"/>
                <a:gd name="connsiteX4" fmla="*/ 376794 w 377619"/>
                <a:gd name="connsiteY4" fmla="*/ 280679 h 346621"/>
                <a:gd name="connsiteX5" fmla="*/ 375537 w 377619"/>
                <a:gd name="connsiteY5" fmla="*/ 285713 h 346621"/>
                <a:gd name="connsiteX6" fmla="*/ 257385 w 377619"/>
                <a:gd name="connsiteY6" fmla="*/ 332283 h 346621"/>
                <a:gd name="connsiteX7" fmla="*/ 200822 w 377619"/>
                <a:gd name="connsiteY7" fmla="*/ 343611 h 346621"/>
                <a:gd name="connsiteX8" fmla="*/ 139232 w 377619"/>
                <a:gd name="connsiteY8" fmla="*/ 346128 h 346621"/>
                <a:gd name="connsiteX9" fmla="*/ 85184 w 377619"/>
                <a:gd name="connsiteY9" fmla="*/ 343611 h 346621"/>
                <a:gd name="connsiteX10" fmla="*/ 0 w 377619"/>
                <a:gd name="connsiteY10" fmla="*/ 323708 h 346621"/>
                <a:gd name="connsiteX11" fmla="*/ 0 w 377619"/>
                <a:gd name="connsiteY11" fmla="*/ 125760 h 346621"/>
                <a:gd name="connsiteX12" fmla="*/ 67587 w 377619"/>
                <a:gd name="connsiteY12" fmla="*/ 8811 h 346621"/>
                <a:gd name="connsiteX13" fmla="*/ 72614 w 377619"/>
                <a:gd name="connsiteY13" fmla="*/ 0 h 346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619" h="346621">
                  <a:moveTo>
                    <a:pt x="72614" y="0"/>
                  </a:moveTo>
                  <a:cubicBezTo>
                    <a:pt x="93982" y="12587"/>
                    <a:pt x="117864" y="18880"/>
                    <a:pt x="143003" y="18880"/>
                  </a:cubicBezTo>
                  <a:cubicBezTo>
                    <a:pt x="169399" y="18880"/>
                    <a:pt x="193281" y="12587"/>
                    <a:pt x="214649" y="0"/>
                  </a:cubicBezTo>
                  <a:cubicBezTo>
                    <a:pt x="215906" y="1259"/>
                    <a:pt x="215906" y="1259"/>
                    <a:pt x="215906" y="2517"/>
                  </a:cubicBezTo>
                  <a:cubicBezTo>
                    <a:pt x="269954" y="94399"/>
                    <a:pt x="322746" y="187539"/>
                    <a:pt x="376794" y="280679"/>
                  </a:cubicBezTo>
                  <a:cubicBezTo>
                    <a:pt x="378051" y="283196"/>
                    <a:pt x="378051" y="283196"/>
                    <a:pt x="375537" y="285713"/>
                  </a:cubicBezTo>
                  <a:cubicBezTo>
                    <a:pt x="337829" y="305852"/>
                    <a:pt x="298864" y="322214"/>
                    <a:pt x="257385" y="332283"/>
                  </a:cubicBezTo>
                  <a:cubicBezTo>
                    <a:pt x="238531" y="337318"/>
                    <a:pt x="219676" y="341094"/>
                    <a:pt x="200822" y="343611"/>
                  </a:cubicBezTo>
                  <a:cubicBezTo>
                    <a:pt x="180711" y="346128"/>
                    <a:pt x="159343" y="347387"/>
                    <a:pt x="139232" y="346128"/>
                  </a:cubicBezTo>
                  <a:cubicBezTo>
                    <a:pt x="120378" y="346128"/>
                    <a:pt x="102781" y="344870"/>
                    <a:pt x="85184" y="343611"/>
                  </a:cubicBezTo>
                  <a:lnTo>
                    <a:pt x="0" y="323708"/>
                  </a:lnTo>
                  <a:lnTo>
                    <a:pt x="0" y="125760"/>
                  </a:lnTo>
                  <a:lnTo>
                    <a:pt x="67587" y="8811"/>
                  </a:lnTo>
                  <a:cubicBezTo>
                    <a:pt x="68844" y="6293"/>
                    <a:pt x="70100" y="3776"/>
                    <a:pt x="72614" y="0"/>
                  </a:cubicBezTo>
                  <a:close/>
                </a:path>
              </a:pathLst>
            </a:custGeom>
            <a:solidFill>
              <a:srgbClr val="203856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7" name="Forma livre 336"/>
            <p:cNvSpPr/>
            <p:nvPr/>
          </p:nvSpPr>
          <p:spPr bwMode="gray">
            <a:xfrm>
              <a:off x="51144" y="4812022"/>
              <a:ext cx="187748" cy="187748"/>
            </a:xfrm>
            <a:custGeom>
              <a:avLst/>
              <a:gdLst>
                <a:gd name="connsiteX0" fmla="*/ 93244 w 187748"/>
                <a:gd name="connsiteY0" fmla="*/ 0 h 187748"/>
                <a:gd name="connsiteX1" fmla="*/ 187748 w 187748"/>
                <a:gd name="connsiteY1" fmla="*/ 93244 h 187748"/>
                <a:gd name="connsiteX2" fmla="*/ 93244 w 187748"/>
                <a:gd name="connsiteY2" fmla="*/ 187748 h 187748"/>
                <a:gd name="connsiteX3" fmla="*/ 0 w 187748"/>
                <a:gd name="connsiteY3" fmla="*/ 93244 h 187748"/>
                <a:gd name="connsiteX4" fmla="*/ 93244 w 187748"/>
                <a:gd name="connsiteY4" fmla="*/ 0 h 18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748" h="187748">
                  <a:moveTo>
                    <a:pt x="93244" y="0"/>
                  </a:moveTo>
                  <a:cubicBezTo>
                    <a:pt x="146166" y="0"/>
                    <a:pt x="187748" y="41582"/>
                    <a:pt x="187748" y="93244"/>
                  </a:cubicBezTo>
                  <a:cubicBezTo>
                    <a:pt x="187748" y="144906"/>
                    <a:pt x="144906" y="187748"/>
                    <a:pt x="93244" y="187748"/>
                  </a:cubicBezTo>
                  <a:cubicBezTo>
                    <a:pt x="41582" y="187748"/>
                    <a:pt x="0" y="144906"/>
                    <a:pt x="0" y="93244"/>
                  </a:cubicBezTo>
                  <a:cubicBezTo>
                    <a:pt x="0" y="41582"/>
                    <a:pt x="41582" y="0"/>
                    <a:pt x="93244" y="0"/>
                  </a:cubicBezTo>
                  <a:close/>
                </a:path>
              </a:pathLst>
            </a:custGeom>
            <a:solidFill>
              <a:srgbClr val="203856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6" name="Forma livre 335"/>
            <p:cNvSpPr/>
            <p:nvPr/>
          </p:nvSpPr>
          <p:spPr bwMode="gray">
            <a:xfrm>
              <a:off x="1387" y="5028409"/>
              <a:ext cx="377619" cy="346622"/>
            </a:xfrm>
            <a:custGeom>
              <a:avLst/>
              <a:gdLst>
                <a:gd name="connsiteX0" fmla="*/ 72614 w 377619"/>
                <a:gd name="connsiteY0" fmla="*/ 0 h 346622"/>
                <a:gd name="connsiteX1" fmla="*/ 143003 w 377619"/>
                <a:gd name="connsiteY1" fmla="*/ 18880 h 346622"/>
                <a:gd name="connsiteX2" fmla="*/ 214649 w 377619"/>
                <a:gd name="connsiteY2" fmla="*/ 0 h 346622"/>
                <a:gd name="connsiteX3" fmla="*/ 215906 w 377619"/>
                <a:gd name="connsiteY3" fmla="*/ 2518 h 346622"/>
                <a:gd name="connsiteX4" fmla="*/ 376794 w 377619"/>
                <a:gd name="connsiteY4" fmla="*/ 280679 h 346622"/>
                <a:gd name="connsiteX5" fmla="*/ 375537 w 377619"/>
                <a:gd name="connsiteY5" fmla="*/ 285713 h 346622"/>
                <a:gd name="connsiteX6" fmla="*/ 257385 w 377619"/>
                <a:gd name="connsiteY6" fmla="*/ 332283 h 346622"/>
                <a:gd name="connsiteX7" fmla="*/ 200822 w 377619"/>
                <a:gd name="connsiteY7" fmla="*/ 343611 h 346622"/>
                <a:gd name="connsiteX8" fmla="*/ 139232 w 377619"/>
                <a:gd name="connsiteY8" fmla="*/ 346129 h 346622"/>
                <a:gd name="connsiteX9" fmla="*/ 85184 w 377619"/>
                <a:gd name="connsiteY9" fmla="*/ 343611 h 346622"/>
                <a:gd name="connsiteX10" fmla="*/ 0 w 377619"/>
                <a:gd name="connsiteY10" fmla="*/ 323708 h 346622"/>
                <a:gd name="connsiteX11" fmla="*/ 0 w 377619"/>
                <a:gd name="connsiteY11" fmla="*/ 125760 h 346622"/>
                <a:gd name="connsiteX12" fmla="*/ 67587 w 377619"/>
                <a:gd name="connsiteY12" fmla="*/ 8811 h 346622"/>
                <a:gd name="connsiteX13" fmla="*/ 72614 w 377619"/>
                <a:gd name="connsiteY13" fmla="*/ 0 h 3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619" h="346622">
                  <a:moveTo>
                    <a:pt x="72614" y="0"/>
                  </a:moveTo>
                  <a:cubicBezTo>
                    <a:pt x="93982" y="12587"/>
                    <a:pt x="117864" y="18880"/>
                    <a:pt x="143003" y="18880"/>
                  </a:cubicBezTo>
                  <a:cubicBezTo>
                    <a:pt x="169399" y="18880"/>
                    <a:pt x="193281" y="12587"/>
                    <a:pt x="214649" y="0"/>
                  </a:cubicBezTo>
                  <a:cubicBezTo>
                    <a:pt x="215906" y="1259"/>
                    <a:pt x="215906" y="1259"/>
                    <a:pt x="215906" y="2518"/>
                  </a:cubicBezTo>
                  <a:cubicBezTo>
                    <a:pt x="269954" y="94399"/>
                    <a:pt x="322746" y="187539"/>
                    <a:pt x="376794" y="280679"/>
                  </a:cubicBezTo>
                  <a:cubicBezTo>
                    <a:pt x="378051" y="283196"/>
                    <a:pt x="378051" y="283196"/>
                    <a:pt x="375537" y="285713"/>
                  </a:cubicBezTo>
                  <a:cubicBezTo>
                    <a:pt x="337829" y="305852"/>
                    <a:pt x="298864" y="322214"/>
                    <a:pt x="257385" y="332283"/>
                  </a:cubicBezTo>
                  <a:cubicBezTo>
                    <a:pt x="238531" y="337318"/>
                    <a:pt x="219676" y="341094"/>
                    <a:pt x="200822" y="343611"/>
                  </a:cubicBezTo>
                  <a:cubicBezTo>
                    <a:pt x="180711" y="346129"/>
                    <a:pt x="159343" y="347387"/>
                    <a:pt x="139232" y="346129"/>
                  </a:cubicBezTo>
                  <a:cubicBezTo>
                    <a:pt x="120378" y="346129"/>
                    <a:pt x="102781" y="344870"/>
                    <a:pt x="85184" y="343611"/>
                  </a:cubicBezTo>
                  <a:lnTo>
                    <a:pt x="0" y="323708"/>
                  </a:lnTo>
                  <a:lnTo>
                    <a:pt x="0" y="125760"/>
                  </a:lnTo>
                  <a:lnTo>
                    <a:pt x="67587" y="8811"/>
                  </a:lnTo>
                  <a:cubicBezTo>
                    <a:pt x="68844" y="6293"/>
                    <a:pt x="70100" y="3776"/>
                    <a:pt x="72614" y="0"/>
                  </a:cubicBezTo>
                  <a:close/>
                </a:path>
              </a:pathLst>
            </a:custGeom>
            <a:solidFill>
              <a:srgbClr val="203856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03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5" name="Título"/>
          <p:cNvSpPr txBox="1">
            <a:spLocks noChangeArrowheads="1"/>
          </p:cNvSpPr>
          <p:nvPr/>
        </p:nvSpPr>
        <p:spPr bwMode="auto">
          <a:xfrm>
            <a:off x="403452" y="141061"/>
            <a:ext cx="524476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Primeiras polêmicas | O falatório tóxico</a:t>
            </a:r>
            <a:endParaRPr lang="pt-BR" altLang="pt-BR" sz="21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403451" y="946484"/>
            <a:ext cx="4931957" cy="2655734"/>
            <a:chOff x="403451" y="946484"/>
            <a:chExt cx="4931957" cy="2655734"/>
          </a:xfrm>
        </p:grpSpPr>
        <p:sp>
          <p:nvSpPr>
            <p:cNvPr id="2" name="Texto explicativo em elipse 1"/>
            <p:cNvSpPr/>
            <p:nvPr/>
          </p:nvSpPr>
          <p:spPr bwMode="gray">
            <a:xfrm>
              <a:off x="403451" y="946484"/>
              <a:ext cx="4931957" cy="2655734"/>
            </a:xfrm>
            <a:prstGeom prst="wedgeEllipseCallout">
              <a:avLst>
                <a:gd name="adj1" fmla="val -62674"/>
                <a:gd name="adj2" fmla="val 64527"/>
              </a:avLst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Retângulo 27"/>
            <p:cNvSpPr/>
            <p:nvPr/>
          </p:nvSpPr>
          <p:spPr>
            <a:xfrm>
              <a:off x="2389142" y="1554189"/>
              <a:ext cx="2383291" cy="1431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Revisão do tamanho do Sistema Único</a:t>
              </a:r>
            </a:p>
            <a:p>
              <a:pPr>
                <a:spcAft>
                  <a:spcPts val="0"/>
                </a:spcAft>
              </a:pPr>
              <a:r>
                <a:rPr lang="pt-B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de Saúde</a:t>
              </a:r>
            </a:p>
            <a:p>
              <a:pPr>
                <a:spcAft>
                  <a:spcPts val="0"/>
                </a:spcAft>
              </a:pPr>
              <a:endParaRPr lang="pt-BR" sz="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  <a:p>
              <a:pPr>
                <a:spcAft>
                  <a:spcPts val="0"/>
                </a:spcAft>
              </a:pPr>
              <a:r>
                <a:rPr lang="pt-B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Ricardo Barros</a:t>
              </a:r>
            </a:p>
            <a:p>
              <a:pPr>
                <a:spcAft>
                  <a:spcPts val="0"/>
                </a:spcAft>
              </a:pPr>
              <a:r>
                <a:rPr lang="pt-BR" sz="12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Min. Saúde</a:t>
              </a:r>
              <a:endParaRPr lang="pt-BR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</p:txBody>
        </p:sp>
        <p:sp>
          <p:nvSpPr>
            <p:cNvPr id="351" name="Forma livre 350"/>
            <p:cNvSpPr/>
            <p:nvPr/>
          </p:nvSpPr>
          <p:spPr bwMode="gray">
            <a:xfrm>
              <a:off x="436338" y="1021347"/>
              <a:ext cx="1964920" cy="2554793"/>
            </a:xfrm>
            <a:custGeom>
              <a:avLst/>
              <a:gdLst>
                <a:gd name="connsiteX0" fmla="*/ 1629626 w 1964920"/>
                <a:gd name="connsiteY0" fmla="*/ 0 h 2554793"/>
                <a:gd name="connsiteX1" fmla="*/ 1964920 w 1964920"/>
                <a:gd name="connsiteY1" fmla="*/ 2554793 h 2554793"/>
                <a:gd name="connsiteX2" fmla="*/ 1878711 w 1964920"/>
                <a:gd name="connsiteY2" fmla="*/ 2546888 h 2554793"/>
                <a:gd name="connsiteX3" fmla="*/ 1337417 w 1964920"/>
                <a:gd name="connsiteY3" fmla="*/ 2442615 h 2554793"/>
                <a:gd name="connsiteX4" fmla="*/ 1102580 w 1964920"/>
                <a:gd name="connsiteY4" fmla="*/ 2370263 h 2554793"/>
                <a:gd name="connsiteX5" fmla="*/ 0 w 1964920"/>
                <a:gd name="connsiteY5" fmla="*/ 1037849 h 2554793"/>
                <a:gd name="connsiteX6" fmla="*/ 7126 w 1964920"/>
                <a:gd name="connsiteY6" fmla="*/ 1013234 h 2554793"/>
                <a:gd name="connsiteX7" fmla="*/ 1523625 w 1964920"/>
                <a:gd name="connsiteY7" fmla="*/ 18362 h 2554793"/>
                <a:gd name="connsiteX8" fmla="*/ 1629626 w 1964920"/>
                <a:gd name="connsiteY8" fmla="*/ 0 h 255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4920" h="2554793">
                  <a:moveTo>
                    <a:pt x="1629626" y="0"/>
                  </a:moveTo>
                  <a:lnTo>
                    <a:pt x="1964920" y="2554793"/>
                  </a:lnTo>
                  <a:lnTo>
                    <a:pt x="1878711" y="2546888"/>
                  </a:lnTo>
                  <a:cubicBezTo>
                    <a:pt x="1692562" y="2523770"/>
                    <a:pt x="1510820" y="2488933"/>
                    <a:pt x="1337417" y="2442615"/>
                  </a:cubicBezTo>
                  <a:lnTo>
                    <a:pt x="1102580" y="2370263"/>
                  </a:lnTo>
                  <a:lnTo>
                    <a:pt x="0" y="1037849"/>
                  </a:lnTo>
                  <a:lnTo>
                    <a:pt x="7126" y="1013234"/>
                  </a:lnTo>
                  <a:cubicBezTo>
                    <a:pt x="156602" y="580070"/>
                    <a:pt x="700932" y="192370"/>
                    <a:pt x="1523625" y="18362"/>
                  </a:cubicBezTo>
                  <a:lnTo>
                    <a:pt x="1629626" y="0"/>
                  </a:lnTo>
                  <a:close/>
                </a:path>
              </a:pathLst>
            </a:cu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-762000" ty="0" sx="100000" sy="100000" flip="none" algn="tl"/>
            </a:blip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5" name="Texto explicativo em elipse 184"/>
            <p:cNvSpPr/>
            <p:nvPr/>
          </p:nvSpPr>
          <p:spPr bwMode="gray">
            <a:xfrm>
              <a:off x="403451" y="946484"/>
              <a:ext cx="4931957" cy="2655734"/>
            </a:xfrm>
            <a:prstGeom prst="wedgeEllipseCallout">
              <a:avLst>
                <a:gd name="adj1" fmla="val -62674"/>
                <a:gd name="adj2" fmla="val 64527"/>
              </a:avLst>
            </a:prstGeom>
            <a:noFill/>
            <a:ln w="571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509375" y="3737809"/>
            <a:ext cx="4870953" cy="2622885"/>
            <a:chOff x="509375" y="3737809"/>
            <a:chExt cx="4870953" cy="2622885"/>
          </a:xfrm>
        </p:grpSpPr>
        <p:sp>
          <p:nvSpPr>
            <p:cNvPr id="25" name="Texto explicativo em elipse 24"/>
            <p:cNvSpPr/>
            <p:nvPr/>
          </p:nvSpPr>
          <p:spPr bwMode="gray">
            <a:xfrm>
              <a:off x="509375" y="3737809"/>
              <a:ext cx="4870953" cy="2622885"/>
            </a:xfrm>
            <a:prstGeom prst="wedgeEllipseCallout">
              <a:avLst>
                <a:gd name="adj1" fmla="val 28184"/>
                <a:gd name="adj2" fmla="val 78181"/>
              </a:avLst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2517937" y="4450854"/>
              <a:ext cx="2457443" cy="16773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Aft>
                  <a:spcPts val="0"/>
                </a:spcAft>
              </a:pPr>
              <a:r>
                <a:rPr lang="pt-B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Mensalidades</a:t>
              </a:r>
            </a:p>
            <a:p>
              <a:pPr lvl="0">
                <a:spcAft>
                  <a:spcPts val="0"/>
                </a:spcAft>
              </a:pPr>
              <a:r>
                <a:rPr lang="pt-B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em universidades públicas</a:t>
              </a:r>
              <a:endParaRPr lang="pt-BR" b="1" dirty="0">
                <a:solidFill>
                  <a:prstClr val="black">
                    <a:lumMod val="75000"/>
                    <a:lumOff val="25000"/>
                  </a:prst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  <a:p>
              <a:pPr lvl="0">
                <a:spcAft>
                  <a:spcPts val="0"/>
                </a:spcAft>
              </a:pPr>
              <a:endParaRPr lang="pt-BR" sz="500" b="1" dirty="0">
                <a:solidFill>
                  <a:prstClr val="black">
                    <a:lumMod val="75000"/>
                    <a:lumOff val="25000"/>
                  </a:prst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  <a:p>
              <a:pPr lvl="0">
                <a:spcAft>
                  <a:spcPts val="0"/>
                </a:spcAft>
              </a:pPr>
              <a:r>
                <a:rPr lang="pt-BR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Mendonça Filho</a:t>
              </a:r>
              <a:endParaRPr lang="pt-B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  <a:p>
              <a:pPr lvl="0">
                <a:spcAft>
                  <a:spcPts val="0"/>
                </a:spcAft>
              </a:pPr>
              <a:r>
                <a:rPr lang="pt-BR" sz="12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Min. </a:t>
              </a:r>
              <a:r>
                <a:rPr lang="pt-BR" sz="12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Educação</a:t>
              </a:r>
              <a:endParaRPr lang="pt-BR" sz="1200" i="1" dirty="0">
                <a:solidFill>
                  <a:prstClr val="black">
                    <a:lumMod val="75000"/>
                    <a:lumOff val="25000"/>
                  </a:prst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  <a:p>
              <a:pPr>
                <a:spcAft>
                  <a:spcPts val="0"/>
                </a:spcAft>
              </a:pPr>
              <a:endPara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</p:txBody>
        </p:sp>
        <p:sp>
          <p:nvSpPr>
            <p:cNvPr id="350" name="Forma livre 349"/>
            <p:cNvSpPr/>
            <p:nvPr/>
          </p:nvSpPr>
          <p:spPr bwMode="gray">
            <a:xfrm>
              <a:off x="771812" y="3799871"/>
              <a:ext cx="1608700" cy="2525078"/>
            </a:xfrm>
            <a:custGeom>
              <a:avLst/>
              <a:gdLst>
                <a:gd name="connsiteX0" fmla="*/ 1439744 w 1608700"/>
                <a:gd name="connsiteY0" fmla="*/ 0 h 2525078"/>
                <a:gd name="connsiteX1" fmla="*/ 1441590 w 1608700"/>
                <a:gd name="connsiteY1" fmla="*/ 24819 h 2525078"/>
                <a:gd name="connsiteX2" fmla="*/ 1608416 w 1608700"/>
                <a:gd name="connsiteY2" fmla="*/ 2520340 h 2525078"/>
                <a:gd name="connsiteX3" fmla="*/ 1608700 w 1608700"/>
                <a:gd name="connsiteY3" fmla="*/ 2525078 h 2525078"/>
                <a:gd name="connsiteX4" fmla="*/ 1606906 w 1608700"/>
                <a:gd name="connsiteY4" fmla="*/ 2524911 h 2525078"/>
                <a:gd name="connsiteX5" fmla="*/ 516674 w 1608700"/>
                <a:gd name="connsiteY5" fmla="*/ 2210854 h 2525078"/>
                <a:gd name="connsiteX6" fmla="*/ 360490 w 1608700"/>
                <a:gd name="connsiteY6" fmla="*/ 2121890 h 2525078"/>
                <a:gd name="connsiteX7" fmla="*/ 0 w 1608700"/>
                <a:gd name="connsiteY7" fmla="*/ 657426 h 2525078"/>
                <a:gd name="connsiteX8" fmla="*/ 49122 w 1608700"/>
                <a:gd name="connsiteY8" fmla="*/ 606634 h 2525078"/>
                <a:gd name="connsiteX9" fmla="*/ 1396108 w 1608700"/>
                <a:gd name="connsiteY9" fmla="*/ 6456 h 2525078"/>
                <a:gd name="connsiteX10" fmla="*/ 1439744 w 1608700"/>
                <a:gd name="connsiteY10" fmla="*/ 0 h 252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08700" h="2525078">
                  <a:moveTo>
                    <a:pt x="1439744" y="0"/>
                  </a:moveTo>
                  <a:lnTo>
                    <a:pt x="1441590" y="24819"/>
                  </a:lnTo>
                  <a:cubicBezTo>
                    <a:pt x="1525240" y="1148362"/>
                    <a:pt x="1520078" y="1046753"/>
                    <a:pt x="1608416" y="2520340"/>
                  </a:cubicBezTo>
                  <a:lnTo>
                    <a:pt x="1608700" y="2525078"/>
                  </a:lnTo>
                  <a:lnTo>
                    <a:pt x="1606906" y="2524911"/>
                  </a:lnTo>
                  <a:cubicBezTo>
                    <a:pt x="1202690" y="2472865"/>
                    <a:pt x="826206" y="2365511"/>
                    <a:pt x="516674" y="2210854"/>
                  </a:cubicBezTo>
                  <a:lnTo>
                    <a:pt x="360490" y="2121890"/>
                  </a:lnTo>
                  <a:lnTo>
                    <a:pt x="0" y="657426"/>
                  </a:lnTo>
                  <a:lnTo>
                    <a:pt x="49122" y="606634"/>
                  </a:lnTo>
                  <a:cubicBezTo>
                    <a:pt x="328933" y="336875"/>
                    <a:pt x="788627" y="116560"/>
                    <a:pt x="1396108" y="6456"/>
                  </a:cubicBezTo>
                  <a:lnTo>
                    <a:pt x="1439744" y="0"/>
                  </a:lnTo>
                  <a:close/>
                </a:path>
              </a:pathLst>
            </a:cu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-1397000" ty="0" sx="100000" sy="100000" flip="none" algn="tl"/>
            </a:blip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7" name="Texto explicativo em elipse 186"/>
            <p:cNvSpPr/>
            <p:nvPr/>
          </p:nvSpPr>
          <p:spPr bwMode="gray">
            <a:xfrm>
              <a:off x="509375" y="3737809"/>
              <a:ext cx="4870953" cy="2622885"/>
            </a:xfrm>
            <a:prstGeom prst="wedgeEllipseCallout">
              <a:avLst>
                <a:gd name="adj1" fmla="val 28184"/>
                <a:gd name="adj2" fmla="val 78181"/>
              </a:avLst>
            </a:prstGeom>
            <a:noFill/>
            <a:ln w="571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3741867" y="2280181"/>
            <a:ext cx="4870953" cy="2624242"/>
            <a:chOff x="3741867" y="2280181"/>
            <a:chExt cx="4870953" cy="2624242"/>
          </a:xfrm>
        </p:grpSpPr>
        <p:sp>
          <p:nvSpPr>
            <p:cNvPr id="24" name="Texto explicativo em elipse 23"/>
            <p:cNvSpPr/>
            <p:nvPr/>
          </p:nvSpPr>
          <p:spPr bwMode="gray">
            <a:xfrm>
              <a:off x="3741867" y="2280181"/>
              <a:ext cx="4870953" cy="2622885"/>
            </a:xfrm>
            <a:prstGeom prst="wedgeEllipseCallout">
              <a:avLst>
                <a:gd name="adj1" fmla="val 69681"/>
                <a:gd name="adj2" fmla="val 47600"/>
              </a:avLst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Retângulo 26"/>
            <p:cNvSpPr/>
            <p:nvPr/>
          </p:nvSpPr>
          <p:spPr>
            <a:xfrm>
              <a:off x="5861335" y="2906704"/>
              <a:ext cx="2383291" cy="16773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Escolha do chefe</a:t>
              </a:r>
            </a:p>
            <a:p>
              <a:pPr>
                <a:spcAft>
                  <a:spcPts val="0"/>
                </a:spcAft>
              </a:pPr>
              <a:r>
                <a:rPr lang="pt-B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do Ministério</a:t>
              </a:r>
            </a:p>
            <a:p>
              <a:pPr lvl="0">
                <a:spcAft>
                  <a:spcPts val="0"/>
                </a:spcAft>
              </a:pPr>
              <a:r>
                <a:rPr lang="pt-B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Público</a:t>
              </a:r>
              <a:endParaRPr lang="pt-BR" b="1" dirty="0">
                <a:solidFill>
                  <a:prstClr val="black">
                    <a:lumMod val="75000"/>
                    <a:lumOff val="25000"/>
                  </a:prst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  <a:p>
              <a:pPr lvl="0">
                <a:spcAft>
                  <a:spcPts val="0"/>
                </a:spcAft>
              </a:pPr>
              <a:endParaRPr lang="pt-BR" sz="500" b="1" dirty="0">
                <a:solidFill>
                  <a:prstClr val="black">
                    <a:lumMod val="75000"/>
                    <a:lumOff val="25000"/>
                  </a:prst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  <a:p>
              <a:pPr lvl="0">
                <a:spcAft>
                  <a:spcPts val="0"/>
                </a:spcAft>
              </a:pPr>
              <a:r>
                <a:rPr lang="pt-BR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Alexandre de Moraes</a:t>
              </a:r>
              <a:endParaRPr lang="pt-B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  <a:p>
              <a:pPr lvl="0">
                <a:spcAft>
                  <a:spcPts val="0"/>
                </a:spcAft>
              </a:pPr>
              <a:r>
                <a:rPr lang="pt-BR" sz="12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Min. </a:t>
              </a:r>
              <a:r>
                <a:rPr lang="pt-BR" sz="12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Justiça</a:t>
              </a:r>
              <a:endParaRPr lang="pt-BR" sz="1200" i="1" dirty="0">
                <a:solidFill>
                  <a:prstClr val="black">
                    <a:lumMod val="75000"/>
                    <a:lumOff val="25000"/>
                  </a:prst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  <a:p>
              <a:pPr>
                <a:spcAft>
                  <a:spcPts val="0"/>
                </a:spcAft>
              </a:pPr>
              <a:endPara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</p:txBody>
        </p:sp>
        <p:sp>
          <p:nvSpPr>
            <p:cNvPr id="352" name="Forma livre 351"/>
            <p:cNvSpPr/>
            <p:nvPr/>
          </p:nvSpPr>
          <p:spPr bwMode="gray">
            <a:xfrm>
              <a:off x="4036393" y="2312766"/>
              <a:ext cx="1782830" cy="2591657"/>
            </a:xfrm>
            <a:custGeom>
              <a:avLst/>
              <a:gdLst>
                <a:gd name="connsiteX0" fmla="*/ 1624677 w 1624677"/>
                <a:gd name="connsiteY0" fmla="*/ 0 h 2540857"/>
                <a:gd name="connsiteX1" fmla="*/ 1623668 w 1624677"/>
                <a:gd name="connsiteY1" fmla="*/ 61346 h 2540857"/>
                <a:gd name="connsiteX2" fmla="*/ 1494315 w 1624677"/>
                <a:gd name="connsiteY2" fmla="*/ 2322828 h 2540857"/>
                <a:gd name="connsiteX3" fmla="*/ 1490730 w 1624677"/>
                <a:gd name="connsiteY3" fmla="*/ 2540857 h 2540857"/>
                <a:gd name="connsiteX4" fmla="*/ 1254376 w 1624677"/>
                <a:gd name="connsiteY4" fmla="*/ 2500715 h 2540857"/>
                <a:gd name="connsiteX5" fmla="*/ 119040 w 1624677"/>
                <a:gd name="connsiteY5" fmla="*/ 2010816 h 2540857"/>
                <a:gd name="connsiteX6" fmla="*/ 0 w 1624677"/>
                <a:gd name="connsiteY6" fmla="*/ 1901596 h 2540857"/>
                <a:gd name="connsiteX7" fmla="*/ 609929 w 1624677"/>
                <a:gd name="connsiteY7" fmla="*/ 301175 h 2540857"/>
                <a:gd name="connsiteX8" fmla="*/ 800037 w 1624677"/>
                <a:gd name="connsiteY8" fmla="*/ 187538 h 2540857"/>
                <a:gd name="connsiteX9" fmla="*/ 899965 w 1624677"/>
                <a:gd name="connsiteY9" fmla="*/ 150417 h 2540857"/>
                <a:gd name="connsiteX10" fmla="*/ 1518883 w 1624677"/>
                <a:gd name="connsiteY10" fmla="*/ 10899 h 2540857"/>
                <a:gd name="connsiteX11" fmla="*/ 1624677 w 1624677"/>
                <a:gd name="connsiteY11" fmla="*/ 0 h 2540857"/>
                <a:gd name="connsiteX0" fmla="*/ 1624677 w 1624677"/>
                <a:gd name="connsiteY0" fmla="*/ 0 h 2540857"/>
                <a:gd name="connsiteX1" fmla="*/ 1623668 w 1624677"/>
                <a:gd name="connsiteY1" fmla="*/ 61346 h 2540857"/>
                <a:gd name="connsiteX2" fmla="*/ 1494315 w 1624677"/>
                <a:gd name="connsiteY2" fmla="*/ 2322828 h 2540857"/>
                <a:gd name="connsiteX3" fmla="*/ 1490730 w 1624677"/>
                <a:gd name="connsiteY3" fmla="*/ 2540857 h 2540857"/>
                <a:gd name="connsiteX4" fmla="*/ 1254376 w 1624677"/>
                <a:gd name="connsiteY4" fmla="*/ 2500715 h 2540857"/>
                <a:gd name="connsiteX5" fmla="*/ 119040 w 1624677"/>
                <a:gd name="connsiteY5" fmla="*/ 2010816 h 2540857"/>
                <a:gd name="connsiteX6" fmla="*/ 0 w 1624677"/>
                <a:gd name="connsiteY6" fmla="*/ 1901596 h 2540857"/>
                <a:gd name="connsiteX7" fmla="*/ 432129 w 1624677"/>
                <a:gd name="connsiteY7" fmla="*/ 364675 h 2540857"/>
                <a:gd name="connsiteX8" fmla="*/ 800037 w 1624677"/>
                <a:gd name="connsiteY8" fmla="*/ 187538 h 2540857"/>
                <a:gd name="connsiteX9" fmla="*/ 899965 w 1624677"/>
                <a:gd name="connsiteY9" fmla="*/ 150417 h 2540857"/>
                <a:gd name="connsiteX10" fmla="*/ 1518883 w 1624677"/>
                <a:gd name="connsiteY10" fmla="*/ 10899 h 2540857"/>
                <a:gd name="connsiteX11" fmla="*/ 1624677 w 1624677"/>
                <a:gd name="connsiteY11" fmla="*/ 0 h 2540857"/>
                <a:gd name="connsiteX0" fmla="*/ 1624677 w 1732030"/>
                <a:gd name="connsiteY0" fmla="*/ 0 h 2604357"/>
                <a:gd name="connsiteX1" fmla="*/ 1623668 w 1732030"/>
                <a:gd name="connsiteY1" fmla="*/ 61346 h 2604357"/>
                <a:gd name="connsiteX2" fmla="*/ 1494315 w 1732030"/>
                <a:gd name="connsiteY2" fmla="*/ 2322828 h 2604357"/>
                <a:gd name="connsiteX3" fmla="*/ 1732030 w 1732030"/>
                <a:gd name="connsiteY3" fmla="*/ 2604357 h 2604357"/>
                <a:gd name="connsiteX4" fmla="*/ 1254376 w 1732030"/>
                <a:gd name="connsiteY4" fmla="*/ 2500715 h 2604357"/>
                <a:gd name="connsiteX5" fmla="*/ 119040 w 1732030"/>
                <a:gd name="connsiteY5" fmla="*/ 2010816 h 2604357"/>
                <a:gd name="connsiteX6" fmla="*/ 0 w 1732030"/>
                <a:gd name="connsiteY6" fmla="*/ 1901596 h 2604357"/>
                <a:gd name="connsiteX7" fmla="*/ 432129 w 1732030"/>
                <a:gd name="connsiteY7" fmla="*/ 364675 h 2604357"/>
                <a:gd name="connsiteX8" fmla="*/ 800037 w 1732030"/>
                <a:gd name="connsiteY8" fmla="*/ 187538 h 2604357"/>
                <a:gd name="connsiteX9" fmla="*/ 899965 w 1732030"/>
                <a:gd name="connsiteY9" fmla="*/ 150417 h 2604357"/>
                <a:gd name="connsiteX10" fmla="*/ 1518883 w 1732030"/>
                <a:gd name="connsiteY10" fmla="*/ 10899 h 2604357"/>
                <a:gd name="connsiteX11" fmla="*/ 1624677 w 1732030"/>
                <a:gd name="connsiteY11" fmla="*/ 0 h 2604357"/>
                <a:gd name="connsiteX0" fmla="*/ 1624677 w 1746616"/>
                <a:gd name="connsiteY0" fmla="*/ 0 h 2604357"/>
                <a:gd name="connsiteX1" fmla="*/ 1623668 w 1746616"/>
                <a:gd name="connsiteY1" fmla="*/ 61346 h 2604357"/>
                <a:gd name="connsiteX2" fmla="*/ 1732030 w 1746616"/>
                <a:gd name="connsiteY2" fmla="*/ 2604357 h 2604357"/>
                <a:gd name="connsiteX3" fmla="*/ 1254376 w 1746616"/>
                <a:gd name="connsiteY3" fmla="*/ 2500715 h 2604357"/>
                <a:gd name="connsiteX4" fmla="*/ 119040 w 1746616"/>
                <a:gd name="connsiteY4" fmla="*/ 2010816 h 2604357"/>
                <a:gd name="connsiteX5" fmla="*/ 0 w 1746616"/>
                <a:gd name="connsiteY5" fmla="*/ 1901596 h 2604357"/>
                <a:gd name="connsiteX6" fmla="*/ 432129 w 1746616"/>
                <a:gd name="connsiteY6" fmla="*/ 364675 h 2604357"/>
                <a:gd name="connsiteX7" fmla="*/ 800037 w 1746616"/>
                <a:gd name="connsiteY7" fmla="*/ 187538 h 2604357"/>
                <a:gd name="connsiteX8" fmla="*/ 899965 w 1746616"/>
                <a:gd name="connsiteY8" fmla="*/ 150417 h 2604357"/>
                <a:gd name="connsiteX9" fmla="*/ 1518883 w 1746616"/>
                <a:gd name="connsiteY9" fmla="*/ 10899 h 2604357"/>
                <a:gd name="connsiteX10" fmla="*/ 1624677 w 1746616"/>
                <a:gd name="connsiteY10" fmla="*/ 0 h 2604357"/>
                <a:gd name="connsiteX0" fmla="*/ 1624677 w 1794418"/>
                <a:gd name="connsiteY0" fmla="*/ 0 h 2591657"/>
                <a:gd name="connsiteX1" fmla="*/ 1623668 w 1794418"/>
                <a:gd name="connsiteY1" fmla="*/ 61346 h 2591657"/>
                <a:gd name="connsiteX2" fmla="*/ 1782830 w 1794418"/>
                <a:gd name="connsiteY2" fmla="*/ 2591657 h 2591657"/>
                <a:gd name="connsiteX3" fmla="*/ 1254376 w 1794418"/>
                <a:gd name="connsiteY3" fmla="*/ 2500715 h 2591657"/>
                <a:gd name="connsiteX4" fmla="*/ 119040 w 1794418"/>
                <a:gd name="connsiteY4" fmla="*/ 2010816 h 2591657"/>
                <a:gd name="connsiteX5" fmla="*/ 0 w 1794418"/>
                <a:gd name="connsiteY5" fmla="*/ 1901596 h 2591657"/>
                <a:gd name="connsiteX6" fmla="*/ 432129 w 1794418"/>
                <a:gd name="connsiteY6" fmla="*/ 364675 h 2591657"/>
                <a:gd name="connsiteX7" fmla="*/ 800037 w 1794418"/>
                <a:gd name="connsiteY7" fmla="*/ 187538 h 2591657"/>
                <a:gd name="connsiteX8" fmla="*/ 899965 w 1794418"/>
                <a:gd name="connsiteY8" fmla="*/ 150417 h 2591657"/>
                <a:gd name="connsiteX9" fmla="*/ 1518883 w 1794418"/>
                <a:gd name="connsiteY9" fmla="*/ 10899 h 2591657"/>
                <a:gd name="connsiteX10" fmla="*/ 1624677 w 1794418"/>
                <a:gd name="connsiteY10" fmla="*/ 0 h 2591657"/>
                <a:gd name="connsiteX0" fmla="*/ 1624677 w 1782830"/>
                <a:gd name="connsiteY0" fmla="*/ 0 h 2591657"/>
                <a:gd name="connsiteX1" fmla="*/ 1623668 w 1782830"/>
                <a:gd name="connsiteY1" fmla="*/ 61346 h 2591657"/>
                <a:gd name="connsiteX2" fmla="*/ 1782830 w 1782830"/>
                <a:gd name="connsiteY2" fmla="*/ 2591657 h 2591657"/>
                <a:gd name="connsiteX3" fmla="*/ 1254376 w 1782830"/>
                <a:gd name="connsiteY3" fmla="*/ 2500715 h 2591657"/>
                <a:gd name="connsiteX4" fmla="*/ 119040 w 1782830"/>
                <a:gd name="connsiteY4" fmla="*/ 2010816 h 2591657"/>
                <a:gd name="connsiteX5" fmla="*/ 0 w 1782830"/>
                <a:gd name="connsiteY5" fmla="*/ 1901596 h 2591657"/>
                <a:gd name="connsiteX6" fmla="*/ 432129 w 1782830"/>
                <a:gd name="connsiteY6" fmla="*/ 364675 h 2591657"/>
                <a:gd name="connsiteX7" fmla="*/ 800037 w 1782830"/>
                <a:gd name="connsiteY7" fmla="*/ 187538 h 2591657"/>
                <a:gd name="connsiteX8" fmla="*/ 899965 w 1782830"/>
                <a:gd name="connsiteY8" fmla="*/ 150417 h 2591657"/>
                <a:gd name="connsiteX9" fmla="*/ 1518883 w 1782830"/>
                <a:gd name="connsiteY9" fmla="*/ 10899 h 2591657"/>
                <a:gd name="connsiteX10" fmla="*/ 1624677 w 1782830"/>
                <a:gd name="connsiteY10" fmla="*/ 0 h 259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2830" h="2591657">
                  <a:moveTo>
                    <a:pt x="1624677" y="0"/>
                  </a:moveTo>
                  <a:cubicBezTo>
                    <a:pt x="1624341" y="20449"/>
                    <a:pt x="1624004" y="40897"/>
                    <a:pt x="1623668" y="61346"/>
                  </a:cubicBezTo>
                  <a:cubicBezTo>
                    <a:pt x="1641560" y="495406"/>
                    <a:pt x="1653879" y="902396"/>
                    <a:pt x="1782830" y="2591657"/>
                  </a:cubicBezTo>
                  <a:lnTo>
                    <a:pt x="1254376" y="2500715"/>
                  </a:lnTo>
                  <a:cubicBezTo>
                    <a:pt x="771831" y="2400225"/>
                    <a:pt x="385427" y="2225414"/>
                    <a:pt x="119040" y="2010816"/>
                  </a:cubicBezTo>
                  <a:lnTo>
                    <a:pt x="0" y="1901596"/>
                  </a:lnTo>
                  <a:lnTo>
                    <a:pt x="432129" y="364675"/>
                  </a:lnTo>
                  <a:lnTo>
                    <a:pt x="800037" y="187538"/>
                  </a:lnTo>
                  <a:lnTo>
                    <a:pt x="899965" y="150417"/>
                  </a:lnTo>
                  <a:cubicBezTo>
                    <a:pt x="1093311" y="88787"/>
                    <a:pt x="1301663" y="41820"/>
                    <a:pt x="1518883" y="10899"/>
                  </a:cubicBezTo>
                  <a:lnTo>
                    <a:pt x="1624677" y="0"/>
                  </a:lnTo>
                  <a:close/>
                </a:path>
              </a:pathLst>
            </a:cu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-508000" ty="0" sx="100000" sy="100000" flip="none" algn="tl"/>
            </a:blip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6" name="Texto explicativo em elipse 185"/>
            <p:cNvSpPr/>
            <p:nvPr/>
          </p:nvSpPr>
          <p:spPr bwMode="gray">
            <a:xfrm>
              <a:off x="3741867" y="2280181"/>
              <a:ext cx="4870953" cy="2622885"/>
            </a:xfrm>
            <a:prstGeom prst="wedgeEllipseCallout">
              <a:avLst>
                <a:gd name="adj1" fmla="val 69681"/>
                <a:gd name="adj2" fmla="val 47600"/>
              </a:avLst>
            </a:prstGeom>
            <a:noFill/>
            <a:ln w="571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150459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Retângulo 1203"/>
          <p:cNvSpPr/>
          <p:nvPr/>
        </p:nvSpPr>
        <p:spPr bwMode="gray">
          <a:xfrm>
            <a:off x="0" y="5752728"/>
            <a:ext cx="9144000" cy="1105272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3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5" name="Título"/>
          <p:cNvSpPr txBox="1">
            <a:spLocks noChangeArrowheads="1"/>
          </p:cNvSpPr>
          <p:nvPr/>
        </p:nvSpPr>
        <p:spPr bwMode="auto">
          <a:xfrm>
            <a:off x="403452" y="141061"/>
            <a:ext cx="225997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Calendário 2016</a:t>
            </a:r>
            <a:endParaRPr lang="pt-BR" altLang="pt-BR" sz="21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703" name="Retângulo 702"/>
          <p:cNvSpPr/>
          <p:nvPr/>
        </p:nvSpPr>
        <p:spPr>
          <a:xfrm>
            <a:off x="508513" y="941506"/>
            <a:ext cx="1169158" cy="534015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1000">
                <a:schemeClr val="bg1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705" name="Retângulo 704"/>
          <p:cNvSpPr/>
          <p:nvPr/>
        </p:nvSpPr>
        <p:spPr>
          <a:xfrm>
            <a:off x="2846830" y="941506"/>
            <a:ext cx="1169158" cy="534015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1000">
                <a:schemeClr val="bg1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706" name="Retângulo 705"/>
          <p:cNvSpPr/>
          <p:nvPr/>
        </p:nvSpPr>
        <p:spPr>
          <a:xfrm>
            <a:off x="4035156" y="941506"/>
            <a:ext cx="1169158" cy="534015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1000">
                <a:schemeClr val="bg1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707" name="Retângulo 706"/>
          <p:cNvSpPr/>
          <p:nvPr/>
        </p:nvSpPr>
        <p:spPr>
          <a:xfrm>
            <a:off x="5223482" y="941506"/>
            <a:ext cx="1130825" cy="534015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1000">
                <a:schemeClr val="bg1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708" name="Retângulo 707"/>
          <p:cNvSpPr/>
          <p:nvPr/>
        </p:nvSpPr>
        <p:spPr>
          <a:xfrm>
            <a:off x="6373473" y="941506"/>
            <a:ext cx="1169158" cy="534015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1000">
                <a:schemeClr val="bg1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709" name="Retângulo 708"/>
          <p:cNvSpPr/>
          <p:nvPr/>
        </p:nvSpPr>
        <p:spPr>
          <a:xfrm>
            <a:off x="7561800" y="941506"/>
            <a:ext cx="1130825" cy="534015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1000">
                <a:schemeClr val="bg1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710" name="Retângulo 709"/>
          <p:cNvSpPr/>
          <p:nvPr/>
        </p:nvSpPr>
        <p:spPr>
          <a:xfrm>
            <a:off x="1696839" y="941506"/>
            <a:ext cx="1130824" cy="534015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1000">
                <a:schemeClr val="bg1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9280" y="1165729"/>
            <a:ext cx="943200" cy="507841"/>
          </a:xfrm>
          <a:prstGeom prst="rect">
            <a:avLst/>
          </a:prstGeom>
        </p:spPr>
      </p:pic>
      <p:grpSp>
        <p:nvGrpSpPr>
          <p:cNvPr id="18" name="Grupo 17"/>
          <p:cNvGrpSpPr/>
          <p:nvPr/>
        </p:nvGrpSpPr>
        <p:grpSpPr>
          <a:xfrm>
            <a:off x="4183960" y="2272790"/>
            <a:ext cx="4537692" cy="3572982"/>
            <a:chOff x="4183960" y="2272790"/>
            <a:chExt cx="4537692" cy="3572982"/>
          </a:xfrm>
        </p:grpSpPr>
        <p:sp>
          <p:nvSpPr>
            <p:cNvPr id="960" name="Retângulo 959"/>
            <p:cNvSpPr/>
            <p:nvPr/>
          </p:nvSpPr>
          <p:spPr>
            <a:xfrm>
              <a:off x="4183960" y="2272790"/>
              <a:ext cx="223817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1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Até 5 de Agosto </a:t>
              </a:r>
            </a:p>
            <a:p>
              <a:pPr>
                <a:spcAft>
                  <a:spcPts val="0"/>
                </a:spcAft>
              </a:pPr>
              <a:r>
                <a:rPr lang="pt-BR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Convenções partidárias</a:t>
              </a:r>
            </a:p>
            <a:p>
              <a:pPr>
                <a:spcAft>
                  <a:spcPts val="0"/>
                </a:spcAft>
              </a:pPr>
              <a:r>
                <a:rPr lang="pt-BR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escolhem os candidatos </a:t>
              </a:r>
            </a:p>
            <a:p>
              <a:pPr>
                <a:spcAft>
                  <a:spcPts val="0"/>
                </a:spcAft>
              </a:pPr>
              <a:r>
                <a:rPr lang="pt-BR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para eleições municipais</a:t>
              </a:r>
              <a:endParaRPr lang="pt-B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</p:txBody>
        </p:sp>
        <p:sp>
          <p:nvSpPr>
            <p:cNvPr id="961" name="Retângulo 960"/>
            <p:cNvSpPr/>
            <p:nvPr/>
          </p:nvSpPr>
          <p:spPr>
            <a:xfrm>
              <a:off x="6403995" y="2272790"/>
              <a:ext cx="1142057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1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2 Outubro</a:t>
              </a:r>
            </a:p>
            <a:p>
              <a:pPr>
                <a:spcAft>
                  <a:spcPts val="0"/>
                </a:spcAft>
              </a:pPr>
              <a:r>
                <a:rPr lang="pt-BR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Primeiro</a:t>
              </a:r>
            </a:p>
            <a:p>
              <a:pPr>
                <a:spcAft>
                  <a:spcPts val="0"/>
                </a:spcAft>
              </a:pPr>
              <a:r>
                <a:rPr lang="pt-BR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turno</a:t>
              </a:r>
              <a:endParaRPr lang="pt-B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</p:txBody>
        </p:sp>
        <p:sp>
          <p:nvSpPr>
            <p:cNvPr id="962" name="Retângulo 961"/>
            <p:cNvSpPr/>
            <p:nvPr/>
          </p:nvSpPr>
          <p:spPr>
            <a:xfrm>
              <a:off x="7474987" y="2272790"/>
              <a:ext cx="1246665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1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30 Outubro</a:t>
              </a:r>
            </a:p>
            <a:p>
              <a:pPr>
                <a:spcAft>
                  <a:spcPts val="0"/>
                </a:spcAft>
              </a:pPr>
              <a:r>
                <a:rPr lang="pt-BR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Segundo</a:t>
              </a:r>
            </a:p>
            <a:p>
              <a:pPr>
                <a:spcAft>
                  <a:spcPts val="0"/>
                </a:spcAft>
              </a:pPr>
              <a:r>
                <a:rPr lang="pt-BR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turno</a:t>
              </a:r>
              <a:endParaRPr lang="pt-B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</p:txBody>
        </p:sp>
        <p:sp>
          <p:nvSpPr>
            <p:cNvPr id="963" name="Retângulo 962"/>
            <p:cNvSpPr/>
            <p:nvPr/>
          </p:nvSpPr>
          <p:spPr>
            <a:xfrm>
              <a:off x="7484810" y="2340803"/>
              <a:ext cx="40857" cy="780778"/>
            </a:xfrm>
            <a:prstGeom prst="rect">
              <a:avLst/>
            </a:prstGeom>
            <a:solidFill>
              <a:srgbClr val="5C4676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t-BR" sz="1100"/>
            </a:p>
          </p:txBody>
        </p:sp>
        <p:sp>
          <p:nvSpPr>
            <p:cNvPr id="964" name="Retângulo 963"/>
            <p:cNvSpPr/>
            <p:nvPr/>
          </p:nvSpPr>
          <p:spPr>
            <a:xfrm>
              <a:off x="6411521" y="2340803"/>
              <a:ext cx="40857" cy="780778"/>
            </a:xfrm>
            <a:prstGeom prst="rect">
              <a:avLst/>
            </a:prstGeom>
            <a:solidFill>
              <a:srgbClr val="5C4676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t-BR" sz="1100"/>
            </a:p>
          </p:txBody>
        </p:sp>
        <p:sp>
          <p:nvSpPr>
            <p:cNvPr id="965" name="Retângulo 964"/>
            <p:cNvSpPr/>
            <p:nvPr/>
          </p:nvSpPr>
          <p:spPr>
            <a:xfrm>
              <a:off x="4188271" y="2340803"/>
              <a:ext cx="40857" cy="781200"/>
            </a:xfrm>
            <a:prstGeom prst="rect">
              <a:avLst/>
            </a:prstGeom>
            <a:solidFill>
              <a:srgbClr val="5C4676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t-BR" sz="1100"/>
            </a:p>
          </p:txBody>
        </p:sp>
        <p:sp>
          <p:nvSpPr>
            <p:cNvPr id="958" name="Retângulo 957"/>
            <p:cNvSpPr/>
            <p:nvPr/>
          </p:nvSpPr>
          <p:spPr>
            <a:xfrm>
              <a:off x="4188489" y="3121579"/>
              <a:ext cx="3337177" cy="2724193"/>
            </a:xfrm>
            <a:prstGeom prst="rect">
              <a:avLst/>
            </a:prstGeom>
            <a:solidFill>
              <a:srgbClr val="5C4676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t-BR" sz="1100"/>
            </a:p>
          </p:txBody>
        </p:sp>
        <p:sp>
          <p:nvSpPr>
            <p:cNvPr id="959" name="Retângulo 958"/>
            <p:cNvSpPr/>
            <p:nvPr/>
          </p:nvSpPr>
          <p:spPr>
            <a:xfrm>
              <a:off x="4198072" y="3155480"/>
              <a:ext cx="198347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11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Agosto-Outubro </a:t>
              </a:r>
            </a:p>
            <a:p>
              <a:pPr>
                <a:spcAft>
                  <a:spcPts val="0"/>
                </a:spcAft>
              </a:pPr>
              <a:r>
                <a:rPr lang="pt-BR" sz="11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Campanha eleitoral</a:t>
              </a:r>
              <a:endParaRPr lang="pt-BR" sz="110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1091603" y="3789731"/>
            <a:ext cx="7026025" cy="2067198"/>
            <a:chOff x="1091603" y="3789731"/>
            <a:chExt cx="7026025" cy="2067198"/>
          </a:xfrm>
        </p:grpSpPr>
        <p:sp>
          <p:nvSpPr>
            <p:cNvPr id="711" name="Retângulo 710"/>
            <p:cNvSpPr/>
            <p:nvPr/>
          </p:nvSpPr>
          <p:spPr>
            <a:xfrm>
              <a:off x="1091603" y="3789731"/>
              <a:ext cx="7026025" cy="2067198"/>
            </a:xfrm>
            <a:prstGeom prst="rect">
              <a:avLst/>
            </a:prstGeom>
            <a:solidFill>
              <a:srgbClr val="17375E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t-BR" sz="1100"/>
            </a:p>
          </p:txBody>
        </p:sp>
        <p:sp>
          <p:nvSpPr>
            <p:cNvPr id="957" name="Retângulo 956"/>
            <p:cNvSpPr/>
            <p:nvPr/>
          </p:nvSpPr>
          <p:spPr>
            <a:xfrm>
              <a:off x="1111784" y="3860693"/>
              <a:ext cx="321149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11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12 de Maio - 9 de Novembro</a:t>
              </a:r>
            </a:p>
            <a:p>
              <a:pPr>
                <a:spcAft>
                  <a:spcPts val="0"/>
                </a:spcAft>
              </a:pPr>
              <a:r>
                <a:rPr lang="en-US" sz="11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Dilma é afastada por até 180 dias</a:t>
              </a:r>
              <a:endParaRPr lang="en-US" sz="110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1687531" y="4438478"/>
            <a:ext cx="3918611" cy="1407294"/>
            <a:chOff x="1687531" y="4438478"/>
            <a:chExt cx="3918611" cy="1407294"/>
          </a:xfrm>
        </p:grpSpPr>
        <p:sp>
          <p:nvSpPr>
            <p:cNvPr id="1202" name="Retângulo 1201"/>
            <p:cNvSpPr/>
            <p:nvPr/>
          </p:nvSpPr>
          <p:spPr>
            <a:xfrm>
              <a:off x="1687531" y="4438478"/>
              <a:ext cx="3918611" cy="1407294"/>
            </a:xfrm>
            <a:prstGeom prst="rect">
              <a:avLst/>
            </a:prstGeom>
            <a:solidFill>
              <a:srgbClr val="132D4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t-BR" sz="1100"/>
            </a:p>
          </p:txBody>
        </p:sp>
        <p:sp>
          <p:nvSpPr>
            <p:cNvPr id="1203" name="Retângulo 1202"/>
            <p:cNvSpPr/>
            <p:nvPr/>
          </p:nvSpPr>
          <p:spPr>
            <a:xfrm>
              <a:off x="1765509" y="4515611"/>
              <a:ext cx="2978606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11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Entre Junho e início de Setembro</a:t>
              </a:r>
            </a:p>
            <a:p>
              <a:pPr>
                <a:spcAft>
                  <a:spcPts val="0"/>
                </a:spcAft>
              </a:pPr>
              <a:r>
                <a:rPr lang="en-US" sz="11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Presidente deve ser julgada</a:t>
              </a:r>
            </a:p>
            <a:p>
              <a:pPr>
                <a:spcAft>
                  <a:spcPts val="0"/>
                </a:spcAft>
              </a:pPr>
              <a:r>
                <a:rPr lang="en-US" sz="11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até 10 de setembro</a:t>
              </a:r>
              <a:endParaRPr lang="en-US" sz="110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</p:txBody>
        </p:sp>
      </p:grpSp>
      <p:sp>
        <p:nvSpPr>
          <p:cNvPr id="1205" name="CaixaDeTexto 1204"/>
          <p:cNvSpPr txBox="1"/>
          <p:nvPr/>
        </p:nvSpPr>
        <p:spPr>
          <a:xfrm>
            <a:off x="403452" y="979714"/>
            <a:ext cx="39399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Segundo semestre</a:t>
            </a:r>
            <a:endParaRPr lang="pt-BR" sz="1600" b="1" dirty="0">
              <a:solidFill>
                <a:prstClr val="black">
                  <a:lumMod val="65000"/>
                  <a:lumOff val="35000"/>
                </a:prst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/>
            <a:endParaRPr lang="pt-BR" sz="300" b="1" dirty="0">
              <a:solidFill>
                <a:prstClr val="black">
                  <a:lumMod val="65000"/>
                  <a:lumOff val="35000"/>
                </a:prst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/>
            <a:r>
              <a:rPr lang="pt-BR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Impeachment, eleições e eventos</a:t>
            </a:r>
            <a:endParaRPr lang="pt-BR" sz="1400" dirty="0">
              <a:solidFill>
                <a:prstClr val="black">
                  <a:lumMod val="65000"/>
                  <a:lumOff val="35000"/>
                </a:prst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966" name="Retângulo 965"/>
          <p:cNvSpPr/>
          <p:nvPr/>
        </p:nvSpPr>
        <p:spPr>
          <a:xfrm>
            <a:off x="508514" y="5853901"/>
            <a:ext cx="8174528" cy="432000"/>
          </a:xfrm>
          <a:prstGeom prst="rect">
            <a:avLst/>
          </a:prstGeom>
          <a:solidFill>
            <a:srgbClr val="26262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67" name="Retângulo 966"/>
          <p:cNvSpPr/>
          <p:nvPr/>
        </p:nvSpPr>
        <p:spPr>
          <a:xfrm>
            <a:off x="508514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68" name="Retângulo 967"/>
          <p:cNvSpPr/>
          <p:nvPr/>
        </p:nvSpPr>
        <p:spPr>
          <a:xfrm>
            <a:off x="546848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69" name="Retângulo 968"/>
          <p:cNvSpPr/>
          <p:nvPr/>
        </p:nvSpPr>
        <p:spPr>
          <a:xfrm>
            <a:off x="585181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70" name="Retângulo 969"/>
          <p:cNvSpPr/>
          <p:nvPr/>
        </p:nvSpPr>
        <p:spPr>
          <a:xfrm>
            <a:off x="623513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71" name="Retângulo 970"/>
          <p:cNvSpPr/>
          <p:nvPr/>
        </p:nvSpPr>
        <p:spPr>
          <a:xfrm>
            <a:off x="661847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72" name="Retângulo 971"/>
          <p:cNvSpPr/>
          <p:nvPr/>
        </p:nvSpPr>
        <p:spPr>
          <a:xfrm>
            <a:off x="700180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73" name="Retângulo 972"/>
          <p:cNvSpPr/>
          <p:nvPr/>
        </p:nvSpPr>
        <p:spPr>
          <a:xfrm>
            <a:off x="738513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74" name="Retângulo 973"/>
          <p:cNvSpPr/>
          <p:nvPr/>
        </p:nvSpPr>
        <p:spPr>
          <a:xfrm>
            <a:off x="776847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75" name="Retângulo 974"/>
          <p:cNvSpPr/>
          <p:nvPr/>
        </p:nvSpPr>
        <p:spPr>
          <a:xfrm>
            <a:off x="815179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76" name="Retângulo 975"/>
          <p:cNvSpPr/>
          <p:nvPr/>
        </p:nvSpPr>
        <p:spPr>
          <a:xfrm>
            <a:off x="853512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77" name="Retângulo 976"/>
          <p:cNvSpPr/>
          <p:nvPr/>
        </p:nvSpPr>
        <p:spPr>
          <a:xfrm>
            <a:off x="891846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78" name="Retângulo 977"/>
          <p:cNvSpPr/>
          <p:nvPr/>
        </p:nvSpPr>
        <p:spPr>
          <a:xfrm>
            <a:off x="930179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79" name="Retângulo 978"/>
          <p:cNvSpPr/>
          <p:nvPr/>
        </p:nvSpPr>
        <p:spPr>
          <a:xfrm>
            <a:off x="968511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80" name="Retângulo 979"/>
          <p:cNvSpPr/>
          <p:nvPr/>
        </p:nvSpPr>
        <p:spPr>
          <a:xfrm>
            <a:off x="1006844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81" name="Retângulo 980"/>
          <p:cNvSpPr/>
          <p:nvPr/>
        </p:nvSpPr>
        <p:spPr>
          <a:xfrm>
            <a:off x="1045178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82" name="Retângulo 981"/>
          <p:cNvSpPr/>
          <p:nvPr/>
        </p:nvSpPr>
        <p:spPr>
          <a:xfrm>
            <a:off x="1083511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83" name="Retângulo 982"/>
          <p:cNvSpPr/>
          <p:nvPr/>
        </p:nvSpPr>
        <p:spPr>
          <a:xfrm>
            <a:off x="1121843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84" name="Retângulo 983"/>
          <p:cNvSpPr/>
          <p:nvPr/>
        </p:nvSpPr>
        <p:spPr>
          <a:xfrm>
            <a:off x="1160177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85" name="Retângulo 984"/>
          <p:cNvSpPr/>
          <p:nvPr/>
        </p:nvSpPr>
        <p:spPr>
          <a:xfrm>
            <a:off x="1198510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86" name="Retângulo 985"/>
          <p:cNvSpPr/>
          <p:nvPr/>
        </p:nvSpPr>
        <p:spPr>
          <a:xfrm>
            <a:off x="1236843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87" name="Retângulo 986"/>
          <p:cNvSpPr/>
          <p:nvPr/>
        </p:nvSpPr>
        <p:spPr>
          <a:xfrm>
            <a:off x="1275175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88" name="Retângulo 987"/>
          <p:cNvSpPr/>
          <p:nvPr/>
        </p:nvSpPr>
        <p:spPr>
          <a:xfrm>
            <a:off x="1313509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89" name="Retângulo 988"/>
          <p:cNvSpPr/>
          <p:nvPr/>
        </p:nvSpPr>
        <p:spPr>
          <a:xfrm>
            <a:off x="1351842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90" name="Retângulo 989"/>
          <p:cNvSpPr/>
          <p:nvPr/>
        </p:nvSpPr>
        <p:spPr>
          <a:xfrm>
            <a:off x="1390176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91" name="Retângulo 990"/>
          <p:cNvSpPr/>
          <p:nvPr/>
        </p:nvSpPr>
        <p:spPr>
          <a:xfrm>
            <a:off x="1428508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92" name="Retângulo 991"/>
          <p:cNvSpPr/>
          <p:nvPr/>
        </p:nvSpPr>
        <p:spPr>
          <a:xfrm>
            <a:off x="1466841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93" name="Retângulo 992"/>
          <p:cNvSpPr/>
          <p:nvPr/>
        </p:nvSpPr>
        <p:spPr>
          <a:xfrm>
            <a:off x="1505175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94" name="Retângulo 993"/>
          <p:cNvSpPr/>
          <p:nvPr/>
        </p:nvSpPr>
        <p:spPr>
          <a:xfrm>
            <a:off x="1543508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95" name="Retângulo 994"/>
          <p:cNvSpPr/>
          <p:nvPr/>
        </p:nvSpPr>
        <p:spPr>
          <a:xfrm>
            <a:off x="1581840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96" name="Retângulo 995"/>
          <p:cNvSpPr/>
          <p:nvPr/>
        </p:nvSpPr>
        <p:spPr>
          <a:xfrm>
            <a:off x="1620173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97" name="Retângulo 996"/>
          <p:cNvSpPr/>
          <p:nvPr/>
        </p:nvSpPr>
        <p:spPr>
          <a:xfrm>
            <a:off x="1658507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98" name="Retângulo 997"/>
          <p:cNvSpPr/>
          <p:nvPr/>
        </p:nvSpPr>
        <p:spPr>
          <a:xfrm>
            <a:off x="2846831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999" name="Retângulo 998"/>
          <p:cNvSpPr/>
          <p:nvPr/>
        </p:nvSpPr>
        <p:spPr>
          <a:xfrm>
            <a:off x="2885165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00" name="Retângulo 999"/>
          <p:cNvSpPr/>
          <p:nvPr/>
        </p:nvSpPr>
        <p:spPr>
          <a:xfrm>
            <a:off x="2923498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01" name="Retângulo 1000"/>
          <p:cNvSpPr/>
          <p:nvPr/>
        </p:nvSpPr>
        <p:spPr>
          <a:xfrm>
            <a:off x="2961831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02" name="Retângulo 1001"/>
          <p:cNvSpPr/>
          <p:nvPr/>
        </p:nvSpPr>
        <p:spPr>
          <a:xfrm>
            <a:off x="3000163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03" name="Retângulo 1002"/>
          <p:cNvSpPr/>
          <p:nvPr/>
        </p:nvSpPr>
        <p:spPr>
          <a:xfrm>
            <a:off x="3038497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04" name="Retângulo 1003"/>
          <p:cNvSpPr/>
          <p:nvPr/>
        </p:nvSpPr>
        <p:spPr>
          <a:xfrm>
            <a:off x="3076830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05" name="Retângulo 1004"/>
          <p:cNvSpPr/>
          <p:nvPr/>
        </p:nvSpPr>
        <p:spPr>
          <a:xfrm>
            <a:off x="3115164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06" name="Retângulo 1005"/>
          <p:cNvSpPr/>
          <p:nvPr/>
        </p:nvSpPr>
        <p:spPr>
          <a:xfrm>
            <a:off x="3153496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07" name="Retângulo 1006"/>
          <p:cNvSpPr/>
          <p:nvPr/>
        </p:nvSpPr>
        <p:spPr>
          <a:xfrm>
            <a:off x="3191829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08" name="Retângulo 1007"/>
          <p:cNvSpPr/>
          <p:nvPr/>
        </p:nvSpPr>
        <p:spPr>
          <a:xfrm>
            <a:off x="3230163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09" name="Retângulo 1008"/>
          <p:cNvSpPr/>
          <p:nvPr/>
        </p:nvSpPr>
        <p:spPr>
          <a:xfrm>
            <a:off x="3268496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10" name="Retângulo 1009"/>
          <p:cNvSpPr/>
          <p:nvPr/>
        </p:nvSpPr>
        <p:spPr>
          <a:xfrm>
            <a:off x="3306829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11" name="Retângulo 1010"/>
          <p:cNvSpPr/>
          <p:nvPr/>
        </p:nvSpPr>
        <p:spPr>
          <a:xfrm>
            <a:off x="3345161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12" name="Retângulo 1011"/>
          <p:cNvSpPr/>
          <p:nvPr/>
        </p:nvSpPr>
        <p:spPr>
          <a:xfrm>
            <a:off x="3383495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13" name="Retângulo 1012"/>
          <p:cNvSpPr/>
          <p:nvPr/>
        </p:nvSpPr>
        <p:spPr>
          <a:xfrm>
            <a:off x="3421828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14" name="Retângulo 1013"/>
          <p:cNvSpPr/>
          <p:nvPr/>
        </p:nvSpPr>
        <p:spPr>
          <a:xfrm>
            <a:off x="3460162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15" name="Retângulo 1014"/>
          <p:cNvSpPr/>
          <p:nvPr/>
        </p:nvSpPr>
        <p:spPr>
          <a:xfrm>
            <a:off x="3498494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16" name="Retângulo 1015"/>
          <p:cNvSpPr/>
          <p:nvPr/>
        </p:nvSpPr>
        <p:spPr>
          <a:xfrm>
            <a:off x="3536827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17" name="Retângulo 1016"/>
          <p:cNvSpPr/>
          <p:nvPr/>
        </p:nvSpPr>
        <p:spPr>
          <a:xfrm>
            <a:off x="3575160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18" name="Retângulo 1017"/>
          <p:cNvSpPr/>
          <p:nvPr/>
        </p:nvSpPr>
        <p:spPr>
          <a:xfrm>
            <a:off x="3613494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19" name="Retângulo 1018"/>
          <p:cNvSpPr/>
          <p:nvPr/>
        </p:nvSpPr>
        <p:spPr>
          <a:xfrm>
            <a:off x="3651826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20" name="Retângulo 1019"/>
          <p:cNvSpPr/>
          <p:nvPr/>
        </p:nvSpPr>
        <p:spPr>
          <a:xfrm>
            <a:off x="3690159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21" name="Retângulo 1020"/>
          <p:cNvSpPr/>
          <p:nvPr/>
        </p:nvSpPr>
        <p:spPr>
          <a:xfrm>
            <a:off x="3728493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22" name="Retângulo 1021"/>
          <p:cNvSpPr/>
          <p:nvPr/>
        </p:nvSpPr>
        <p:spPr>
          <a:xfrm>
            <a:off x="3766826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23" name="Retângulo 1022"/>
          <p:cNvSpPr/>
          <p:nvPr/>
        </p:nvSpPr>
        <p:spPr>
          <a:xfrm>
            <a:off x="3805158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24" name="Retângulo 1023"/>
          <p:cNvSpPr/>
          <p:nvPr/>
        </p:nvSpPr>
        <p:spPr>
          <a:xfrm>
            <a:off x="3843491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25" name="Retângulo 1024"/>
          <p:cNvSpPr/>
          <p:nvPr/>
        </p:nvSpPr>
        <p:spPr>
          <a:xfrm>
            <a:off x="3881825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26" name="Retângulo 1025"/>
          <p:cNvSpPr/>
          <p:nvPr/>
        </p:nvSpPr>
        <p:spPr>
          <a:xfrm>
            <a:off x="3920158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27" name="Retângulo 1026"/>
          <p:cNvSpPr/>
          <p:nvPr/>
        </p:nvSpPr>
        <p:spPr>
          <a:xfrm>
            <a:off x="3958490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28" name="Retângulo 1027"/>
          <p:cNvSpPr/>
          <p:nvPr/>
        </p:nvSpPr>
        <p:spPr>
          <a:xfrm>
            <a:off x="3996824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29" name="Retângulo 1028"/>
          <p:cNvSpPr/>
          <p:nvPr/>
        </p:nvSpPr>
        <p:spPr>
          <a:xfrm>
            <a:off x="4035157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30" name="Retângulo 1029"/>
          <p:cNvSpPr/>
          <p:nvPr/>
        </p:nvSpPr>
        <p:spPr>
          <a:xfrm>
            <a:off x="4073491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31" name="Retângulo 1030"/>
          <p:cNvSpPr/>
          <p:nvPr/>
        </p:nvSpPr>
        <p:spPr>
          <a:xfrm>
            <a:off x="4111823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32" name="Retângulo 1031"/>
          <p:cNvSpPr/>
          <p:nvPr/>
        </p:nvSpPr>
        <p:spPr>
          <a:xfrm>
            <a:off x="4150156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33" name="Retângulo 1032"/>
          <p:cNvSpPr/>
          <p:nvPr/>
        </p:nvSpPr>
        <p:spPr>
          <a:xfrm>
            <a:off x="4188489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34" name="Retângulo 1033"/>
          <p:cNvSpPr/>
          <p:nvPr/>
        </p:nvSpPr>
        <p:spPr>
          <a:xfrm>
            <a:off x="4226823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35" name="Retângulo 1034"/>
          <p:cNvSpPr/>
          <p:nvPr/>
        </p:nvSpPr>
        <p:spPr>
          <a:xfrm>
            <a:off x="4265155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36" name="Retângulo 1035"/>
          <p:cNvSpPr/>
          <p:nvPr/>
        </p:nvSpPr>
        <p:spPr>
          <a:xfrm>
            <a:off x="4303488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37" name="Retângulo 1036"/>
          <p:cNvSpPr/>
          <p:nvPr/>
        </p:nvSpPr>
        <p:spPr>
          <a:xfrm>
            <a:off x="4341822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38" name="Retângulo 1037"/>
          <p:cNvSpPr/>
          <p:nvPr/>
        </p:nvSpPr>
        <p:spPr>
          <a:xfrm>
            <a:off x="4380155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39" name="Retângulo 1038"/>
          <p:cNvSpPr/>
          <p:nvPr/>
        </p:nvSpPr>
        <p:spPr>
          <a:xfrm>
            <a:off x="4418488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40" name="Retângulo 1039"/>
          <p:cNvSpPr/>
          <p:nvPr/>
        </p:nvSpPr>
        <p:spPr>
          <a:xfrm>
            <a:off x="4456820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41" name="Retângulo 1040"/>
          <p:cNvSpPr/>
          <p:nvPr/>
        </p:nvSpPr>
        <p:spPr>
          <a:xfrm>
            <a:off x="4495154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42" name="Retângulo 1041"/>
          <p:cNvSpPr/>
          <p:nvPr/>
        </p:nvSpPr>
        <p:spPr>
          <a:xfrm>
            <a:off x="4533487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43" name="Retângulo 1042"/>
          <p:cNvSpPr/>
          <p:nvPr/>
        </p:nvSpPr>
        <p:spPr>
          <a:xfrm>
            <a:off x="4571821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44" name="Retângulo 1043"/>
          <p:cNvSpPr/>
          <p:nvPr/>
        </p:nvSpPr>
        <p:spPr>
          <a:xfrm>
            <a:off x="4610153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45" name="Retângulo 1044"/>
          <p:cNvSpPr/>
          <p:nvPr/>
        </p:nvSpPr>
        <p:spPr>
          <a:xfrm>
            <a:off x="4648486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46" name="Retângulo 1045"/>
          <p:cNvSpPr/>
          <p:nvPr/>
        </p:nvSpPr>
        <p:spPr>
          <a:xfrm>
            <a:off x="4686819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47" name="Retângulo 1046"/>
          <p:cNvSpPr/>
          <p:nvPr/>
        </p:nvSpPr>
        <p:spPr>
          <a:xfrm>
            <a:off x="4725153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48" name="Retângulo 1047"/>
          <p:cNvSpPr/>
          <p:nvPr/>
        </p:nvSpPr>
        <p:spPr>
          <a:xfrm>
            <a:off x="4763485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49" name="Retângulo 1048"/>
          <p:cNvSpPr/>
          <p:nvPr/>
        </p:nvSpPr>
        <p:spPr>
          <a:xfrm>
            <a:off x="4801818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50" name="Retângulo 1049"/>
          <p:cNvSpPr/>
          <p:nvPr/>
        </p:nvSpPr>
        <p:spPr>
          <a:xfrm>
            <a:off x="4840152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51" name="Retângulo 1050"/>
          <p:cNvSpPr/>
          <p:nvPr/>
        </p:nvSpPr>
        <p:spPr>
          <a:xfrm>
            <a:off x="4878485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52" name="Retângulo 1051"/>
          <p:cNvSpPr/>
          <p:nvPr/>
        </p:nvSpPr>
        <p:spPr>
          <a:xfrm>
            <a:off x="4916817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53" name="Retângulo 1052"/>
          <p:cNvSpPr/>
          <p:nvPr/>
        </p:nvSpPr>
        <p:spPr>
          <a:xfrm>
            <a:off x="4955151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54" name="Retângulo 1053"/>
          <p:cNvSpPr/>
          <p:nvPr/>
        </p:nvSpPr>
        <p:spPr>
          <a:xfrm>
            <a:off x="4993484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55" name="Retângulo 1054"/>
          <p:cNvSpPr/>
          <p:nvPr/>
        </p:nvSpPr>
        <p:spPr>
          <a:xfrm>
            <a:off x="5031817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56" name="Retângulo 1055"/>
          <p:cNvSpPr/>
          <p:nvPr/>
        </p:nvSpPr>
        <p:spPr>
          <a:xfrm>
            <a:off x="5070149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57" name="Retângulo 1056"/>
          <p:cNvSpPr/>
          <p:nvPr/>
        </p:nvSpPr>
        <p:spPr>
          <a:xfrm>
            <a:off x="5108483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58" name="Retângulo 1057"/>
          <p:cNvSpPr/>
          <p:nvPr/>
        </p:nvSpPr>
        <p:spPr>
          <a:xfrm>
            <a:off x="5146816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59" name="Retângulo 1058"/>
          <p:cNvSpPr/>
          <p:nvPr/>
        </p:nvSpPr>
        <p:spPr>
          <a:xfrm>
            <a:off x="5185150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60" name="Retângulo 1059"/>
          <p:cNvSpPr/>
          <p:nvPr/>
        </p:nvSpPr>
        <p:spPr>
          <a:xfrm>
            <a:off x="5223482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61" name="Retângulo 1060"/>
          <p:cNvSpPr/>
          <p:nvPr/>
        </p:nvSpPr>
        <p:spPr>
          <a:xfrm>
            <a:off x="5261815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62" name="Retângulo 1061"/>
          <p:cNvSpPr/>
          <p:nvPr/>
        </p:nvSpPr>
        <p:spPr>
          <a:xfrm>
            <a:off x="5300148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63" name="Retângulo 1062"/>
          <p:cNvSpPr/>
          <p:nvPr/>
        </p:nvSpPr>
        <p:spPr>
          <a:xfrm>
            <a:off x="5338482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64" name="Retângulo 1063"/>
          <p:cNvSpPr/>
          <p:nvPr/>
        </p:nvSpPr>
        <p:spPr>
          <a:xfrm>
            <a:off x="5376814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65" name="Retângulo 1064"/>
          <p:cNvSpPr/>
          <p:nvPr/>
        </p:nvSpPr>
        <p:spPr>
          <a:xfrm>
            <a:off x="5415147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66" name="Retângulo 1065"/>
          <p:cNvSpPr/>
          <p:nvPr/>
        </p:nvSpPr>
        <p:spPr>
          <a:xfrm>
            <a:off x="5453481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67" name="Retângulo 1066"/>
          <p:cNvSpPr/>
          <p:nvPr/>
        </p:nvSpPr>
        <p:spPr>
          <a:xfrm>
            <a:off x="5491814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68" name="Retângulo 1067"/>
          <p:cNvSpPr/>
          <p:nvPr/>
        </p:nvSpPr>
        <p:spPr>
          <a:xfrm>
            <a:off x="5530146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69" name="Retângulo 1068"/>
          <p:cNvSpPr/>
          <p:nvPr/>
        </p:nvSpPr>
        <p:spPr>
          <a:xfrm>
            <a:off x="5568479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70" name="Retângulo 1069"/>
          <p:cNvSpPr/>
          <p:nvPr/>
        </p:nvSpPr>
        <p:spPr>
          <a:xfrm>
            <a:off x="5606813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71" name="Retângulo 1070"/>
          <p:cNvSpPr/>
          <p:nvPr/>
        </p:nvSpPr>
        <p:spPr>
          <a:xfrm>
            <a:off x="5645146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72" name="Retângulo 1071"/>
          <p:cNvSpPr/>
          <p:nvPr/>
        </p:nvSpPr>
        <p:spPr>
          <a:xfrm>
            <a:off x="5683480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73" name="Retângulo 1072"/>
          <p:cNvSpPr/>
          <p:nvPr/>
        </p:nvSpPr>
        <p:spPr>
          <a:xfrm>
            <a:off x="5721812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74" name="Retângulo 1073"/>
          <p:cNvSpPr/>
          <p:nvPr/>
        </p:nvSpPr>
        <p:spPr>
          <a:xfrm>
            <a:off x="5760145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75" name="Retângulo 1074"/>
          <p:cNvSpPr/>
          <p:nvPr/>
        </p:nvSpPr>
        <p:spPr>
          <a:xfrm>
            <a:off x="5798479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76" name="Retângulo 1075"/>
          <p:cNvSpPr/>
          <p:nvPr/>
        </p:nvSpPr>
        <p:spPr>
          <a:xfrm>
            <a:off x="5836812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77" name="Retângulo 1076"/>
          <p:cNvSpPr/>
          <p:nvPr/>
        </p:nvSpPr>
        <p:spPr>
          <a:xfrm>
            <a:off x="5875144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78" name="Retângulo 1077"/>
          <p:cNvSpPr/>
          <p:nvPr/>
        </p:nvSpPr>
        <p:spPr>
          <a:xfrm>
            <a:off x="5913477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79" name="Retângulo 1078"/>
          <p:cNvSpPr/>
          <p:nvPr/>
        </p:nvSpPr>
        <p:spPr>
          <a:xfrm>
            <a:off x="5951811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80" name="Retângulo 1079"/>
          <p:cNvSpPr/>
          <p:nvPr/>
        </p:nvSpPr>
        <p:spPr>
          <a:xfrm>
            <a:off x="5990144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81" name="Retângulo 1080"/>
          <p:cNvSpPr/>
          <p:nvPr/>
        </p:nvSpPr>
        <p:spPr>
          <a:xfrm>
            <a:off x="6028476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82" name="Retângulo 1081"/>
          <p:cNvSpPr/>
          <p:nvPr/>
        </p:nvSpPr>
        <p:spPr>
          <a:xfrm>
            <a:off x="6066810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83" name="Retângulo 1082"/>
          <p:cNvSpPr/>
          <p:nvPr/>
        </p:nvSpPr>
        <p:spPr>
          <a:xfrm>
            <a:off x="6105143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84" name="Retângulo 1083"/>
          <p:cNvSpPr/>
          <p:nvPr/>
        </p:nvSpPr>
        <p:spPr>
          <a:xfrm>
            <a:off x="6143476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85" name="Retângulo 1084"/>
          <p:cNvSpPr/>
          <p:nvPr/>
        </p:nvSpPr>
        <p:spPr>
          <a:xfrm>
            <a:off x="6181808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86" name="Retângulo 1085"/>
          <p:cNvSpPr/>
          <p:nvPr/>
        </p:nvSpPr>
        <p:spPr>
          <a:xfrm>
            <a:off x="6220142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87" name="Retângulo 1086"/>
          <p:cNvSpPr/>
          <p:nvPr/>
        </p:nvSpPr>
        <p:spPr>
          <a:xfrm>
            <a:off x="6258475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88" name="Retângulo 1087"/>
          <p:cNvSpPr/>
          <p:nvPr/>
        </p:nvSpPr>
        <p:spPr>
          <a:xfrm>
            <a:off x="6296809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89" name="Retângulo 1088"/>
          <p:cNvSpPr/>
          <p:nvPr/>
        </p:nvSpPr>
        <p:spPr>
          <a:xfrm>
            <a:off x="6335141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90" name="Retângulo 1089"/>
          <p:cNvSpPr/>
          <p:nvPr/>
        </p:nvSpPr>
        <p:spPr>
          <a:xfrm>
            <a:off x="6373474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91" name="Retângulo 1090"/>
          <p:cNvSpPr/>
          <p:nvPr/>
        </p:nvSpPr>
        <p:spPr>
          <a:xfrm>
            <a:off x="6411807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92" name="Retângulo 1091"/>
          <p:cNvSpPr/>
          <p:nvPr/>
        </p:nvSpPr>
        <p:spPr>
          <a:xfrm>
            <a:off x="6450141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93" name="Retângulo 1092"/>
          <p:cNvSpPr/>
          <p:nvPr/>
        </p:nvSpPr>
        <p:spPr>
          <a:xfrm>
            <a:off x="6488473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94" name="Retângulo 1093"/>
          <p:cNvSpPr/>
          <p:nvPr/>
        </p:nvSpPr>
        <p:spPr>
          <a:xfrm>
            <a:off x="6526806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95" name="Retângulo 1094"/>
          <p:cNvSpPr/>
          <p:nvPr/>
        </p:nvSpPr>
        <p:spPr>
          <a:xfrm>
            <a:off x="6565140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96" name="Retângulo 1095"/>
          <p:cNvSpPr/>
          <p:nvPr/>
        </p:nvSpPr>
        <p:spPr>
          <a:xfrm>
            <a:off x="6603473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97" name="Retângulo 1096"/>
          <p:cNvSpPr/>
          <p:nvPr/>
        </p:nvSpPr>
        <p:spPr>
          <a:xfrm>
            <a:off x="6641805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98" name="Retângulo 1097"/>
          <p:cNvSpPr/>
          <p:nvPr/>
        </p:nvSpPr>
        <p:spPr>
          <a:xfrm>
            <a:off x="6680138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099" name="Retângulo 1098"/>
          <p:cNvSpPr/>
          <p:nvPr/>
        </p:nvSpPr>
        <p:spPr>
          <a:xfrm>
            <a:off x="6718472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00" name="Retângulo 1099"/>
          <p:cNvSpPr/>
          <p:nvPr/>
        </p:nvSpPr>
        <p:spPr>
          <a:xfrm>
            <a:off x="6756805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01" name="Retângulo 1100"/>
          <p:cNvSpPr/>
          <p:nvPr/>
        </p:nvSpPr>
        <p:spPr>
          <a:xfrm>
            <a:off x="6795137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02" name="Retângulo 1101"/>
          <p:cNvSpPr/>
          <p:nvPr/>
        </p:nvSpPr>
        <p:spPr>
          <a:xfrm>
            <a:off x="6833471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03" name="Retângulo 1102"/>
          <p:cNvSpPr/>
          <p:nvPr/>
        </p:nvSpPr>
        <p:spPr>
          <a:xfrm>
            <a:off x="6871804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04" name="Retângulo 1103"/>
          <p:cNvSpPr/>
          <p:nvPr/>
        </p:nvSpPr>
        <p:spPr>
          <a:xfrm>
            <a:off x="6910138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05" name="Retângulo 1104"/>
          <p:cNvSpPr/>
          <p:nvPr/>
        </p:nvSpPr>
        <p:spPr>
          <a:xfrm>
            <a:off x="6948471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06" name="Retângulo 1105"/>
          <p:cNvSpPr/>
          <p:nvPr/>
        </p:nvSpPr>
        <p:spPr>
          <a:xfrm>
            <a:off x="6986803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07" name="Retângulo 1106"/>
          <p:cNvSpPr/>
          <p:nvPr/>
        </p:nvSpPr>
        <p:spPr>
          <a:xfrm>
            <a:off x="7025136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08" name="Retângulo 1107"/>
          <p:cNvSpPr/>
          <p:nvPr/>
        </p:nvSpPr>
        <p:spPr>
          <a:xfrm>
            <a:off x="7063470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09" name="Retângulo 1108"/>
          <p:cNvSpPr/>
          <p:nvPr/>
        </p:nvSpPr>
        <p:spPr>
          <a:xfrm>
            <a:off x="7101803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10" name="Retângulo 1109"/>
          <p:cNvSpPr/>
          <p:nvPr/>
        </p:nvSpPr>
        <p:spPr>
          <a:xfrm>
            <a:off x="7140135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11" name="Retângulo 1110"/>
          <p:cNvSpPr/>
          <p:nvPr/>
        </p:nvSpPr>
        <p:spPr>
          <a:xfrm>
            <a:off x="7178469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12" name="Retângulo 1111"/>
          <p:cNvSpPr/>
          <p:nvPr/>
        </p:nvSpPr>
        <p:spPr>
          <a:xfrm>
            <a:off x="7216802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13" name="Retângulo 1112"/>
          <p:cNvSpPr/>
          <p:nvPr/>
        </p:nvSpPr>
        <p:spPr>
          <a:xfrm>
            <a:off x="7255135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14" name="Retângulo 1113"/>
          <p:cNvSpPr/>
          <p:nvPr/>
        </p:nvSpPr>
        <p:spPr>
          <a:xfrm>
            <a:off x="7293467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15" name="Retângulo 1114"/>
          <p:cNvSpPr/>
          <p:nvPr/>
        </p:nvSpPr>
        <p:spPr>
          <a:xfrm>
            <a:off x="7331801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16" name="Retângulo 1115"/>
          <p:cNvSpPr/>
          <p:nvPr/>
        </p:nvSpPr>
        <p:spPr>
          <a:xfrm>
            <a:off x="7370134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17" name="Retângulo 1116"/>
          <p:cNvSpPr/>
          <p:nvPr/>
        </p:nvSpPr>
        <p:spPr>
          <a:xfrm>
            <a:off x="7408468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18" name="Retângulo 1117"/>
          <p:cNvSpPr/>
          <p:nvPr/>
        </p:nvSpPr>
        <p:spPr>
          <a:xfrm>
            <a:off x="7446800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19" name="Retângulo 1118"/>
          <p:cNvSpPr/>
          <p:nvPr/>
        </p:nvSpPr>
        <p:spPr>
          <a:xfrm>
            <a:off x="7485133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20" name="Retângulo 1119"/>
          <p:cNvSpPr/>
          <p:nvPr/>
        </p:nvSpPr>
        <p:spPr>
          <a:xfrm>
            <a:off x="7523466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21" name="Retângulo 1120"/>
          <p:cNvSpPr/>
          <p:nvPr/>
        </p:nvSpPr>
        <p:spPr>
          <a:xfrm>
            <a:off x="7600132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22" name="Retângulo 1121"/>
          <p:cNvSpPr/>
          <p:nvPr/>
        </p:nvSpPr>
        <p:spPr>
          <a:xfrm>
            <a:off x="7638465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23" name="Retângulo 1122"/>
          <p:cNvSpPr/>
          <p:nvPr/>
        </p:nvSpPr>
        <p:spPr>
          <a:xfrm>
            <a:off x="7676799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24" name="Retângulo 1123"/>
          <p:cNvSpPr/>
          <p:nvPr/>
        </p:nvSpPr>
        <p:spPr>
          <a:xfrm>
            <a:off x="7715132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25" name="Retângulo 1124"/>
          <p:cNvSpPr/>
          <p:nvPr/>
        </p:nvSpPr>
        <p:spPr>
          <a:xfrm>
            <a:off x="7753464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26" name="Retângulo 1125"/>
          <p:cNvSpPr/>
          <p:nvPr/>
        </p:nvSpPr>
        <p:spPr>
          <a:xfrm>
            <a:off x="7791798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27" name="Retângulo 1126"/>
          <p:cNvSpPr/>
          <p:nvPr/>
        </p:nvSpPr>
        <p:spPr>
          <a:xfrm>
            <a:off x="7830131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28" name="Retângulo 1127"/>
          <p:cNvSpPr/>
          <p:nvPr/>
        </p:nvSpPr>
        <p:spPr>
          <a:xfrm>
            <a:off x="7868464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29" name="Retângulo 1128"/>
          <p:cNvSpPr/>
          <p:nvPr/>
        </p:nvSpPr>
        <p:spPr>
          <a:xfrm>
            <a:off x="7906796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30" name="Retângulo 1129"/>
          <p:cNvSpPr/>
          <p:nvPr/>
        </p:nvSpPr>
        <p:spPr>
          <a:xfrm>
            <a:off x="7945130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31" name="Retângulo 1130"/>
          <p:cNvSpPr/>
          <p:nvPr/>
        </p:nvSpPr>
        <p:spPr>
          <a:xfrm>
            <a:off x="7983463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32" name="Retângulo 1131"/>
          <p:cNvSpPr/>
          <p:nvPr/>
        </p:nvSpPr>
        <p:spPr>
          <a:xfrm>
            <a:off x="8021797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33" name="Retângulo 1132"/>
          <p:cNvSpPr/>
          <p:nvPr/>
        </p:nvSpPr>
        <p:spPr>
          <a:xfrm>
            <a:off x="8060129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34" name="Retângulo 1133"/>
          <p:cNvSpPr/>
          <p:nvPr/>
        </p:nvSpPr>
        <p:spPr>
          <a:xfrm>
            <a:off x="8098462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35" name="Retângulo 1134"/>
          <p:cNvSpPr/>
          <p:nvPr/>
        </p:nvSpPr>
        <p:spPr>
          <a:xfrm>
            <a:off x="8136795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36" name="Retângulo 1135"/>
          <p:cNvSpPr/>
          <p:nvPr/>
        </p:nvSpPr>
        <p:spPr>
          <a:xfrm>
            <a:off x="8175129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37" name="Retângulo 1136"/>
          <p:cNvSpPr/>
          <p:nvPr/>
        </p:nvSpPr>
        <p:spPr>
          <a:xfrm>
            <a:off x="8213462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38" name="Retângulo 1137"/>
          <p:cNvSpPr/>
          <p:nvPr/>
        </p:nvSpPr>
        <p:spPr>
          <a:xfrm>
            <a:off x="8251794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39" name="Retângulo 1138"/>
          <p:cNvSpPr/>
          <p:nvPr/>
        </p:nvSpPr>
        <p:spPr>
          <a:xfrm>
            <a:off x="8290128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40" name="Retângulo 1139"/>
          <p:cNvSpPr/>
          <p:nvPr/>
        </p:nvSpPr>
        <p:spPr>
          <a:xfrm>
            <a:off x="8328461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41" name="Retângulo 1140"/>
          <p:cNvSpPr/>
          <p:nvPr/>
        </p:nvSpPr>
        <p:spPr>
          <a:xfrm>
            <a:off x="8366794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42" name="Retângulo 1141"/>
          <p:cNvSpPr/>
          <p:nvPr/>
        </p:nvSpPr>
        <p:spPr>
          <a:xfrm>
            <a:off x="8405126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43" name="Retângulo 1142"/>
          <p:cNvSpPr/>
          <p:nvPr/>
        </p:nvSpPr>
        <p:spPr>
          <a:xfrm>
            <a:off x="8443460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44" name="Retângulo 1143"/>
          <p:cNvSpPr/>
          <p:nvPr/>
        </p:nvSpPr>
        <p:spPr>
          <a:xfrm>
            <a:off x="8481793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45" name="Retângulo 1144"/>
          <p:cNvSpPr/>
          <p:nvPr/>
        </p:nvSpPr>
        <p:spPr>
          <a:xfrm>
            <a:off x="8520127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46" name="Retângulo 1145"/>
          <p:cNvSpPr/>
          <p:nvPr/>
        </p:nvSpPr>
        <p:spPr>
          <a:xfrm>
            <a:off x="8558459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47" name="Retângulo 1146"/>
          <p:cNvSpPr/>
          <p:nvPr/>
        </p:nvSpPr>
        <p:spPr>
          <a:xfrm>
            <a:off x="8596792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48" name="Retângulo 1147"/>
          <p:cNvSpPr/>
          <p:nvPr/>
        </p:nvSpPr>
        <p:spPr>
          <a:xfrm>
            <a:off x="8635126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49" name="Retângulo 1148"/>
          <p:cNvSpPr/>
          <p:nvPr/>
        </p:nvSpPr>
        <p:spPr>
          <a:xfrm>
            <a:off x="8673459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50" name="Retângulo 1149"/>
          <p:cNvSpPr/>
          <p:nvPr/>
        </p:nvSpPr>
        <p:spPr>
          <a:xfrm>
            <a:off x="7561800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51" name="Retângulo 1150"/>
          <p:cNvSpPr/>
          <p:nvPr/>
        </p:nvSpPr>
        <p:spPr>
          <a:xfrm>
            <a:off x="1696840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52" name="Retângulo 1151"/>
          <p:cNvSpPr/>
          <p:nvPr/>
        </p:nvSpPr>
        <p:spPr>
          <a:xfrm>
            <a:off x="1735172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53" name="Retângulo 1152"/>
          <p:cNvSpPr/>
          <p:nvPr/>
        </p:nvSpPr>
        <p:spPr>
          <a:xfrm>
            <a:off x="1773506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54" name="Retângulo 1153"/>
          <p:cNvSpPr/>
          <p:nvPr/>
        </p:nvSpPr>
        <p:spPr>
          <a:xfrm>
            <a:off x="1811839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55" name="Retângulo 1154"/>
          <p:cNvSpPr/>
          <p:nvPr/>
        </p:nvSpPr>
        <p:spPr>
          <a:xfrm>
            <a:off x="1850172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56" name="Retângulo 1155"/>
          <p:cNvSpPr/>
          <p:nvPr/>
        </p:nvSpPr>
        <p:spPr>
          <a:xfrm>
            <a:off x="1888504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57" name="Retângulo 1156"/>
          <p:cNvSpPr/>
          <p:nvPr/>
        </p:nvSpPr>
        <p:spPr>
          <a:xfrm>
            <a:off x="1926838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58" name="Retângulo 1157"/>
          <p:cNvSpPr/>
          <p:nvPr/>
        </p:nvSpPr>
        <p:spPr>
          <a:xfrm>
            <a:off x="1965171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59" name="Retângulo 1158"/>
          <p:cNvSpPr/>
          <p:nvPr/>
        </p:nvSpPr>
        <p:spPr>
          <a:xfrm>
            <a:off x="2003505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60" name="Retângulo 1159"/>
          <p:cNvSpPr/>
          <p:nvPr/>
        </p:nvSpPr>
        <p:spPr>
          <a:xfrm>
            <a:off x="2041838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61" name="Retângulo 1160"/>
          <p:cNvSpPr/>
          <p:nvPr/>
        </p:nvSpPr>
        <p:spPr>
          <a:xfrm>
            <a:off x="2080170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62" name="Retângulo 1161"/>
          <p:cNvSpPr/>
          <p:nvPr/>
        </p:nvSpPr>
        <p:spPr>
          <a:xfrm>
            <a:off x="2118503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63" name="Retângulo 1162"/>
          <p:cNvSpPr/>
          <p:nvPr/>
        </p:nvSpPr>
        <p:spPr>
          <a:xfrm>
            <a:off x="2156837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64" name="Retângulo 1163"/>
          <p:cNvSpPr/>
          <p:nvPr/>
        </p:nvSpPr>
        <p:spPr>
          <a:xfrm>
            <a:off x="2195170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65" name="Retângulo 1164"/>
          <p:cNvSpPr/>
          <p:nvPr/>
        </p:nvSpPr>
        <p:spPr>
          <a:xfrm>
            <a:off x="2233502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66" name="Retângulo 1165"/>
          <p:cNvSpPr/>
          <p:nvPr/>
        </p:nvSpPr>
        <p:spPr>
          <a:xfrm>
            <a:off x="2271836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67" name="Retângulo 1166"/>
          <p:cNvSpPr/>
          <p:nvPr/>
        </p:nvSpPr>
        <p:spPr>
          <a:xfrm>
            <a:off x="2310169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68" name="Retângulo 1167"/>
          <p:cNvSpPr/>
          <p:nvPr/>
        </p:nvSpPr>
        <p:spPr>
          <a:xfrm>
            <a:off x="2348503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69" name="Retângulo 1168"/>
          <p:cNvSpPr/>
          <p:nvPr/>
        </p:nvSpPr>
        <p:spPr>
          <a:xfrm>
            <a:off x="2386835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70" name="Retângulo 1169"/>
          <p:cNvSpPr/>
          <p:nvPr/>
        </p:nvSpPr>
        <p:spPr>
          <a:xfrm>
            <a:off x="2425168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71" name="Retângulo 1170"/>
          <p:cNvSpPr/>
          <p:nvPr/>
        </p:nvSpPr>
        <p:spPr>
          <a:xfrm>
            <a:off x="2463501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72" name="Retângulo 1171"/>
          <p:cNvSpPr/>
          <p:nvPr/>
        </p:nvSpPr>
        <p:spPr>
          <a:xfrm>
            <a:off x="2501835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73" name="Retângulo 1172"/>
          <p:cNvSpPr/>
          <p:nvPr/>
        </p:nvSpPr>
        <p:spPr>
          <a:xfrm>
            <a:off x="2540167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74" name="Retângulo 1173"/>
          <p:cNvSpPr/>
          <p:nvPr/>
        </p:nvSpPr>
        <p:spPr>
          <a:xfrm>
            <a:off x="2578500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75" name="Retângulo 1174"/>
          <p:cNvSpPr/>
          <p:nvPr/>
        </p:nvSpPr>
        <p:spPr>
          <a:xfrm>
            <a:off x="2616834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76" name="Retângulo 1175"/>
          <p:cNvSpPr/>
          <p:nvPr/>
        </p:nvSpPr>
        <p:spPr>
          <a:xfrm>
            <a:off x="2655167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77" name="Retângulo 1176"/>
          <p:cNvSpPr/>
          <p:nvPr/>
        </p:nvSpPr>
        <p:spPr>
          <a:xfrm>
            <a:off x="2693499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78" name="Retângulo 1177"/>
          <p:cNvSpPr/>
          <p:nvPr/>
        </p:nvSpPr>
        <p:spPr>
          <a:xfrm>
            <a:off x="2731832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79" name="Retângulo 1178"/>
          <p:cNvSpPr/>
          <p:nvPr/>
        </p:nvSpPr>
        <p:spPr>
          <a:xfrm>
            <a:off x="2770166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80" name="Retângulo 1179"/>
          <p:cNvSpPr/>
          <p:nvPr/>
        </p:nvSpPr>
        <p:spPr>
          <a:xfrm>
            <a:off x="2808499" y="5853901"/>
            <a:ext cx="19166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81" name="Retângulo 1180"/>
          <p:cNvSpPr/>
          <p:nvPr/>
        </p:nvSpPr>
        <p:spPr>
          <a:xfrm>
            <a:off x="508513" y="5853901"/>
            <a:ext cx="1169158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82" name="Retângulo 1181"/>
          <p:cNvSpPr/>
          <p:nvPr/>
        </p:nvSpPr>
        <p:spPr>
          <a:xfrm>
            <a:off x="2846830" y="5853901"/>
            <a:ext cx="1169158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83" name="Retângulo 1182"/>
          <p:cNvSpPr/>
          <p:nvPr/>
        </p:nvSpPr>
        <p:spPr>
          <a:xfrm>
            <a:off x="4035156" y="5853901"/>
            <a:ext cx="1169158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84" name="Retângulo 1183"/>
          <p:cNvSpPr/>
          <p:nvPr/>
        </p:nvSpPr>
        <p:spPr>
          <a:xfrm>
            <a:off x="5223482" y="5853901"/>
            <a:ext cx="1130825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85" name="Retângulo 1184"/>
          <p:cNvSpPr/>
          <p:nvPr/>
        </p:nvSpPr>
        <p:spPr>
          <a:xfrm>
            <a:off x="6373473" y="5853901"/>
            <a:ext cx="1169158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86" name="Retângulo 1185"/>
          <p:cNvSpPr/>
          <p:nvPr/>
        </p:nvSpPr>
        <p:spPr>
          <a:xfrm>
            <a:off x="7561800" y="5853901"/>
            <a:ext cx="1130825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87" name="Retângulo 1186"/>
          <p:cNvSpPr/>
          <p:nvPr/>
        </p:nvSpPr>
        <p:spPr>
          <a:xfrm>
            <a:off x="1696839" y="5853901"/>
            <a:ext cx="1130824" cy="4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88" name="CaixaDeTexto 1187"/>
          <p:cNvSpPr txBox="1"/>
          <p:nvPr/>
        </p:nvSpPr>
        <p:spPr>
          <a:xfrm>
            <a:off x="548491" y="5934313"/>
            <a:ext cx="10989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smtClean="0">
                <a:solidFill>
                  <a:schemeClr val="bg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mai</a:t>
            </a:r>
            <a:endParaRPr lang="pt-BR" sz="1100" b="1" dirty="0">
              <a:solidFill>
                <a:schemeClr val="bg1">
                  <a:lumMod val="7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189" name="CaixaDeTexto 1188"/>
          <p:cNvSpPr txBox="1"/>
          <p:nvPr/>
        </p:nvSpPr>
        <p:spPr>
          <a:xfrm>
            <a:off x="1715768" y="5934313"/>
            <a:ext cx="10989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smtClean="0">
                <a:solidFill>
                  <a:schemeClr val="bg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jun</a:t>
            </a:r>
            <a:endParaRPr lang="pt-BR" sz="1100" b="1" dirty="0">
              <a:solidFill>
                <a:schemeClr val="bg1">
                  <a:lumMod val="7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190" name="CaixaDeTexto 1189"/>
          <p:cNvSpPr txBox="1"/>
          <p:nvPr/>
        </p:nvSpPr>
        <p:spPr>
          <a:xfrm>
            <a:off x="2883045" y="5934313"/>
            <a:ext cx="10989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smtClean="0">
                <a:solidFill>
                  <a:schemeClr val="bg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jul</a:t>
            </a:r>
            <a:endParaRPr lang="pt-BR" sz="1100" b="1" dirty="0">
              <a:solidFill>
                <a:schemeClr val="bg1">
                  <a:lumMod val="7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191" name="CaixaDeTexto 1190"/>
          <p:cNvSpPr txBox="1"/>
          <p:nvPr/>
        </p:nvSpPr>
        <p:spPr>
          <a:xfrm>
            <a:off x="4071943" y="5934313"/>
            <a:ext cx="10989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smtClean="0">
                <a:solidFill>
                  <a:schemeClr val="bg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ago</a:t>
            </a:r>
            <a:endParaRPr lang="pt-BR" sz="1100" b="1" dirty="0">
              <a:solidFill>
                <a:schemeClr val="bg1">
                  <a:lumMod val="7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192" name="CaixaDeTexto 1191"/>
          <p:cNvSpPr txBox="1"/>
          <p:nvPr/>
        </p:nvSpPr>
        <p:spPr>
          <a:xfrm>
            <a:off x="5239220" y="5934313"/>
            <a:ext cx="10989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smtClean="0">
                <a:solidFill>
                  <a:schemeClr val="bg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set</a:t>
            </a:r>
            <a:endParaRPr lang="pt-BR" sz="1100" b="1" dirty="0">
              <a:solidFill>
                <a:schemeClr val="bg1">
                  <a:lumMod val="7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193" name="CaixaDeTexto 1192"/>
          <p:cNvSpPr txBox="1"/>
          <p:nvPr/>
        </p:nvSpPr>
        <p:spPr>
          <a:xfrm>
            <a:off x="6411902" y="5934313"/>
            <a:ext cx="10989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smtClean="0">
                <a:solidFill>
                  <a:schemeClr val="bg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out</a:t>
            </a:r>
            <a:endParaRPr lang="pt-BR" sz="1100" b="1" dirty="0">
              <a:solidFill>
                <a:schemeClr val="bg1">
                  <a:lumMod val="7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194" name="CaixaDeTexto 1193"/>
          <p:cNvSpPr txBox="1"/>
          <p:nvPr/>
        </p:nvSpPr>
        <p:spPr>
          <a:xfrm>
            <a:off x="7579180" y="5934313"/>
            <a:ext cx="10989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smtClean="0">
                <a:solidFill>
                  <a:schemeClr val="bg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nov</a:t>
            </a:r>
            <a:endParaRPr lang="pt-BR" sz="1100" b="1" dirty="0">
              <a:solidFill>
                <a:schemeClr val="bg1">
                  <a:lumMod val="7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195" name="Retângulo 1194"/>
          <p:cNvSpPr/>
          <p:nvPr/>
        </p:nvSpPr>
        <p:spPr bwMode="gray">
          <a:xfrm>
            <a:off x="508514" y="5343923"/>
            <a:ext cx="8185940" cy="513006"/>
          </a:xfrm>
          <a:prstGeom prst="rect">
            <a:avLst/>
          </a:prstGeom>
          <a:solidFill>
            <a:srgbClr val="404040">
              <a:alpha val="80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96" name="Retângulo 1195"/>
          <p:cNvSpPr/>
          <p:nvPr/>
        </p:nvSpPr>
        <p:spPr>
          <a:xfrm>
            <a:off x="4188269" y="5400675"/>
            <a:ext cx="632476" cy="412296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97" name="Retângulo 1196"/>
          <p:cNvSpPr/>
          <p:nvPr/>
        </p:nvSpPr>
        <p:spPr>
          <a:xfrm>
            <a:off x="5453221" y="5400675"/>
            <a:ext cx="412337" cy="412296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198" name="Retângulo 1197"/>
          <p:cNvSpPr/>
          <p:nvPr/>
        </p:nvSpPr>
        <p:spPr>
          <a:xfrm>
            <a:off x="2880501" y="5384198"/>
            <a:ext cx="13126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pt-BR" sz="1000" b="1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5-21 Agosto</a:t>
            </a:r>
          </a:p>
          <a:p>
            <a:pPr algn="r">
              <a:spcAft>
                <a:spcPts val="0"/>
              </a:spcAft>
            </a:pPr>
            <a:r>
              <a:rPr lang="pt-BR" sz="100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Olimpíadas</a:t>
            </a:r>
            <a:endParaRPr lang="pt-BR" sz="1000" dirty="0">
              <a:solidFill>
                <a:schemeClr val="bg1"/>
              </a:solidFill>
              <a:latin typeface="Leelawadee" panose="020B0502040204020203" pitchFamily="34" charset="-34"/>
              <a:ea typeface="Calibri" panose="020F0502020204030204" pitchFamily="34" charset="0"/>
              <a:cs typeface="Leelawadee" panose="020B0502040204020203" pitchFamily="34" charset="-34"/>
            </a:endParaRPr>
          </a:p>
        </p:txBody>
      </p:sp>
      <p:sp>
        <p:nvSpPr>
          <p:cNvPr id="1199" name="Retângulo 1198"/>
          <p:cNvSpPr/>
          <p:nvPr/>
        </p:nvSpPr>
        <p:spPr>
          <a:xfrm>
            <a:off x="5874714" y="5384198"/>
            <a:ext cx="15309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pt-BR" sz="1000" b="1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7-18 Setembro</a:t>
            </a:r>
          </a:p>
          <a:p>
            <a:pPr>
              <a:spcAft>
                <a:spcPts val="0"/>
              </a:spcAft>
            </a:pPr>
            <a:r>
              <a:rPr lang="pt-BR" sz="100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Paralimpíadas</a:t>
            </a:r>
            <a:endParaRPr lang="pt-BR" sz="1000" dirty="0">
              <a:solidFill>
                <a:schemeClr val="bg1"/>
              </a:solidFill>
              <a:latin typeface="Leelawadee" panose="020B0502040204020203" pitchFamily="34" charset="-34"/>
              <a:ea typeface="Calibri" panose="020F0502020204030204" pitchFamily="34" charset="0"/>
              <a:cs typeface="Leelawadee" panose="020B0502040204020203" pitchFamily="34" charset="-34"/>
            </a:endParaRPr>
          </a:p>
        </p:txBody>
      </p:sp>
      <p:sp>
        <p:nvSpPr>
          <p:cNvPr id="1200" name="Retângulo 1199"/>
          <p:cNvSpPr/>
          <p:nvPr/>
        </p:nvSpPr>
        <p:spPr>
          <a:xfrm>
            <a:off x="1696842" y="5397500"/>
            <a:ext cx="1130822" cy="41547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1201" name="Retângulo 1200"/>
          <p:cNvSpPr/>
          <p:nvPr/>
        </p:nvSpPr>
        <p:spPr>
          <a:xfrm>
            <a:off x="1808342" y="5400082"/>
            <a:ext cx="9078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1000" b="1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Festas</a:t>
            </a:r>
          </a:p>
          <a:p>
            <a:pPr algn="ctr">
              <a:spcAft>
                <a:spcPts val="0"/>
              </a:spcAft>
            </a:pPr>
            <a:r>
              <a:rPr lang="pt-BR" sz="1000" b="1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Juninas</a:t>
            </a:r>
            <a:endParaRPr lang="pt-BR" sz="1000" b="1" dirty="0">
              <a:solidFill>
                <a:schemeClr val="bg1"/>
              </a:solidFill>
              <a:latin typeface="Leelawadee" panose="020B0502040204020203" pitchFamily="34" charset="-34"/>
              <a:ea typeface="Calibri" panose="020F0502020204030204" pitchFamily="34" charset="0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731660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5" name="Título"/>
          <p:cNvSpPr txBox="1">
            <a:spLocks noChangeArrowheads="1"/>
          </p:cNvSpPr>
          <p:nvPr/>
        </p:nvSpPr>
        <p:spPr bwMode="auto">
          <a:xfrm>
            <a:off x="403452" y="141061"/>
            <a:ext cx="526400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As promessas e compromissos de Temer</a:t>
            </a:r>
          </a:p>
        </p:txBody>
      </p:sp>
      <p:pic>
        <p:nvPicPr>
          <p:cNvPr id="7170" name="Picture 2" descr="http://agenciabrasil.ebc.com.br/sites/_agenciabrasil2013/files/fotos/1019553-12052016vac_7593a-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92150"/>
            <a:ext cx="9144000" cy="406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 bwMode="gray">
          <a:xfrm>
            <a:off x="0" y="4680858"/>
            <a:ext cx="9144000" cy="2177142"/>
          </a:xfrm>
          <a:prstGeom prst="rect">
            <a:avLst/>
          </a:prstGeom>
          <a:solidFill>
            <a:srgbClr val="16263A"/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522514" y="4898570"/>
            <a:ext cx="2394857" cy="1674765"/>
            <a:chOff x="522514" y="4898570"/>
            <a:chExt cx="2394857" cy="1674765"/>
          </a:xfrm>
        </p:grpSpPr>
        <p:sp>
          <p:nvSpPr>
            <p:cNvPr id="9" name="Arredondar Retângulo em um Canto Diagonal 8"/>
            <p:cNvSpPr/>
            <p:nvPr/>
          </p:nvSpPr>
          <p:spPr bwMode="gray">
            <a:xfrm>
              <a:off x="522514" y="4898570"/>
              <a:ext cx="2394857" cy="1674765"/>
            </a:xfrm>
            <a:prstGeom prst="round2DiagRect">
              <a:avLst/>
            </a:prstGeom>
            <a:solidFill>
              <a:srgbClr val="254061"/>
            </a:solidFill>
            <a:ln w="57150">
              <a:solidFill>
                <a:srgbClr val="0A1828"/>
              </a:solidFill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722425" y="5274286"/>
              <a:ext cx="19950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Encarar o </a:t>
              </a:r>
              <a:r>
                <a:rPr lang="pt-BR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descalabro</a:t>
              </a:r>
            </a:p>
            <a:p>
              <a:pPr algn="ctr"/>
              <a:r>
                <a:rPr lang="pt-BR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fiscal</a:t>
              </a:r>
              <a:endParaRPr lang="pt-BR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3374571" y="4898570"/>
            <a:ext cx="2394857" cy="1674765"/>
            <a:chOff x="3374571" y="4898570"/>
            <a:chExt cx="2394857" cy="1674765"/>
          </a:xfrm>
        </p:grpSpPr>
        <p:sp>
          <p:nvSpPr>
            <p:cNvPr id="12" name="Arredondar Retângulo em um Canto Diagonal 11"/>
            <p:cNvSpPr/>
            <p:nvPr/>
          </p:nvSpPr>
          <p:spPr bwMode="gray">
            <a:xfrm>
              <a:off x="3374571" y="4898570"/>
              <a:ext cx="2394857" cy="1674765"/>
            </a:xfrm>
            <a:prstGeom prst="round2DiagRect">
              <a:avLst/>
            </a:prstGeom>
            <a:solidFill>
              <a:srgbClr val="254061"/>
            </a:solidFill>
            <a:ln w="57150">
              <a:solidFill>
                <a:srgbClr val="0A1828"/>
              </a:solidFill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3463641" y="5274286"/>
              <a:ext cx="22167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Restaurar a </a:t>
              </a:r>
              <a:r>
                <a:rPr lang="pt-BR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confiança dentro</a:t>
              </a:r>
            </a:p>
            <a:p>
              <a:pPr algn="ctr"/>
              <a:r>
                <a:rPr lang="pt-BR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e fora do país</a:t>
              </a:r>
              <a:endParaRPr lang="pt-BR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6226628" y="4898570"/>
            <a:ext cx="2394857" cy="1674765"/>
            <a:chOff x="6226628" y="4898570"/>
            <a:chExt cx="2394857" cy="1674765"/>
          </a:xfrm>
        </p:grpSpPr>
        <p:sp>
          <p:nvSpPr>
            <p:cNvPr id="13" name="Arredondar Retângulo em um Canto Diagonal 12"/>
            <p:cNvSpPr/>
            <p:nvPr/>
          </p:nvSpPr>
          <p:spPr bwMode="gray">
            <a:xfrm>
              <a:off x="6226628" y="4898570"/>
              <a:ext cx="2394857" cy="1674765"/>
            </a:xfrm>
            <a:prstGeom prst="round2DiagRect">
              <a:avLst/>
            </a:prstGeom>
            <a:solidFill>
              <a:srgbClr val="254061"/>
            </a:solidFill>
            <a:ln w="57150">
              <a:solidFill>
                <a:srgbClr val="0A1828"/>
              </a:solidFill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" name="Retângulo 2"/>
            <p:cNvSpPr/>
            <p:nvPr/>
          </p:nvSpPr>
          <p:spPr>
            <a:xfrm>
              <a:off x="6343728" y="5412786"/>
              <a:ext cx="2160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Atrair</a:t>
              </a:r>
            </a:p>
            <a:p>
              <a:pPr algn="ctr"/>
              <a:r>
                <a:rPr lang="pt-BR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investimentos</a:t>
              </a:r>
              <a:endParaRPr lang="pt-BR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8282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-699047" y="348144"/>
            <a:ext cx="10171829" cy="7341426"/>
            <a:chOff x="-699047" y="348144"/>
            <a:chExt cx="10171829" cy="7341426"/>
          </a:xfrm>
        </p:grpSpPr>
        <p:sp>
          <p:nvSpPr>
            <p:cNvPr id="34" name="Retângulo 33"/>
            <p:cNvSpPr/>
            <p:nvPr/>
          </p:nvSpPr>
          <p:spPr bwMode="gray">
            <a:xfrm>
              <a:off x="0" y="692151"/>
              <a:ext cx="9144000" cy="6165849"/>
            </a:xfrm>
            <a:prstGeom prst="rect">
              <a:avLst/>
            </a:prstGeom>
            <a:solidFill>
              <a:srgbClr val="1C324C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0" name="Forma livre 209"/>
            <p:cNvSpPr/>
            <p:nvPr/>
          </p:nvSpPr>
          <p:spPr bwMode="gray">
            <a:xfrm rot="20951369">
              <a:off x="309036" y="3968954"/>
              <a:ext cx="8608086" cy="3720616"/>
            </a:xfrm>
            <a:custGeom>
              <a:avLst/>
              <a:gdLst>
                <a:gd name="connsiteX0" fmla="*/ 13348 w 8608086"/>
                <a:gd name="connsiteY0" fmla="*/ 0 h 3720616"/>
                <a:gd name="connsiteX1" fmla="*/ 8608086 w 8608086"/>
                <a:gd name="connsiteY1" fmla="*/ 3477184 h 3720616"/>
                <a:gd name="connsiteX2" fmla="*/ 8561602 w 8608086"/>
                <a:gd name="connsiteY2" fmla="*/ 3720616 h 3720616"/>
                <a:gd name="connsiteX3" fmla="*/ 6637852 w 8608086"/>
                <a:gd name="connsiteY3" fmla="*/ 3353275 h 3720616"/>
                <a:gd name="connsiteX4" fmla="*/ 0 w 8608086"/>
                <a:gd name="connsiteY4" fmla="*/ 69899 h 3720616"/>
                <a:gd name="connsiteX5" fmla="*/ 13348 w 8608086"/>
                <a:gd name="connsiteY5" fmla="*/ 0 h 372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08086" h="3720616">
                  <a:moveTo>
                    <a:pt x="13348" y="0"/>
                  </a:moveTo>
                  <a:lnTo>
                    <a:pt x="8608086" y="3477184"/>
                  </a:lnTo>
                  <a:lnTo>
                    <a:pt x="8561602" y="3720616"/>
                  </a:lnTo>
                  <a:lnTo>
                    <a:pt x="6637852" y="3353275"/>
                  </a:lnTo>
                  <a:lnTo>
                    <a:pt x="0" y="69899"/>
                  </a:lnTo>
                  <a:lnTo>
                    <a:pt x="13348" y="0"/>
                  </a:lnTo>
                  <a:close/>
                </a:path>
              </a:pathLst>
            </a:custGeom>
            <a:solidFill>
              <a:srgbClr val="182A4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6" name="Forma livre 245"/>
            <p:cNvSpPr/>
            <p:nvPr/>
          </p:nvSpPr>
          <p:spPr bwMode="gray">
            <a:xfrm rot="20951369">
              <a:off x="159422" y="4088619"/>
              <a:ext cx="8956675" cy="2575147"/>
            </a:xfrm>
            <a:custGeom>
              <a:avLst/>
              <a:gdLst>
                <a:gd name="connsiteX0" fmla="*/ 2647 w 8956675"/>
                <a:gd name="connsiteY0" fmla="*/ 0 h 2575147"/>
                <a:gd name="connsiteX1" fmla="*/ 8956675 w 8956675"/>
                <a:gd name="connsiteY1" fmla="*/ 1860093 h 2575147"/>
                <a:gd name="connsiteX2" fmla="*/ 8820135 w 8956675"/>
                <a:gd name="connsiteY2" fmla="*/ 2575147 h 2575147"/>
                <a:gd name="connsiteX3" fmla="*/ 176560 w 8956675"/>
                <a:gd name="connsiteY3" fmla="*/ 92101 h 2575147"/>
                <a:gd name="connsiteX4" fmla="*/ 0 w 8956675"/>
                <a:gd name="connsiteY4" fmla="*/ 13864 h 2575147"/>
                <a:gd name="connsiteX5" fmla="*/ 2647 w 8956675"/>
                <a:gd name="connsiteY5" fmla="*/ 0 h 257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56675" h="2575147">
                  <a:moveTo>
                    <a:pt x="2647" y="0"/>
                  </a:moveTo>
                  <a:lnTo>
                    <a:pt x="8956675" y="1860093"/>
                  </a:lnTo>
                  <a:lnTo>
                    <a:pt x="8820135" y="2575147"/>
                  </a:lnTo>
                  <a:lnTo>
                    <a:pt x="176560" y="92101"/>
                  </a:lnTo>
                  <a:lnTo>
                    <a:pt x="0" y="13864"/>
                  </a:lnTo>
                  <a:lnTo>
                    <a:pt x="2647" y="0"/>
                  </a:lnTo>
                  <a:close/>
                </a:path>
              </a:pathLst>
            </a:custGeom>
            <a:solidFill>
              <a:srgbClr val="182A4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7" name="Forma livre 216"/>
            <p:cNvSpPr/>
            <p:nvPr/>
          </p:nvSpPr>
          <p:spPr bwMode="gray">
            <a:xfrm rot="20951369">
              <a:off x="48126" y="4113469"/>
              <a:ext cx="9212260" cy="1109319"/>
            </a:xfrm>
            <a:custGeom>
              <a:avLst/>
              <a:gdLst>
                <a:gd name="connsiteX0" fmla="*/ 9212260 w 9212260"/>
                <a:gd name="connsiteY0" fmla="*/ 369976 h 1109319"/>
                <a:gd name="connsiteX1" fmla="*/ 9071082 w 9212260"/>
                <a:gd name="connsiteY1" fmla="*/ 1109319 h 1109319"/>
                <a:gd name="connsiteX2" fmla="*/ 12272 w 9212260"/>
                <a:gd name="connsiteY2" fmla="*/ 62453 h 1109319"/>
                <a:gd name="connsiteX3" fmla="*/ 21400 w 9212260"/>
                <a:gd name="connsiteY3" fmla="*/ 14649 h 1109319"/>
                <a:gd name="connsiteX4" fmla="*/ 0 w 9212260"/>
                <a:gd name="connsiteY4" fmla="*/ 0 h 1109319"/>
                <a:gd name="connsiteX5" fmla="*/ 9212260 w 9212260"/>
                <a:gd name="connsiteY5" fmla="*/ 369976 h 1109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12260" h="1109319">
                  <a:moveTo>
                    <a:pt x="9212260" y="369976"/>
                  </a:moveTo>
                  <a:lnTo>
                    <a:pt x="9071082" y="1109319"/>
                  </a:lnTo>
                  <a:lnTo>
                    <a:pt x="12272" y="62453"/>
                  </a:lnTo>
                  <a:lnTo>
                    <a:pt x="21400" y="14649"/>
                  </a:lnTo>
                  <a:lnTo>
                    <a:pt x="0" y="0"/>
                  </a:lnTo>
                  <a:lnTo>
                    <a:pt x="9212260" y="369976"/>
                  </a:lnTo>
                  <a:close/>
                </a:path>
              </a:pathLst>
            </a:custGeom>
            <a:solidFill>
              <a:srgbClr val="182A4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0" name="Forma livre 249"/>
            <p:cNvSpPr/>
            <p:nvPr/>
          </p:nvSpPr>
          <p:spPr bwMode="gray">
            <a:xfrm rot="20951369">
              <a:off x="-191109" y="3008236"/>
              <a:ext cx="9530339" cy="1179988"/>
            </a:xfrm>
            <a:custGeom>
              <a:avLst/>
              <a:gdLst>
                <a:gd name="connsiteX0" fmla="*/ 9530339 w 9530339"/>
                <a:gd name="connsiteY0" fmla="*/ 0 h 1179988"/>
                <a:gd name="connsiteX1" fmla="*/ 9380660 w 9530339"/>
                <a:gd name="connsiteY1" fmla="*/ 783866 h 1179988"/>
                <a:gd name="connsiteX2" fmla="*/ 46311 w 9530339"/>
                <a:gd name="connsiteY2" fmla="*/ 1179988 h 1179988"/>
                <a:gd name="connsiteX3" fmla="*/ 49414 w 9530339"/>
                <a:gd name="connsiteY3" fmla="*/ 1163740 h 1179988"/>
                <a:gd name="connsiteX4" fmla="*/ 0 w 9530339"/>
                <a:gd name="connsiteY4" fmla="*/ 1158030 h 1179988"/>
                <a:gd name="connsiteX5" fmla="*/ 6784 w 9530339"/>
                <a:gd name="connsiteY5" fmla="*/ 1122505 h 1179988"/>
                <a:gd name="connsiteX6" fmla="*/ 9530339 w 9530339"/>
                <a:gd name="connsiteY6" fmla="*/ 0 h 1179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30339" h="1179988">
                  <a:moveTo>
                    <a:pt x="9530339" y="0"/>
                  </a:moveTo>
                  <a:lnTo>
                    <a:pt x="9380660" y="783866"/>
                  </a:lnTo>
                  <a:lnTo>
                    <a:pt x="46311" y="1179988"/>
                  </a:lnTo>
                  <a:lnTo>
                    <a:pt x="49414" y="1163740"/>
                  </a:lnTo>
                  <a:lnTo>
                    <a:pt x="0" y="1158030"/>
                  </a:lnTo>
                  <a:lnTo>
                    <a:pt x="6784" y="1122505"/>
                  </a:lnTo>
                  <a:lnTo>
                    <a:pt x="9530339" y="0"/>
                  </a:lnTo>
                  <a:close/>
                </a:path>
              </a:pathLst>
            </a:custGeom>
            <a:solidFill>
              <a:srgbClr val="182A4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5" name="Forma livre 334"/>
            <p:cNvSpPr/>
            <p:nvPr/>
          </p:nvSpPr>
          <p:spPr bwMode="gray">
            <a:xfrm rot="20951369">
              <a:off x="-307584" y="1434987"/>
              <a:ext cx="9780366" cy="2883387"/>
            </a:xfrm>
            <a:custGeom>
              <a:avLst/>
              <a:gdLst>
                <a:gd name="connsiteX0" fmla="*/ 8987093 w 9780366"/>
                <a:gd name="connsiteY0" fmla="*/ 0 h 2883387"/>
                <a:gd name="connsiteX1" fmla="*/ 9780366 w 9780366"/>
                <a:gd name="connsiteY1" fmla="*/ 151476 h 2883387"/>
                <a:gd name="connsiteX2" fmla="*/ 9692378 w 9780366"/>
                <a:gd name="connsiteY2" fmla="*/ 612268 h 2883387"/>
                <a:gd name="connsiteX3" fmla="*/ 66822 w 9780366"/>
                <a:gd name="connsiteY3" fmla="*/ 2877105 h 2883387"/>
                <a:gd name="connsiteX4" fmla="*/ 0 w 9780366"/>
                <a:gd name="connsiteY4" fmla="*/ 2883387 h 2883387"/>
                <a:gd name="connsiteX5" fmla="*/ 8965 w 9780366"/>
                <a:gd name="connsiteY5" fmla="*/ 2836433 h 2883387"/>
                <a:gd name="connsiteX6" fmla="*/ 8987093 w 9780366"/>
                <a:gd name="connsiteY6" fmla="*/ 0 h 2883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80366" h="2883387">
                  <a:moveTo>
                    <a:pt x="8987093" y="0"/>
                  </a:moveTo>
                  <a:lnTo>
                    <a:pt x="9780366" y="151476"/>
                  </a:lnTo>
                  <a:lnTo>
                    <a:pt x="9692378" y="612268"/>
                  </a:lnTo>
                  <a:lnTo>
                    <a:pt x="66822" y="2877105"/>
                  </a:lnTo>
                  <a:lnTo>
                    <a:pt x="0" y="2883387"/>
                  </a:lnTo>
                  <a:lnTo>
                    <a:pt x="8965" y="2836433"/>
                  </a:lnTo>
                  <a:lnTo>
                    <a:pt x="8987093" y="0"/>
                  </a:lnTo>
                  <a:close/>
                </a:path>
              </a:pathLst>
            </a:custGeom>
            <a:solidFill>
              <a:srgbClr val="182A4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2" name="Forma livre 331"/>
            <p:cNvSpPr/>
            <p:nvPr/>
          </p:nvSpPr>
          <p:spPr bwMode="gray">
            <a:xfrm rot="20368987">
              <a:off x="-384754" y="1637298"/>
              <a:ext cx="7676012" cy="2125247"/>
            </a:xfrm>
            <a:custGeom>
              <a:avLst/>
              <a:gdLst>
                <a:gd name="connsiteX0" fmla="*/ 6727022 w 7676012"/>
                <a:gd name="connsiteY0" fmla="*/ 0 h 2125247"/>
                <a:gd name="connsiteX1" fmla="*/ 7676012 w 7676012"/>
                <a:gd name="connsiteY1" fmla="*/ 355131 h 2125247"/>
                <a:gd name="connsiteX2" fmla="*/ 254800 w 7676012"/>
                <a:gd name="connsiteY2" fmla="*/ 2101299 h 2125247"/>
                <a:gd name="connsiteX3" fmla="*/ 0 w 7676012"/>
                <a:gd name="connsiteY3" fmla="*/ 2125247 h 2125247"/>
                <a:gd name="connsiteX4" fmla="*/ 6727022 w 7676012"/>
                <a:gd name="connsiteY4" fmla="*/ 0 h 2125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6012" h="2125247">
                  <a:moveTo>
                    <a:pt x="6727022" y="0"/>
                  </a:moveTo>
                  <a:lnTo>
                    <a:pt x="7676012" y="355131"/>
                  </a:lnTo>
                  <a:lnTo>
                    <a:pt x="254800" y="2101299"/>
                  </a:lnTo>
                  <a:lnTo>
                    <a:pt x="0" y="2125247"/>
                  </a:lnTo>
                  <a:lnTo>
                    <a:pt x="6727022" y="0"/>
                  </a:lnTo>
                  <a:close/>
                </a:path>
              </a:pathLst>
            </a:custGeom>
            <a:solidFill>
              <a:srgbClr val="182A4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9" name="Forma livre 328"/>
            <p:cNvSpPr/>
            <p:nvPr/>
          </p:nvSpPr>
          <p:spPr bwMode="gray">
            <a:xfrm rot="19701091">
              <a:off x="-491373" y="1875634"/>
              <a:ext cx="6152253" cy="1763358"/>
            </a:xfrm>
            <a:custGeom>
              <a:avLst/>
              <a:gdLst>
                <a:gd name="connsiteX0" fmla="*/ 5581537 w 6152253"/>
                <a:gd name="connsiteY0" fmla="*/ 0 h 1763358"/>
                <a:gd name="connsiteX1" fmla="*/ 6152253 w 6152253"/>
                <a:gd name="connsiteY1" fmla="*/ 351773 h 1763358"/>
                <a:gd name="connsiteX2" fmla="*/ 254799 w 6152253"/>
                <a:gd name="connsiteY2" fmla="*/ 1739409 h 1763358"/>
                <a:gd name="connsiteX3" fmla="*/ 0 w 6152253"/>
                <a:gd name="connsiteY3" fmla="*/ 1763358 h 1763358"/>
                <a:gd name="connsiteX4" fmla="*/ 5581537 w 6152253"/>
                <a:gd name="connsiteY4" fmla="*/ 0 h 1763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2253" h="1763358">
                  <a:moveTo>
                    <a:pt x="5581537" y="0"/>
                  </a:moveTo>
                  <a:lnTo>
                    <a:pt x="6152253" y="351773"/>
                  </a:lnTo>
                  <a:lnTo>
                    <a:pt x="254799" y="1739409"/>
                  </a:lnTo>
                  <a:lnTo>
                    <a:pt x="0" y="1763358"/>
                  </a:lnTo>
                  <a:lnTo>
                    <a:pt x="5581537" y="0"/>
                  </a:lnTo>
                  <a:close/>
                </a:path>
              </a:pathLst>
            </a:custGeom>
            <a:solidFill>
              <a:srgbClr val="182A4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6" name="Forma livre 325"/>
            <p:cNvSpPr/>
            <p:nvPr/>
          </p:nvSpPr>
          <p:spPr bwMode="gray">
            <a:xfrm rot="19102803">
              <a:off x="-699047" y="2011704"/>
              <a:ext cx="5343873" cy="1565800"/>
            </a:xfrm>
            <a:custGeom>
              <a:avLst/>
              <a:gdLst>
                <a:gd name="connsiteX0" fmla="*/ 5343873 w 5343873"/>
                <a:gd name="connsiteY0" fmla="*/ 344423 h 1565800"/>
                <a:gd name="connsiteX1" fmla="*/ 254800 w 5343873"/>
                <a:gd name="connsiteY1" fmla="*/ 1541852 h 1565800"/>
                <a:gd name="connsiteX2" fmla="*/ 0 w 5343873"/>
                <a:gd name="connsiteY2" fmla="*/ 1565800 h 1565800"/>
                <a:gd name="connsiteX3" fmla="*/ 4956212 w 5343873"/>
                <a:gd name="connsiteY3" fmla="*/ 0 h 1565800"/>
                <a:gd name="connsiteX4" fmla="*/ 5343873 w 5343873"/>
                <a:gd name="connsiteY4" fmla="*/ 344423 h 156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3873" h="1565800">
                  <a:moveTo>
                    <a:pt x="5343873" y="344423"/>
                  </a:moveTo>
                  <a:lnTo>
                    <a:pt x="254800" y="1541852"/>
                  </a:lnTo>
                  <a:lnTo>
                    <a:pt x="0" y="1565800"/>
                  </a:lnTo>
                  <a:lnTo>
                    <a:pt x="4956212" y="0"/>
                  </a:lnTo>
                  <a:lnTo>
                    <a:pt x="5343873" y="344423"/>
                  </a:lnTo>
                  <a:close/>
                </a:path>
              </a:pathLst>
            </a:custGeom>
            <a:solidFill>
              <a:srgbClr val="182A4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3" name="Forma livre 322"/>
            <p:cNvSpPr/>
            <p:nvPr/>
          </p:nvSpPr>
          <p:spPr bwMode="gray">
            <a:xfrm rot="18716351">
              <a:off x="-838005" y="1959598"/>
              <a:ext cx="4580346" cy="1357437"/>
            </a:xfrm>
            <a:custGeom>
              <a:avLst/>
              <a:gdLst>
                <a:gd name="connsiteX0" fmla="*/ 4580346 w 4580346"/>
                <a:gd name="connsiteY0" fmla="*/ 315713 h 1357437"/>
                <a:gd name="connsiteX1" fmla="*/ 254798 w 4580346"/>
                <a:gd name="connsiteY1" fmla="*/ 1333489 h 1357437"/>
                <a:gd name="connsiteX2" fmla="*/ 0 w 4580346"/>
                <a:gd name="connsiteY2" fmla="*/ 1357437 h 1357437"/>
                <a:gd name="connsiteX3" fmla="*/ 4296683 w 4580346"/>
                <a:gd name="connsiteY3" fmla="*/ 0 h 1357437"/>
                <a:gd name="connsiteX4" fmla="*/ 4580346 w 4580346"/>
                <a:gd name="connsiteY4" fmla="*/ 315713 h 135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0346" h="1357437">
                  <a:moveTo>
                    <a:pt x="4580346" y="315713"/>
                  </a:moveTo>
                  <a:lnTo>
                    <a:pt x="254798" y="1333489"/>
                  </a:lnTo>
                  <a:lnTo>
                    <a:pt x="0" y="1357437"/>
                  </a:lnTo>
                  <a:lnTo>
                    <a:pt x="4296683" y="0"/>
                  </a:lnTo>
                  <a:lnTo>
                    <a:pt x="4580346" y="315713"/>
                  </a:lnTo>
                  <a:close/>
                </a:path>
              </a:pathLst>
            </a:custGeom>
            <a:solidFill>
              <a:srgbClr val="182A4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0" name="Forma livre 319"/>
            <p:cNvSpPr/>
            <p:nvPr/>
          </p:nvSpPr>
          <p:spPr bwMode="gray">
            <a:xfrm rot="17995142">
              <a:off x="-996909" y="1997001"/>
              <a:ext cx="4079147" cy="1232574"/>
            </a:xfrm>
            <a:custGeom>
              <a:avLst/>
              <a:gdLst>
                <a:gd name="connsiteX0" fmla="*/ 3901455 w 4079147"/>
                <a:gd name="connsiteY0" fmla="*/ 0 h 1232574"/>
                <a:gd name="connsiteX1" fmla="*/ 4079147 w 4079147"/>
                <a:gd name="connsiteY1" fmla="*/ 308779 h 1232574"/>
                <a:gd name="connsiteX2" fmla="*/ 254799 w 4079147"/>
                <a:gd name="connsiteY2" fmla="*/ 1208625 h 1232574"/>
                <a:gd name="connsiteX3" fmla="*/ 0 w 4079147"/>
                <a:gd name="connsiteY3" fmla="*/ 1232574 h 1232574"/>
                <a:gd name="connsiteX4" fmla="*/ 3901455 w 4079147"/>
                <a:gd name="connsiteY4" fmla="*/ 0 h 1232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9147" h="1232574">
                  <a:moveTo>
                    <a:pt x="3901455" y="0"/>
                  </a:moveTo>
                  <a:lnTo>
                    <a:pt x="4079147" y="308779"/>
                  </a:lnTo>
                  <a:lnTo>
                    <a:pt x="254799" y="1208625"/>
                  </a:lnTo>
                  <a:lnTo>
                    <a:pt x="0" y="1232574"/>
                  </a:lnTo>
                  <a:lnTo>
                    <a:pt x="3901455" y="0"/>
                  </a:lnTo>
                  <a:close/>
                </a:path>
              </a:pathLst>
            </a:custGeom>
            <a:solidFill>
              <a:srgbClr val="182A4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7" name="Forma livre 316"/>
            <p:cNvSpPr/>
            <p:nvPr/>
          </p:nvSpPr>
          <p:spPr bwMode="gray">
            <a:xfrm rot="17517941">
              <a:off x="-1871112" y="2322201"/>
              <a:ext cx="4812535" cy="1472482"/>
            </a:xfrm>
            <a:custGeom>
              <a:avLst/>
              <a:gdLst>
                <a:gd name="connsiteX0" fmla="*/ 4660832 w 4812535"/>
                <a:gd name="connsiteY0" fmla="*/ 0 h 1472482"/>
                <a:gd name="connsiteX1" fmla="*/ 4812535 w 4812535"/>
                <a:gd name="connsiteY1" fmla="*/ 376125 h 1472482"/>
                <a:gd name="connsiteX2" fmla="*/ 254799 w 4812535"/>
                <a:gd name="connsiteY2" fmla="*/ 1448534 h 1472482"/>
                <a:gd name="connsiteX3" fmla="*/ 0 w 4812535"/>
                <a:gd name="connsiteY3" fmla="*/ 1472482 h 1472482"/>
                <a:gd name="connsiteX4" fmla="*/ 4660832 w 4812535"/>
                <a:gd name="connsiteY4" fmla="*/ 0 h 1472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2535" h="1472482">
                  <a:moveTo>
                    <a:pt x="4660832" y="0"/>
                  </a:moveTo>
                  <a:lnTo>
                    <a:pt x="4812535" y="376125"/>
                  </a:lnTo>
                  <a:lnTo>
                    <a:pt x="254799" y="1448534"/>
                  </a:lnTo>
                  <a:lnTo>
                    <a:pt x="0" y="1472482"/>
                  </a:lnTo>
                  <a:lnTo>
                    <a:pt x="4660832" y="0"/>
                  </a:lnTo>
                  <a:close/>
                </a:path>
              </a:pathLst>
            </a:custGeom>
            <a:solidFill>
              <a:srgbClr val="182A4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6" name="Forma livre 205"/>
            <p:cNvSpPr/>
            <p:nvPr/>
          </p:nvSpPr>
          <p:spPr bwMode="gray">
            <a:xfrm>
              <a:off x="49609" y="4878540"/>
              <a:ext cx="5655354" cy="1979462"/>
            </a:xfrm>
            <a:custGeom>
              <a:avLst/>
              <a:gdLst>
                <a:gd name="connsiteX0" fmla="*/ 0 w 5655354"/>
                <a:gd name="connsiteY0" fmla="*/ 0 h 1979462"/>
                <a:gd name="connsiteX1" fmla="*/ 5655354 w 5655354"/>
                <a:gd name="connsiteY1" fmla="*/ 1979462 h 1979462"/>
                <a:gd name="connsiteX2" fmla="*/ 4261681 w 5655354"/>
                <a:gd name="connsiteY2" fmla="*/ 1979462 h 1979462"/>
                <a:gd name="connsiteX3" fmla="*/ 0 w 5655354"/>
                <a:gd name="connsiteY3" fmla="*/ 119082 h 1979462"/>
                <a:gd name="connsiteX4" fmla="*/ 0 w 5655354"/>
                <a:gd name="connsiteY4" fmla="*/ 0 h 1979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55354" h="1979462">
                  <a:moveTo>
                    <a:pt x="0" y="0"/>
                  </a:moveTo>
                  <a:lnTo>
                    <a:pt x="5655354" y="1979462"/>
                  </a:lnTo>
                  <a:lnTo>
                    <a:pt x="4261681" y="1979462"/>
                  </a:lnTo>
                  <a:lnTo>
                    <a:pt x="0" y="1190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2A4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4" name="Forma livre 313"/>
            <p:cNvSpPr/>
            <p:nvPr/>
          </p:nvSpPr>
          <p:spPr bwMode="gray">
            <a:xfrm>
              <a:off x="49610" y="692149"/>
              <a:ext cx="373677" cy="4489441"/>
            </a:xfrm>
            <a:custGeom>
              <a:avLst/>
              <a:gdLst>
                <a:gd name="connsiteX0" fmla="*/ 0 w 373677"/>
                <a:gd name="connsiteY0" fmla="*/ 0 h 4489441"/>
                <a:gd name="connsiteX1" fmla="*/ 296105 w 373677"/>
                <a:gd name="connsiteY1" fmla="*/ 0 h 4489441"/>
                <a:gd name="connsiteX2" fmla="*/ 373677 w 373677"/>
                <a:gd name="connsiteY2" fmla="*/ 4235331 h 4489441"/>
                <a:gd name="connsiteX3" fmla="*/ 343278 w 373677"/>
                <a:gd name="connsiteY3" fmla="*/ 4489441 h 4489441"/>
                <a:gd name="connsiteX4" fmla="*/ 0 w 373677"/>
                <a:gd name="connsiteY4" fmla="*/ 817927 h 4489441"/>
                <a:gd name="connsiteX5" fmla="*/ 0 w 373677"/>
                <a:gd name="connsiteY5" fmla="*/ 0 h 448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3677" h="4489441">
                  <a:moveTo>
                    <a:pt x="0" y="0"/>
                  </a:moveTo>
                  <a:lnTo>
                    <a:pt x="296105" y="0"/>
                  </a:lnTo>
                  <a:lnTo>
                    <a:pt x="373677" y="4235331"/>
                  </a:lnTo>
                  <a:lnTo>
                    <a:pt x="343278" y="4489441"/>
                  </a:lnTo>
                  <a:lnTo>
                    <a:pt x="0" y="8179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2A4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03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5" name="Título"/>
          <p:cNvSpPr txBox="1">
            <a:spLocks noChangeArrowheads="1"/>
          </p:cNvSpPr>
          <p:nvPr/>
        </p:nvSpPr>
        <p:spPr bwMode="auto">
          <a:xfrm>
            <a:off x="403452" y="141061"/>
            <a:ext cx="135941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Alerta #1</a:t>
            </a:r>
            <a:endParaRPr lang="pt-BR" altLang="pt-BR" sz="21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-4578" y="1380368"/>
            <a:ext cx="3656574" cy="5487792"/>
            <a:chOff x="-4578" y="1380368"/>
            <a:chExt cx="3656574" cy="5487792"/>
          </a:xfrm>
        </p:grpSpPr>
        <p:sp>
          <p:nvSpPr>
            <p:cNvPr id="30" name="Forma livre 29"/>
            <p:cNvSpPr/>
            <p:nvPr/>
          </p:nvSpPr>
          <p:spPr bwMode="gray">
            <a:xfrm>
              <a:off x="1" y="1380368"/>
              <a:ext cx="3651995" cy="5477632"/>
            </a:xfrm>
            <a:custGeom>
              <a:avLst/>
              <a:gdLst>
                <a:gd name="connsiteX0" fmla="*/ 1779767 w 3651995"/>
                <a:gd name="connsiteY0" fmla="*/ 123 h 5441199"/>
                <a:gd name="connsiteX1" fmla="*/ 1952969 w 3651995"/>
                <a:gd name="connsiteY1" fmla="*/ 65515 h 5441199"/>
                <a:gd name="connsiteX2" fmla="*/ 3629467 w 3651995"/>
                <a:gd name="connsiteY2" fmla="*/ 5368837 h 5441199"/>
                <a:gd name="connsiteX3" fmla="*/ 3651995 w 3651995"/>
                <a:gd name="connsiteY3" fmla="*/ 5441199 h 5441199"/>
                <a:gd name="connsiteX4" fmla="*/ 0 w 3651995"/>
                <a:gd name="connsiteY4" fmla="*/ 5441199 h 5441199"/>
                <a:gd name="connsiteX5" fmla="*/ 0 w 3651995"/>
                <a:gd name="connsiteY5" fmla="*/ 1792919 h 5441199"/>
                <a:gd name="connsiteX6" fmla="*/ 1611055 w 3651995"/>
                <a:gd name="connsiteY6" fmla="*/ 76356 h 5441199"/>
                <a:gd name="connsiteX7" fmla="*/ 1779767 w 3651995"/>
                <a:gd name="connsiteY7" fmla="*/ 123 h 5441199"/>
                <a:gd name="connsiteX0" fmla="*/ 1779767 w 3651995"/>
                <a:gd name="connsiteY0" fmla="*/ 237 h 5441313"/>
                <a:gd name="connsiteX1" fmla="*/ 1968209 w 3651995"/>
                <a:gd name="connsiteY1" fmla="*/ 96109 h 5441313"/>
                <a:gd name="connsiteX2" fmla="*/ 3629467 w 3651995"/>
                <a:gd name="connsiteY2" fmla="*/ 5368951 h 5441313"/>
                <a:gd name="connsiteX3" fmla="*/ 3651995 w 3651995"/>
                <a:gd name="connsiteY3" fmla="*/ 5441313 h 5441313"/>
                <a:gd name="connsiteX4" fmla="*/ 0 w 3651995"/>
                <a:gd name="connsiteY4" fmla="*/ 5441313 h 5441313"/>
                <a:gd name="connsiteX5" fmla="*/ 0 w 3651995"/>
                <a:gd name="connsiteY5" fmla="*/ 1793033 h 5441313"/>
                <a:gd name="connsiteX6" fmla="*/ 1611055 w 3651995"/>
                <a:gd name="connsiteY6" fmla="*/ 76470 h 5441313"/>
                <a:gd name="connsiteX7" fmla="*/ 1779767 w 3651995"/>
                <a:gd name="connsiteY7" fmla="*/ 237 h 5441313"/>
                <a:gd name="connsiteX0" fmla="*/ 1779767 w 3651995"/>
                <a:gd name="connsiteY0" fmla="*/ 3388 h 5444464"/>
                <a:gd name="connsiteX1" fmla="*/ 1968209 w 3651995"/>
                <a:gd name="connsiteY1" fmla="*/ 99260 h 5444464"/>
                <a:gd name="connsiteX2" fmla="*/ 3629467 w 3651995"/>
                <a:gd name="connsiteY2" fmla="*/ 5372102 h 5444464"/>
                <a:gd name="connsiteX3" fmla="*/ 3651995 w 3651995"/>
                <a:gd name="connsiteY3" fmla="*/ 5444464 h 5444464"/>
                <a:gd name="connsiteX4" fmla="*/ 0 w 3651995"/>
                <a:gd name="connsiteY4" fmla="*/ 5444464 h 5444464"/>
                <a:gd name="connsiteX5" fmla="*/ 0 w 3651995"/>
                <a:gd name="connsiteY5" fmla="*/ 1796184 h 5444464"/>
                <a:gd name="connsiteX6" fmla="*/ 1611055 w 3651995"/>
                <a:gd name="connsiteY6" fmla="*/ 79621 h 5444464"/>
                <a:gd name="connsiteX7" fmla="*/ 1779767 w 3651995"/>
                <a:gd name="connsiteY7" fmla="*/ 3388 h 5444464"/>
                <a:gd name="connsiteX0" fmla="*/ 1825487 w 3651995"/>
                <a:gd name="connsiteY0" fmla="*/ 2506 h 5474062"/>
                <a:gd name="connsiteX1" fmla="*/ 1968209 w 3651995"/>
                <a:gd name="connsiteY1" fmla="*/ 128858 h 5474062"/>
                <a:gd name="connsiteX2" fmla="*/ 3629467 w 3651995"/>
                <a:gd name="connsiteY2" fmla="*/ 5401700 h 5474062"/>
                <a:gd name="connsiteX3" fmla="*/ 3651995 w 3651995"/>
                <a:gd name="connsiteY3" fmla="*/ 5474062 h 5474062"/>
                <a:gd name="connsiteX4" fmla="*/ 0 w 3651995"/>
                <a:gd name="connsiteY4" fmla="*/ 5474062 h 5474062"/>
                <a:gd name="connsiteX5" fmla="*/ 0 w 3651995"/>
                <a:gd name="connsiteY5" fmla="*/ 1825782 h 5474062"/>
                <a:gd name="connsiteX6" fmla="*/ 1611055 w 3651995"/>
                <a:gd name="connsiteY6" fmla="*/ 109219 h 5474062"/>
                <a:gd name="connsiteX7" fmla="*/ 1825487 w 3651995"/>
                <a:gd name="connsiteY7" fmla="*/ 2506 h 5474062"/>
                <a:gd name="connsiteX0" fmla="*/ 1825487 w 3651995"/>
                <a:gd name="connsiteY0" fmla="*/ 1150 h 5472706"/>
                <a:gd name="connsiteX1" fmla="*/ 1968209 w 3651995"/>
                <a:gd name="connsiteY1" fmla="*/ 127502 h 5472706"/>
                <a:gd name="connsiteX2" fmla="*/ 3629467 w 3651995"/>
                <a:gd name="connsiteY2" fmla="*/ 5400344 h 5472706"/>
                <a:gd name="connsiteX3" fmla="*/ 3651995 w 3651995"/>
                <a:gd name="connsiteY3" fmla="*/ 5472706 h 5472706"/>
                <a:gd name="connsiteX4" fmla="*/ 0 w 3651995"/>
                <a:gd name="connsiteY4" fmla="*/ 5472706 h 5472706"/>
                <a:gd name="connsiteX5" fmla="*/ 0 w 3651995"/>
                <a:gd name="connsiteY5" fmla="*/ 1824426 h 5472706"/>
                <a:gd name="connsiteX6" fmla="*/ 1611055 w 3651995"/>
                <a:gd name="connsiteY6" fmla="*/ 107863 h 5472706"/>
                <a:gd name="connsiteX7" fmla="*/ 1825487 w 3651995"/>
                <a:gd name="connsiteY7" fmla="*/ 1150 h 5472706"/>
                <a:gd name="connsiteX0" fmla="*/ 1825487 w 3651995"/>
                <a:gd name="connsiteY0" fmla="*/ 1392 h 5472948"/>
                <a:gd name="connsiteX1" fmla="*/ 1991069 w 3651995"/>
                <a:gd name="connsiteY1" fmla="*/ 181084 h 5472948"/>
                <a:gd name="connsiteX2" fmla="*/ 3629467 w 3651995"/>
                <a:gd name="connsiteY2" fmla="*/ 5400586 h 5472948"/>
                <a:gd name="connsiteX3" fmla="*/ 3651995 w 3651995"/>
                <a:gd name="connsiteY3" fmla="*/ 5472948 h 5472948"/>
                <a:gd name="connsiteX4" fmla="*/ 0 w 3651995"/>
                <a:gd name="connsiteY4" fmla="*/ 5472948 h 5472948"/>
                <a:gd name="connsiteX5" fmla="*/ 0 w 3651995"/>
                <a:gd name="connsiteY5" fmla="*/ 1824668 h 5472948"/>
                <a:gd name="connsiteX6" fmla="*/ 1611055 w 3651995"/>
                <a:gd name="connsiteY6" fmla="*/ 108105 h 5472948"/>
                <a:gd name="connsiteX7" fmla="*/ 1825487 w 3651995"/>
                <a:gd name="connsiteY7" fmla="*/ 1392 h 5472948"/>
                <a:gd name="connsiteX0" fmla="*/ 1825487 w 3651995"/>
                <a:gd name="connsiteY0" fmla="*/ 234 h 5471790"/>
                <a:gd name="connsiteX1" fmla="*/ 1991069 w 3651995"/>
                <a:gd name="connsiteY1" fmla="*/ 179926 h 5471790"/>
                <a:gd name="connsiteX2" fmla="*/ 3629467 w 3651995"/>
                <a:gd name="connsiteY2" fmla="*/ 5399428 h 5471790"/>
                <a:gd name="connsiteX3" fmla="*/ 3651995 w 3651995"/>
                <a:gd name="connsiteY3" fmla="*/ 5471790 h 5471790"/>
                <a:gd name="connsiteX4" fmla="*/ 0 w 3651995"/>
                <a:gd name="connsiteY4" fmla="*/ 5471790 h 5471790"/>
                <a:gd name="connsiteX5" fmla="*/ 0 w 3651995"/>
                <a:gd name="connsiteY5" fmla="*/ 1823510 h 5471790"/>
                <a:gd name="connsiteX6" fmla="*/ 1611055 w 3651995"/>
                <a:gd name="connsiteY6" fmla="*/ 106947 h 5471790"/>
                <a:gd name="connsiteX7" fmla="*/ 1825487 w 3651995"/>
                <a:gd name="connsiteY7" fmla="*/ 234 h 5471790"/>
                <a:gd name="connsiteX0" fmla="*/ 1848347 w 3651995"/>
                <a:gd name="connsiteY0" fmla="*/ 234 h 5471790"/>
                <a:gd name="connsiteX1" fmla="*/ 1991069 w 3651995"/>
                <a:gd name="connsiteY1" fmla="*/ 179926 h 5471790"/>
                <a:gd name="connsiteX2" fmla="*/ 3629467 w 3651995"/>
                <a:gd name="connsiteY2" fmla="*/ 5399428 h 5471790"/>
                <a:gd name="connsiteX3" fmla="*/ 3651995 w 3651995"/>
                <a:gd name="connsiteY3" fmla="*/ 5471790 h 5471790"/>
                <a:gd name="connsiteX4" fmla="*/ 0 w 3651995"/>
                <a:gd name="connsiteY4" fmla="*/ 5471790 h 5471790"/>
                <a:gd name="connsiteX5" fmla="*/ 0 w 3651995"/>
                <a:gd name="connsiteY5" fmla="*/ 1823510 h 5471790"/>
                <a:gd name="connsiteX6" fmla="*/ 1611055 w 3651995"/>
                <a:gd name="connsiteY6" fmla="*/ 106947 h 5471790"/>
                <a:gd name="connsiteX7" fmla="*/ 1848347 w 3651995"/>
                <a:gd name="connsiteY7" fmla="*/ 234 h 5471790"/>
                <a:gd name="connsiteX0" fmla="*/ 1848347 w 3651995"/>
                <a:gd name="connsiteY0" fmla="*/ 7700 h 5479256"/>
                <a:gd name="connsiteX1" fmla="*/ 1991069 w 3651995"/>
                <a:gd name="connsiteY1" fmla="*/ 187392 h 5479256"/>
                <a:gd name="connsiteX2" fmla="*/ 3629467 w 3651995"/>
                <a:gd name="connsiteY2" fmla="*/ 5406894 h 5479256"/>
                <a:gd name="connsiteX3" fmla="*/ 3651995 w 3651995"/>
                <a:gd name="connsiteY3" fmla="*/ 5479256 h 5479256"/>
                <a:gd name="connsiteX4" fmla="*/ 0 w 3651995"/>
                <a:gd name="connsiteY4" fmla="*/ 5479256 h 5479256"/>
                <a:gd name="connsiteX5" fmla="*/ 0 w 3651995"/>
                <a:gd name="connsiteY5" fmla="*/ 1830976 h 5479256"/>
                <a:gd name="connsiteX6" fmla="*/ 1611055 w 3651995"/>
                <a:gd name="connsiteY6" fmla="*/ 114413 h 5479256"/>
                <a:gd name="connsiteX7" fmla="*/ 1848347 w 3651995"/>
                <a:gd name="connsiteY7" fmla="*/ 7700 h 5479256"/>
                <a:gd name="connsiteX0" fmla="*/ 1848347 w 3651995"/>
                <a:gd name="connsiteY0" fmla="*/ 6076 h 5477632"/>
                <a:gd name="connsiteX1" fmla="*/ 2029169 w 3651995"/>
                <a:gd name="connsiteY1" fmla="*/ 292448 h 5477632"/>
                <a:gd name="connsiteX2" fmla="*/ 3629467 w 3651995"/>
                <a:gd name="connsiteY2" fmla="*/ 5405270 h 5477632"/>
                <a:gd name="connsiteX3" fmla="*/ 3651995 w 3651995"/>
                <a:gd name="connsiteY3" fmla="*/ 5477632 h 5477632"/>
                <a:gd name="connsiteX4" fmla="*/ 0 w 3651995"/>
                <a:gd name="connsiteY4" fmla="*/ 5477632 h 5477632"/>
                <a:gd name="connsiteX5" fmla="*/ 0 w 3651995"/>
                <a:gd name="connsiteY5" fmla="*/ 1829352 h 5477632"/>
                <a:gd name="connsiteX6" fmla="*/ 1611055 w 3651995"/>
                <a:gd name="connsiteY6" fmla="*/ 112789 h 5477632"/>
                <a:gd name="connsiteX7" fmla="*/ 1848347 w 3651995"/>
                <a:gd name="connsiteY7" fmla="*/ 6076 h 5477632"/>
                <a:gd name="connsiteX0" fmla="*/ 1848347 w 3651995"/>
                <a:gd name="connsiteY0" fmla="*/ 6076 h 5477632"/>
                <a:gd name="connsiteX1" fmla="*/ 2029169 w 3651995"/>
                <a:gd name="connsiteY1" fmla="*/ 292448 h 5477632"/>
                <a:gd name="connsiteX2" fmla="*/ 3629467 w 3651995"/>
                <a:gd name="connsiteY2" fmla="*/ 5405270 h 5477632"/>
                <a:gd name="connsiteX3" fmla="*/ 3651995 w 3651995"/>
                <a:gd name="connsiteY3" fmla="*/ 5477632 h 5477632"/>
                <a:gd name="connsiteX4" fmla="*/ 0 w 3651995"/>
                <a:gd name="connsiteY4" fmla="*/ 5477632 h 5477632"/>
                <a:gd name="connsiteX5" fmla="*/ 0 w 3651995"/>
                <a:gd name="connsiteY5" fmla="*/ 1829352 h 5477632"/>
                <a:gd name="connsiteX6" fmla="*/ 1611055 w 3651995"/>
                <a:gd name="connsiteY6" fmla="*/ 112789 h 5477632"/>
                <a:gd name="connsiteX7" fmla="*/ 1848347 w 3651995"/>
                <a:gd name="connsiteY7" fmla="*/ 6076 h 547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51995" h="5477632">
                  <a:moveTo>
                    <a:pt x="1848347" y="6076"/>
                  </a:moveTo>
                  <a:cubicBezTo>
                    <a:pt x="1918033" y="36019"/>
                    <a:pt x="1949984" y="40997"/>
                    <a:pt x="2029169" y="292448"/>
                  </a:cubicBezTo>
                  <a:cubicBezTo>
                    <a:pt x="3563133" y="5279888"/>
                    <a:pt x="2117027" y="549427"/>
                    <a:pt x="3629467" y="5405270"/>
                  </a:cubicBezTo>
                  <a:lnTo>
                    <a:pt x="3651995" y="5477632"/>
                  </a:lnTo>
                  <a:lnTo>
                    <a:pt x="0" y="5477632"/>
                  </a:lnTo>
                  <a:lnTo>
                    <a:pt x="0" y="1829352"/>
                  </a:lnTo>
                  <a:lnTo>
                    <a:pt x="1611055" y="112789"/>
                  </a:lnTo>
                  <a:cubicBezTo>
                    <a:pt x="1656767" y="64084"/>
                    <a:pt x="1778661" y="-23867"/>
                    <a:pt x="1848347" y="6076"/>
                  </a:cubicBezTo>
                  <a:close/>
                </a:path>
              </a:pathLst>
            </a:custGeom>
            <a:solidFill>
              <a:srgbClr val="C93413"/>
            </a:solidFill>
            <a:ln w="19050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Forma livre 22"/>
            <p:cNvSpPr/>
            <p:nvPr/>
          </p:nvSpPr>
          <p:spPr bwMode="gray">
            <a:xfrm>
              <a:off x="-4578" y="1701842"/>
              <a:ext cx="3412644" cy="5166318"/>
            </a:xfrm>
            <a:custGeom>
              <a:avLst/>
              <a:gdLst>
                <a:gd name="connsiteX0" fmla="*/ 1746248 w 3373775"/>
                <a:gd name="connsiteY0" fmla="*/ 0 h 5140918"/>
                <a:gd name="connsiteX1" fmla="*/ 3373775 w 3373775"/>
                <a:gd name="connsiteY1" fmla="*/ 5140918 h 5140918"/>
                <a:gd name="connsiteX2" fmla="*/ 0 w 3373775"/>
                <a:gd name="connsiteY2" fmla="*/ 5140918 h 5140918"/>
                <a:gd name="connsiteX3" fmla="*/ 0 w 3373775"/>
                <a:gd name="connsiteY3" fmla="*/ 1895006 h 5140918"/>
                <a:gd name="connsiteX4" fmla="*/ 1746248 w 3373775"/>
                <a:gd name="connsiteY4" fmla="*/ 0 h 5140918"/>
                <a:gd name="connsiteX0" fmla="*/ 1758948 w 3386475"/>
                <a:gd name="connsiteY0" fmla="*/ 0 h 5140918"/>
                <a:gd name="connsiteX1" fmla="*/ 3386475 w 3386475"/>
                <a:gd name="connsiteY1" fmla="*/ 5140918 h 5140918"/>
                <a:gd name="connsiteX2" fmla="*/ 12700 w 3386475"/>
                <a:gd name="connsiteY2" fmla="*/ 5140918 h 5140918"/>
                <a:gd name="connsiteX3" fmla="*/ 0 w 3386475"/>
                <a:gd name="connsiteY3" fmla="*/ 1907706 h 5140918"/>
                <a:gd name="connsiteX4" fmla="*/ 1758948 w 3386475"/>
                <a:gd name="connsiteY4" fmla="*/ 0 h 5140918"/>
                <a:gd name="connsiteX0" fmla="*/ 1766067 w 3393594"/>
                <a:gd name="connsiteY0" fmla="*/ 0 h 5166318"/>
                <a:gd name="connsiteX1" fmla="*/ 3393594 w 3393594"/>
                <a:gd name="connsiteY1" fmla="*/ 5140918 h 5166318"/>
                <a:gd name="connsiteX2" fmla="*/ 769 w 3393594"/>
                <a:gd name="connsiteY2" fmla="*/ 5166318 h 5166318"/>
                <a:gd name="connsiteX3" fmla="*/ 7119 w 3393594"/>
                <a:gd name="connsiteY3" fmla="*/ 1907706 h 5166318"/>
                <a:gd name="connsiteX4" fmla="*/ 1766067 w 3393594"/>
                <a:gd name="connsiteY4" fmla="*/ 0 h 5166318"/>
                <a:gd name="connsiteX0" fmla="*/ 1766067 w 3412644"/>
                <a:gd name="connsiteY0" fmla="*/ 0 h 5166318"/>
                <a:gd name="connsiteX1" fmla="*/ 3412644 w 3412644"/>
                <a:gd name="connsiteY1" fmla="*/ 5166318 h 5166318"/>
                <a:gd name="connsiteX2" fmla="*/ 769 w 3412644"/>
                <a:gd name="connsiteY2" fmla="*/ 5166318 h 5166318"/>
                <a:gd name="connsiteX3" fmla="*/ 7119 w 3412644"/>
                <a:gd name="connsiteY3" fmla="*/ 1907706 h 5166318"/>
                <a:gd name="connsiteX4" fmla="*/ 1766067 w 3412644"/>
                <a:gd name="connsiteY4" fmla="*/ 0 h 516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2644" h="5166318">
                  <a:moveTo>
                    <a:pt x="1766067" y="0"/>
                  </a:moveTo>
                  <a:lnTo>
                    <a:pt x="3412644" y="5166318"/>
                  </a:lnTo>
                  <a:lnTo>
                    <a:pt x="769" y="5166318"/>
                  </a:lnTo>
                  <a:cubicBezTo>
                    <a:pt x="-3464" y="4088581"/>
                    <a:pt x="11352" y="2985443"/>
                    <a:pt x="7119" y="1907706"/>
                  </a:cubicBezTo>
                  <a:lnTo>
                    <a:pt x="1766067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Retângulo 31"/>
            <p:cNvSpPr/>
            <p:nvPr/>
          </p:nvSpPr>
          <p:spPr bwMode="gray">
            <a:xfrm rot="738422">
              <a:off x="849616" y="2949490"/>
              <a:ext cx="625213" cy="2532684"/>
            </a:xfrm>
            <a:prstGeom prst="rect">
              <a:avLst/>
            </a:prstGeom>
            <a:solidFill>
              <a:schemeClr val="tx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Elipse 32"/>
            <p:cNvSpPr/>
            <p:nvPr/>
          </p:nvSpPr>
          <p:spPr bwMode="gray">
            <a:xfrm>
              <a:off x="321491" y="5644787"/>
              <a:ext cx="813889" cy="813889"/>
            </a:xfrm>
            <a:prstGeom prst="ellipse">
              <a:avLst/>
            </a:prstGeom>
            <a:solidFill>
              <a:schemeClr val="tx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9220" name="Imagem 92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485" y="3142290"/>
            <a:ext cx="2548836" cy="3641194"/>
          </a:xfrm>
          <a:prstGeom prst="rect">
            <a:avLst/>
          </a:prstGeom>
          <a:effectLst>
            <a:outerShdw blurRad="101600" dir="13500000" sy="23000" kx="1200000" algn="br" rotWithShape="0">
              <a:prstClr val="black">
                <a:alpha val="50000"/>
              </a:prstClr>
            </a:outerShdw>
          </a:effectLst>
        </p:spPr>
      </p:pic>
      <p:grpSp>
        <p:nvGrpSpPr>
          <p:cNvPr id="9" name="Grupo 8"/>
          <p:cNvGrpSpPr/>
          <p:nvPr/>
        </p:nvGrpSpPr>
        <p:grpSpPr>
          <a:xfrm>
            <a:off x="3864321" y="1117600"/>
            <a:ext cx="5279679" cy="5219700"/>
            <a:chOff x="3864321" y="1117600"/>
            <a:chExt cx="5279679" cy="5219700"/>
          </a:xfrm>
        </p:grpSpPr>
        <p:sp>
          <p:nvSpPr>
            <p:cNvPr id="4" name="Arredondar Retângulo no Mesmo Canto Lateral 3"/>
            <p:cNvSpPr/>
            <p:nvPr/>
          </p:nvSpPr>
          <p:spPr bwMode="gray">
            <a:xfrm rot="16200000">
              <a:off x="3892102" y="1089819"/>
              <a:ext cx="5219700" cy="5275262"/>
            </a:xfrm>
            <a:prstGeom prst="round2SameRect">
              <a:avLst>
                <a:gd name="adj1" fmla="val 6691"/>
                <a:gd name="adj2" fmla="val 0"/>
              </a:avLst>
            </a:prstGeom>
            <a:solidFill>
              <a:srgbClr val="2E507A">
                <a:alpha val="69804"/>
              </a:srgb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" name="Retângulo 5"/>
            <p:cNvSpPr/>
            <p:nvPr/>
          </p:nvSpPr>
          <p:spPr>
            <a:xfrm>
              <a:off x="4357677" y="2220149"/>
              <a:ext cx="4117748" cy="34983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1600"/>
                </a:spcAft>
                <a:buFont typeface="Wingdings" panose="05000000000000000000" pitchFamily="2" charset="2"/>
                <a:buChar char="§"/>
              </a:pPr>
              <a:r>
                <a:rPr lang="pt-BR" sz="15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Ministério das </a:t>
              </a:r>
              <a:r>
                <a:rPr lang="pt-BR" sz="15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Comunicações</a:t>
              </a:r>
              <a:endParaRPr lang="pt-BR" sz="1500" b="1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  <a:p>
              <a:pPr marL="285750" indent="-285750">
                <a:spcAft>
                  <a:spcPts val="1600"/>
                </a:spcAft>
                <a:buFont typeface="Wingdings" panose="05000000000000000000" pitchFamily="2" charset="2"/>
                <a:buChar char="§"/>
              </a:pPr>
              <a:r>
                <a:rPr lang="pt-BR" sz="15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Ministério da Educação</a:t>
              </a:r>
            </a:p>
            <a:p>
              <a:pPr marL="285750" indent="-285750">
                <a:spcAft>
                  <a:spcPts val="1600"/>
                </a:spcAft>
                <a:buFont typeface="Wingdings" panose="05000000000000000000" pitchFamily="2" charset="2"/>
                <a:buChar char="§"/>
              </a:pPr>
              <a:r>
                <a:rPr lang="pt-BR" sz="15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Ministério da Ciência e Tecnologia</a:t>
              </a:r>
            </a:p>
            <a:p>
              <a:pPr marL="285750" indent="-285750">
                <a:spcAft>
                  <a:spcPts val="1600"/>
                </a:spcAft>
                <a:buFont typeface="Wingdings" panose="05000000000000000000" pitchFamily="2" charset="2"/>
                <a:buChar char="§"/>
              </a:pPr>
              <a:r>
                <a:rPr lang="pt-BR" sz="15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Ministério da Cultura</a:t>
              </a:r>
            </a:p>
            <a:p>
              <a:pPr marL="285750" indent="-285750">
                <a:spcAft>
                  <a:spcPts val="1600"/>
                </a:spcAft>
                <a:buFont typeface="Wingdings" panose="05000000000000000000" pitchFamily="2" charset="2"/>
                <a:buChar char="§"/>
              </a:pPr>
              <a:r>
                <a:rPr lang="pt-BR" sz="15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Ministério das Cidades</a:t>
              </a:r>
            </a:p>
            <a:p>
              <a:pPr marL="285750" indent="-285750">
                <a:spcAft>
                  <a:spcPts val="1600"/>
                </a:spcAft>
                <a:buFont typeface="Wingdings" panose="05000000000000000000" pitchFamily="2" charset="2"/>
                <a:buChar char="§"/>
              </a:pPr>
              <a:r>
                <a:rPr lang="pt-BR" sz="15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Ministério da Justiça</a:t>
              </a:r>
            </a:p>
            <a:p>
              <a:pPr marL="285750" indent="-285750">
                <a:spcAft>
                  <a:spcPts val="1600"/>
                </a:spcAft>
                <a:buFont typeface="Wingdings" panose="05000000000000000000" pitchFamily="2" charset="2"/>
                <a:buChar char="§"/>
              </a:pPr>
              <a:r>
                <a:rPr lang="pt-BR" sz="15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Acordos </a:t>
              </a:r>
              <a:r>
                <a:rPr lang="pt-BR" sz="15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de leniência</a:t>
              </a:r>
            </a:p>
            <a:p>
              <a:pPr marL="285750" indent="-285750">
                <a:spcAft>
                  <a:spcPts val="1600"/>
                </a:spcAft>
                <a:buFont typeface="Wingdings" panose="05000000000000000000" pitchFamily="2" charset="2"/>
                <a:buChar char="§"/>
              </a:pPr>
              <a:r>
                <a:rPr lang="pt-BR" sz="15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Indígenas </a:t>
              </a:r>
              <a:r>
                <a:rPr lang="pt-BR" sz="15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e quilombolas</a:t>
              </a:r>
            </a:p>
          </p:txBody>
        </p:sp>
        <p:sp>
          <p:nvSpPr>
            <p:cNvPr id="7" name="Retângulo 6"/>
            <p:cNvSpPr/>
            <p:nvPr/>
          </p:nvSpPr>
          <p:spPr bwMode="gray">
            <a:xfrm>
              <a:off x="4178300" y="1473200"/>
              <a:ext cx="4965700" cy="609600"/>
            </a:xfrm>
            <a:prstGeom prst="rect">
              <a:avLst/>
            </a:prstGeom>
            <a:solidFill>
              <a:srgbClr val="1C324C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4357677" y="1599114"/>
              <a:ext cx="39399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Revisão das medidas de Dilma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55580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2" descr="Presidente Interino Michel Temer durante apresentação das medidas econômica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692150"/>
            <a:ext cx="4669970" cy="382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 bwMode="gray">
          <a:xfrm>
            <a:off x="4669972" y="692150"/>
            <a:ext cx="4474028" cy="6165850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2" name="Título"/>
          <p:cNvSpPr txBox="1">
            <a:spLocks noChangeArrowheads="1"/>
          </p:cNvSpPr>
          <p:nvPr/>
        </p:nvSpPr>
        <p:spPr bwMode="auto">
          <a:xfrm>
            <a:off x="403452" y="141061"/>
            <a:ext cx="406931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 começo do ajuste | Despesas</a:t>
            </a:r>
            <a:endParaRPr lang="pt-BR" altLang="pt-BR" sz="21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Retângulo 3"/>
          <p:cNvSpPr/>
          <p:nvPr/>
        </p:nvSpPr>
        <p:spPr bwMode="gray">
          <a:xfrm>
            <a:off x="-57149" y="4207360"/>
            <a:ext cx="4742996" cy="2693503"/>
          </a:xfrm>
          <a:custGeom>
            <a:avLst/>
            <a:gdLst>
              <a:gd name="connsiteX0" fmla="*/ 0 w 5083629"/>
              <a:gd name="connsiteY0" fmla="*/ 0 h 2342623"/>
              <a:gd name="connsiteX1" fmla="*/ 5083629 w 5083629"/>
              <a:gd name="connsiteY1" fmla="*/ 0 h 2342623"/>
              <a:gd name="connsiteX2" fmla="*/ 5083629 w 5083629"/>
              <a:gd name="connsiteY2" fmla="*/ 2342623 h 2342623"/>
              <a:gd name="connsiteX3" fmla="*/ 0 w 5083629"/>
              <a:gd name="connsiteY3" fmla="*/ 2342623 h 2342623"/>
              <a:gd name="connsiteX4" fmla="*/ 0 w 5083629"/>
              <a:gd name="connsiteY4" fmla="*/ 0 h 2342623"/>
              <a:gd name="connsiteX0" fmla="*/ 0 w 5083629"/>
              <a:gd name="connsiteY0" fmla="*/ 527 h 2343150"/>
              <a:gd name="connsiteX1" fmla="*/ 671513 w 5083629"/>
              <a:gd name="connsiteY1" fmla="*/ 0 h 2343150"/>
              <a:gd name="connsiteX2" fmla="*/ 5083629 w 5083629"/>
              <a:gd name="connsiteY2" fmla="*/ 527 h 2343150"/>
              <a:gd name="connsiteX3" fmla="*/ 5083629 w 5083629"/>
              <a:gd name="connsiteY3" fmla="*/ 2343150 h 2343150"/>
              <a:gd name="connsiteX4" fmla="*/ 0 w 5083629"/>
              <a:gd name="connsiteY4" fmla="*/ 2343150 h 2343150"/>
              <a:gd name="connsiteX5" fmla="*/ 0 w 5083629"/>
              <a:gd name="connsiteY5" fmla="*/ 527 h 2343150"/>
              <a:gd name="connsiteX0" fmla="*/ 0 w 5083629"/>
              <a:gd name="connsiteY0" fmla="*/ 305327 h 2647950"/>
              <a:gd name="connsiteX1" fmla="*/ 671513 w 5083629"/>
              <a:gd name="connsiteY1" fmla="*/ 0 h 2647950"/>
              <a:gd name="connsiteX2" fmla="*/ 5083629 w 5083629"/>
              <a:gd name="connsiteY2" fmla="*/ 305327 h 2647950"/>
              <a:gd name="connsiteX3" fmla="*/ 5083629 w 5083629"/>
              <a:gd name="connsiteY3" fmla="*/ 2647950 h 2647950"/>
              <a:gd name="connsiteX4" fmla="*/ 0 w 5083629"/>
              <a:gd name="connsiteY4" fmla="*/ 2647950 h 2647950"/>
              <a:gd name="connsiteX5" fmla="*/ 0 w 5083629"/>
              <a:gd name="connsiteY5" fmla="*/ 305327 h 2647950"/>
              <a:gd name="connsiteX0" fmla="*/ 0 w 5083629"/>
              <a:gd name="connsiteY0" fmla="*/ 305327 h 2647950"/>
              <a:gd name="connsiteX1" fmla="*/ 671513 w 5083629"/>
              <a:gd name="connsiteY1" fmla="*/ 0 h 2647950"/>
              <a:gd name="connsiteX2" fmla="*/ 4338638 w 5083629"/>
              <a:gd name="connsiteY2" fmla="*/ 257175 h 2647950"/>
              <a:gd name="connsiteX3" fmla="*/ 5083629 w 5083629"/>
              <a:gd name="connsiteY3" fmla="*/ 305327 h 2647950"/>
              <a:gd name="connsiteX4" fmla="*/ 5083629 w 5083629"/>
              <a:gd name="connsiteY4" fmla="*/ 2647950 h 2647950"/>
              <a:gd name="connsiteX5" fmla="*/ 0 w 5083629"/>
              <a:gd name="connsiteY5" fmla="*/ 2647950 h 2647950"/>
              <a:gd name="connsiteX6" fmla="*/ 0 w 5083629"/>
              <a:gd name="connsiteY6" fmla="*/ 305327 h 2647950"/>
              <a:gd name="connsiteX0" fmla="*/ 0 w 5083629"/>
              <a:gd name="connsiteY0" fmla="*/ 305327 h 2647950"/>
              <a:gd name="connsiteX1" fmla="*/ 671513 w 5083629"/>
              <a:gd name="connsiteY1" fmla="*/ 0 h 2647950"/>
              <a:gd name="connsiteX2" fmla="*/ 4348163 w 5083629"/>
              <a:gd name="connsiteY2" fmla="*/ 4762 h 2647950"/>
              <a:gd name="connsiteX3" fmla="*/ 5083629 w 5083629"/>
              <a:gd name="connsiteY3" fmla="*/ 305327 h 2647950"/>
              <a:gd name="connsiteX4" fmla="*/ 5083629 w 5083629"/>
              <a:gd name="connsiteY4" fmla="*/ 2647950 h 2647950"/>
              <a:gd name="connsiteX5" fmla="*/ 0 w 5083629"/>
              <a:gd name="connsiteY5" fmla="*/ 2647950 h 2647950"/>
              <a:gd name="connsiteX6" fmla="*/ 0 w 5083629"/>
              <a:gd name="connsiteY6" fmla="*/ 305327 h 2647950"/>
              <a:gd name="connsiteX0" fmla="*/ 0 w 5083629"/>
              <a:gd name="connsiteY0" fmla="*/ 305327 h 2647950"/>
              <a:gd name="connsiteX1" fmla="*/ 671513 w 5083629"/>
              <a:gd name="connsiteY1" fmla="*/ 0 h 2647950"/>
              <a:gd name="connsiteX2" fmla="*/ 4348163 w 5083629"/>
              <a:gd name="connsiteY2" fmla="*/ 4762 h 2647950"/>
              <a:gd name="connsiteX3" fmla="*/ 5083629 w 5083629"/>
              <a:gd name="connsiteY3" fmla="*/ 243414 h 2647950"/>
              <a:gd name="connsiteX4" fmla="*/ 5083629 w 5083629"/>
              <a:gd name="connsiteY4" fmla="*/ 2647950 h 2647950"/>
              <a:gd name="connsiteX5" fmla="*/ 0 w 5083629"/>
              <a:gd name="connsiteY5" fmla="*/ 2647950 h 2647950"/>
              <a:gd name="connsiteX6" fmla="*/ 0 w 5083629"/>
              <a:gd name="connsiteY6" fmla="*/ 305327 h 2647950"/>
              <a:gd name="connsiteX0" fmla="*/ 0 w 5088391"/>
              <a:gd name="connsiteY0" fmla="*/ 186265 h 2647950"/>
              <a:gd name="connsiteX1" fmla="*/ 676275 w 5088391"/>
              <a:gd name="connsiteY1" fmla="*/ 0 h 2647950"/>
              <a:gd name="connsiteX2" fmla="*/ 4352925 w 5088391"/>
              <a:gd name="connsiteY2" fmla="*/ 4762 h 2647950"/>
              <a:gd name="connsiteX3" fmla="*/ 5088391 w 5088391"/>
              <a:gd name="connsiteY3" fmla="*/ 243414 h 2647950"/>
              <a:gd name="connsiteX4" fmla="*/ 5088391 w 5088391"/>
              <a:gd name="connsiteY4" fmla="*/ 2647950 h 2647950"/>
              <a:gd name="connsiteX5" fmla="*/ 4762 w 5088391"/>
              <a:gd name="connsiteY5" fmla="*/ 2647950 h 2647950"/>
              <a:gd name="connsiteX6" fmla="*/ 0 w 5088391"/>
              <a:gd name="connsiteY6" fmla="*/ 186265 h 2647950"/>
              <a:gd name="connsiteX0" fmla="*/ 460 w 5084088"/>
              <a:gd name="connsiteY0" fmla="*/ 186265 h 2647950"/>
              <a:gd name="connsiteX1" fmla="*/ 671972 w 5084088"/>
              <a:gd name="connsiteY1" fmla="*/ 0 h 2647950"/>
              <a:gd name="connsiteX2" fmla="*/ 4348622 w 5084088"/>
              <a:gd name="connsiteY2" fmla="*/ 4762 h 2647950"/>
              <a:gd name="connsiteX3" fmla="*/ 5084088 w 5084088"/>
              <a:gd name="connsiteY3" fmla="*/ 243414 h 2647950"/>
              <a:gd name="connsiteX4" fmla="*/ 5084088 w 5084088"/>
              <a:gd name="connsiteY4" fmla="*/ 2647950 h 2647950"/>
              <a:gd name="connsiteX5" fmla="*/ 459 w 5084088"/>
              <a:gd name="connsiteY5" fmla="*/ 2647950 h 2647950"/>
              <a:gd name="connsiteX6" fmla="*/ 460 w 5084088"/>
              <a:gd name="connsiteY6" fmla="*/ 186265 h 2647950"/>
              <a:gd name="connsiteX0" fmla="*/ 460 w 5084088"/>
              <a:gd name="connsiteY0" fmla="*/ 186265 h 2647950"/>
              <a:gd name="connsiteX1" fmla="*/ 671972 w 5084088"/>
              <a:gd name="connsiteY1" fmla="*/ 0 h 2647950"/>
              <a:gd name="connsiteX2" fmla="*/ 4348622 w 5084088"/>
              <a:gd name="connsiteY2" fmla="*/ 4762 h 2647950"/>
              <a:gd name="connsiteX3" fmla="*/ 5084088 w 5084088"/>
              <a:gd name="connsiteY3" fmla="*/ 211664 h 2647950"/>
              <a:gd name="connsiteX4" fmla="*/ 5084088 w 5084088"/>
              <a:gd name="connsiteY4" fmla="*/ 2647950 h 2647950"/>
              <a:gd name="connsiteX5" fmla="*/ 459 w 5084088"/>
              <a:gd name="connsiteY5" fmla="*/ 2647950 h 2647950"/>
              <a:gd name="connsiteX6" fmla="*/ 460 w 5084088"/>
              <a:gd name="connsiteY6" fmla="*/ 186265 h 2647950"/>
              <a:gd name="connsiteX0" fmla="*/ 7086 w 5083800"/>
              <a:gd name="connsiteY0" fmla="*/ 110065 h 2647950"/>
              <a:gd name="connsiteX1" fmla="*/ 671684 w 5083800"/>
              <a:gd name="connsiteY1" fmla="*/ 0 h 2647950"/>
              <a:gd name="connsiteX2" fmla="*/ 4348334 w 5083800"/>
              <a:gd name="connsiteY2" fmla="*/ 4762 h 2647950"/>
              <a:gd name="connsiteX3" fmla="*/ 5083800 w 5083800"/>
              <a:gd name="connsiteY3" fmla="*/ 211664 h 2647950"/>
              <a:gd name="connsiteX4" fmla="*/ 5083800 w 5083800"/>
              <a:gd name="connsiteY4" fmla="*/ 2647950 h 2647950"/>
              <a:gd name="connsiteX5" fmla="*/ 171 w 5083800"/>
              <a:gd name="connsiteY5" fmla="*/ 2647950 h 2647950"/>
              <a:gd name="connsiteX6" fmla="*/ 7086 w 5083800"/>
              <a:gd name="connsiteY6" fmla="*/ 110065 h 2647950"/>
              <a:gd name="connsiteX0" fmla="*/ 7085 w 5083799"/>
              <a:gd name="connsiteY0" fmla="*/ 110065 h 2647950"/>
              <a:gd name="connsiteX1" fmla="*/ 450464 w 5083799"/>
              <a:gd name="connsiteY1" fmla="*/ 0 h 2647950"/>
              <a:gd name="connsiteX2" fmla="*/ 4348333 w 5083799"/>
              <a:gd name="connsiteY2" fmla="*/ 4762 h 2647950"/>
              <a:gd name="connsiteX3" fmla="*/ 5083799 w 5083799"/>
              <a:gd name="connsiteY3" fmla="*/ 211664 h 2647950"/>
              <a:gd name="connsiteX4" fmla="*/ 5083799 w 5083799"/>
              <a:gd name="connsiteY4" fmla="*/ 2647950 h 2647950"/>
              <a:gd name="connsiteX5" fmla="*/ 170 w 5083799"/>
              <a:gd name="connsiteY5" fmla="*/ 2647950 h 2647950"/>
              <a:gd name="connsiteX6" fmla="*/ 7085 w 5083799"/>
              <a:gd name="connsiteY6" fmla="*/ 110065 h 2647950"/>
              <a:gd name="connsiteX0" fmla="*/ 7085 w 5083799"/>
              <a:gd name="connsiteY0" fmla="*/ 110065 h 2647950"/>
              <a:gd name="connsiteX1" fmla="*/ 450464 w 5083799"/>
              <a:gd name="connsiteY1" fmla="*/ 0 h 2647950"/>
              <a:gd name="connsiteX2" fmla="*/ 4410552 w 5083799"/>
              <a:gd name="connsiteY2" fmla="*/ 11112 h 2647950"/>
              <a:gd name="connsiteX3" fmla="*/ 5083799 w 5083799"/>
              <a:gd name="connsiteY3" fmla="*/ 211664 h 2647950"/>
              <a:gd name="connsiteX4" fmla="*/ 5083799 w 5083799"/>
              <a:gd name="connsiteY4" fmla="*/ 2647950 h 2647950"/>
              <a:gd name="connsiteX5" fmla="*/ 170 w 5083799"/>
              <a:gd name="connsiteY5" fmla="*/ 2647950 h 2647950"/>
              <a:gd name="connsiteX6" fmla="*/ 7085 w 5083799"/>
              <a:gd name="connsiteY6" fmla="*/ 110065 h 2647950"/>
              <a:gd name="connsiteX0" fmla="*/ 0 w 5087085"/>
              <a:gd name="connsiteY0" fmla="*/ 110065 h 2647950"/>
              <a:gd name="connsiteX1" fmla="*/ 453750 w 5087085"/>
              <a:gd name="connsiteY1" fmla="*/ 0 h 2647950"/>
              <a:gd name="connsiteX2" fmla="*/ 4413838 w 5087085"/>
              <a:gd name="connsiteY2" fmla="*/ 11112 h 2647950"/>
              <a:gd name="connsiteX3" fmla="*/ 5087085 w 5087085"/>
              <a:gd name="connsiteY3" fmla="*/ 211664 h 2647950"/>
              <a:gd name="connsiteX4" fmla="*/ 5087085 w 5087085"/>
              <a:gd name="connsiteY4" fmla="*/ 2647950 h 2647950"/>
              <a:gd name="connsiteX5" fmla="*/ 3456 w 5087085"/>
              <a:gd name="connsiteY5" fmla="*/ 2647950 h 2647950"/>
              <a:gd name="connsiteX6" fmla="*/ 0 w 5087085"/>
              <a:gd name="connsiteY6" fmla="*/ 110065 h 2647950"/>
              <a:gd name="connsiteX0" fmla="*/ 17371 w 5104456"/>
              <a:gd name="connsiteY0" fmla="*/ 110065 h 2660650"/>
              <a:gd name="connsiteX1" fmla="*/ 471121 w 5104456"/>
              <a:gd name="connsiteY1" fmla="*/ 0 h 2660650"/>
              <a:gd name="connsiteX2" fmla="*/ 4431209 w 5104456"/>
              <a:gd name="connsiteY2" fmla="*/ 11112 h 2660650"/>
              <a:gd name="connsiteX3" fmla="*/ 5104456 w 5104456"/>
              <a:gd name="connsiteY3" fmla="*/ 211664 h 2660650"/>
              <a:gd name="connsiteX4" fmla="*/ 5104456 w 5104456"/>
              <a:gd name="connsiteY4" fmla="*/ 2647950 h 2660650"/>
              <a:gd name="connsiteX5" fmla="*/ 87 w 5104456"/>
              <a:gd name="connsiteY5" fmla="*/ 2660650 h 2660650"/>
              <a:gd name="connsiteX6" fmla="*/ 17371 w 5104456"/>
              <a:gd name="connsiteY6" fmla="*/ 110065 h 2660650"/>
              <a:gd name="connsiteX0" fmla="*/ 32889 w 5119974"/>
              <a:gd name="connsiteY0" fmla="*/ 110065 h 2670175"/>
              <a:gd name="connsiteX1" fmla="*/ 486639 w 5119974"/>
              <a:gd name="connsiteY1" fmla="*/ 0 h 2670175"/>
              <a:gd name="connsiteX2" fmla="*/ 4446727 w 5119974"/>
              <a:gd name="connsiteY2" fmla="*/ 11112 h 2670175"/>
              <a:gd name="connsiteX3" fmla="*/ 5119974 w 5119974"/>
              <a:gd name="connsiteY3" fmla="*/ 211664 h 2670175"/>
              <a:gd name="connsiteX4" fmla="*/ 5119974 w 5119974"/>
              <a:gd name="connsiteY4" fmla="*/ 2647950 h 2670175"/>
              <a:gd name="connsiteX5" fmla="*/ 50 w 5119974"/>
              <a:gd name="connsiteY5" fmla="*/ 2670175 h 2670175"/>
              <a:gd name="connsiteX6" fmla="*/ 32889 w 5119974"/>
              <a:gd name="connsiteY6" fmla="*/ 110065 h 2670175"/>
              <a:gd name="connsiteX0" fmla="*/ 17372 w 5120011"/>
              <a:gd name="connsiteY0" fmla="*/ 119590 h 2670175"/>
              <a:gd name="connsiteX1" fmla="*/ 486676 w 5120011"/>
              <a:gd name="connsiteY1" fmla="*/ 0 h 2670175"/>
              <a:gd name="connsiteX2" fmla="*/ 4446764 w 5120011"/>
              <a:gd name="connsiteY2" fmla="*/ 11112 h 2670175"/>
              <a:gd name="connsiteX3" fmla="*/ 5120011 w 5120011"/>
              <a:gd name="connsiteY3" fmla="*/ 211664 h 2670175"/>
              <a:gd name="connsiteX4" fmla="*/ 5120011 w 5120011"/>
              <a:gd name="connsiteY4" fmla="*/ 2647950 h 2670175"/>
              <a:gd name="connsiteX5" fmla="*/ 87 w 5120011"/>
              <a:gd name="connsiteY5" fmla="*/ 2670175 h 2670175"/>
              <a:gd name="connsiteX6" fmla="*/ 17372 w 5120011"/>
              <a:gd name="connsiteY6" fmla="*/ 119590 h 267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20011" h="2670175">
                <a:moveTo>
                  <a:pt x="17372" y="119590"/>
                </a:moveTo>
                <a:lnTo>
                  <a:pt x="486676" y="0"/>
                </a:lnTo>
                <a:lnTo>
                  <a:pt x="4446764" y="11112"/>
                </a:lnTo>
                <a:lnTo>
                  <a:pt x="5120011" y="211664"/>
                </a:lnTo>
                <a:lnTo>
                  <a:pt x="5120011" y="2647950"/>
                </a:lnTo>
                <a:lnTo>
                  <a:pt x="87" y="2670175"/>
                </a:lnTo>
                <a:cubicBezTo>
                  <a:pt x="-1500" y="1849613"/>
                  <a:pt x="18959" y="940152"/>
                  <a:pt x="17372" y="119590"/>
                </a:cubicBezTo>
                <a:close/>
              </a:path>
            </a:pathLst>
          </a:custGeom>
          <a:gradFill flip="none" rotWithShape="1">
            <a:gsLst>
              <a:gs pos="0">
                <a:schemeClr val="tx1"/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1"/>
            <a:tileRect/>
          </a:gra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Forma livre 15"/>
          <p:cNvSpPr/>
          <p:nvPr/>
        </p:nvSpPr>
        <p:spPr bwMode="gray">
          <a:xfrm>
            <a:off x="2673092" y="2947451"/>
            <a:ext cx="1337" cy="7527"/>
          </a:xfrm>
          <a:custGeom>
            <a:avLst/>
            <a:gdLst>
              <a:gd name="connsiteX0" fmla="*/ 1337 w 1337"/>
              <a:gd name="connsiteY0" fmla="*/ 0 h 7527"/>
              <a:gd name="connsiteX1" fmla="*/ 1337 w 1337"/>
              <a:gd name="connsiteY1" fmla="*/ 7527 h 7527"/>
              <a:gd name="connsiteX2" fmla="*/ 0 w 1337"/>
              <a:gd name="connsiteY2" fmla="*/ 7527 h 7527"/>
              <a:gd name="connsiteX3" fmla="*/ 1337 w 1337"/>
              <a:gd name="connsiteY3" fmla="*/ 0 h 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7" h="7527">
                <a:moveTo>
                  <a:pt x="1337" y="0"/>
                </a:moveTo>
                <a:lnTo>
                  <a:pt x="1337" y="7527"/>
                </a:lnTo>
                <a:lnTo>
                  <a:pt x="0" y="7527"/>
                </a:lnTo>
                <a:lnTo>
                  <a:pt x="1337" y="0"/>
                </a:lnTo>
                <a:close/>
              </a:path>
            </a:pathLst>
          </a:custGeom>
          <a:solidFill>
            <a:srgbClr val="2A7286"/>
          </a:solidFill>
          <a:ln w="19050">
            <a:noFill/>
            <a:miter lim="800000"/>
            <a:headEnd/>
            <a:tailEnd/>
          </a:ln>
          <a:effectLst/>
        </p:spPr>
        <p:txBody>
          <a:bodyPr wrap="square" lIns="108000" tIns="108000" rIns="144000" bIns="72000" numCol="1" spcCol="0" rtlCol="0" fromWordArt="0" anchor="b" anchorCtr="0" forceAA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0" name="Grupo 29"/>
          <p:cNvGrpSpPr/>
          <p:nvPr/>
        </p:nvGrpSpPr>
        <p:grpSpPr>
          <a:xfrm>
            <a:off x="5201217" y="1259978"/>
            <a:ext cx="3625861" cy="1261884"/>
            <a:chOff x="5201217" y="1259978"/>
            <a:chExt cx="3625861" cy="1261884"/>
          </a:xfrm>
        </p:grpSpPr>
        <p:sp>
          <p:nvSpPr>
            <p:cNvPr id="3" name="Retângulo 2"/>
            <p:cNvSpPr/>
            <p:nvPr/>
          </p:nvSpPr>
          <p:spPr>
            <a:xfrm>
              <a:off x="5658983" y="1259978"/>
              <a:ext cx="3168095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>
                <a:spcBef>
                  <a:spcPts val="0"/>
                </a:spcBef>
                <a:spcAft>
                  <a:spcPts val="400"/>
                </a:spcAft>
              </a:pPr>
              <a:r>
                <a:rPr lang="pt-BR" sz="15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Medidas que </a:t>
              </a:r>
              <a:r>
                <a:rPr lang="pt-BR" sz="15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dependem</a:t>
              </a:r>
              <a:br>
                <a:rPr lang="pt-BR" sz="15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</a:br>
              <a:r>
                <a:rPr lang="pt-BR" sz="15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do Congresso Nacional</a:t>
              </a:r>
            </a:p>
            <a:p>
              <a:pPr>
                <a:spcBef>
                  <a:spcPts val="0"/>
                </a:spcBef>
                <a:spcAft>
                  <a:spcPts val="400"/>
                </a:spcAft>
              </a:pPr>
              <a:endParaRPr lang="pt-BR" sz="600" b="1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  <a:p>
              <a:pPr marL="285750" indent="-285750">
                <a:spcBef>
                  <a:spcPts val="0"/>
                </a:spcBef>
                <a:spcAft>
                  <a:spcPts val="400"/>
                </a:spcAft>
                <a:buFont typeface="Wingdings" panose="05000000000000000000" pitchFamily="2" charset="2"/>
                <a:buChar char="§"/>
              </a:pPr>
              <a:r>
                <a:rPr lang="pt-BR" sz="15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Limite </a:t>
              </a:r>
              <a:r>
                <a:rPr lang="pt-BR" sz="1500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do gasto </a:t>
              </a:r>
              <a:r>
                <a:rPr lang="pt-BR" sz="15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público</a:t>
              </a:r>
            </a:p>
            <a:p>
              <a:pPr marL="285750" indent="-285750">
                <a:spcBef>
                  <a:spcPts val="0"/>
                </a:spcBef>
                <a:spcAft>
                  <a:spcPts val="400"/>
                </a:spcAft>
                <a:buFont typeface="Wingdings" panose="05000000000000000000" pitchFamily="2" charset="2"/>
                <a:buChar char="§"/>
              </a:pPr>
              <a:r>
                <a:rPr lang="pt-BR" sz="15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Reforma </a:t>
              </a:r>
              <a:r>
                <a:rPr lang="pt-BR" sz="1500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da </a:t>
              </a:r>
              <a:r>
                <a:rPr lang="pt-BR" sz="15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Previdência</a:t>
              </a:r>
            </a:p>
          </p:txBody>
        </p:sp>
        <p:grpSp>
          <p:nvGrpSpPr>
            <p:cNvPr id="52" name="Grupo 51"/>
            <p:cNvGrpSpPr/>
            <p:nvPr/>
          </p:nvGrpSpPr>
          <p:grpSpPr>
            <a:xfrm>
              <a:off x="5201217" y="1277254"/>
              <a:ext cx="619789" cy="433388"/>
              <a:chOff x="5237438" y="1457325"/>
              <a:chExt cx="619789" cy="433388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45" name="Retângulo 44"/>
              <p:cNvSpPr/>
              <p:nvPr/>
            </p:nvSpPr>
            <p:spPr bwMode="gray">
              <a:xfrm>
                <a:off x="5465787" y="1457325"/>
                <a:ext cx="75382" cy="433388"/>
              </a:xfrm>
              <a:prstGeom prst="rect">
                <a:avLst/>
              </a:prstGeom>
              <a:grp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108000" tIns="108000" rIns="144000" bIns="72000" rtlCol="0" anchor="b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0" name="Retângulo 49"/>
              <p:cNvSpPr/>
              <p:nvPr/>
            </p:nvSpPr>
            <p:spPr bwMode="gray">
              <a:xfrm>
                <a:off x="5556577" y="1457325"/>
                <a:ext cx="76442" cy="433388"/>
              </a:xfrm>
              <a:prstGeom prst="rect">
                <a:avLst/>
              </a:prstGeom>
              <a:grp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108000" tIns="108000" rIns="144000" bIns="72000" rtlCol="0" anchor="b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5" name="Forma livre 54"/>
              <p:cNvSpPr/>
              <p:nvPr/>
            </p:nvSpPr>
            <p:spPr bwMode="gray">
              <a:xfrm rot="10800000" flipV="1">
                <a:off x="5237438" y="1795365"/>
                <a:ext cx="210253" cy="95348"/>
              </a:xfrm>
              <a:custGeom>
                <a:avLst/>
                <a:gdLst>
                  <a:gd name="connsiteX0" fmla="*/ 191029 w 382058"/>
                  <a:gd name="connsiteY0" fmla="*/ 0 h 191837"/>
                  <a:gd name="connsiteX1" fmla="*/ 382058 w 382058"/>
                  <a:gd name="connsiteY1" fmla="*/ 191029 h 191837"/>
                  <a:gd name="connsiteX2" fmla="*/ 381977 w 382058"/>
                  <a:gd name="connsiteY2" fmla="*/ 191837 h 191837"/>
                  <a:gd name="connsiteX3" fmla="*/ 82 w 382058"/>
                  <a:gd name="connsiteY3" fmla="*/ 191837 h 191837"/>
                  <a:gd name="connsiteX4" fmla="*/ 0 w 382058"/>
                  <a:gd name="connsiteY4" fmla="*/ 191029 h 191837"/>
                  <a:gd name="connsiteX5" fmla="*/ 191029 w 382058"/>
                  <a:gd name="connsiteY5" fmla="*/ 0 h 19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2058" h="191837">
                    <a:moveTo>
                      <a:pt x="191029" y="0"/>
                    </a:moveTo>
                    <a:cubicBezTo>
                      <a:pt x="296531" y="0"/>
                      <a:pt x="382058" y="85527"/>
                      <a:pt x="382058" y="191029"/>
                    </a:cubicBezTo>
                    <a:lnTo>
                      <a:pt x="381977" y="191837"/>
                    </a:lnTo>
                    <a:lnTo>
                      <a:pt x="82" y="191837"/>
                    </a:lnTo>
                    <a:lnTo>
                      <a:pt x="0" y="191029"/>
                    </a:lnTo>
                    <a:cubicBezTo>
                      <a:pt x="0" y="85527"/>
                      <a:pt x="85527" y="0"/>
                      <a:pt x="191029" y="0"/>
                    </a:cubicBezTo>
                    <a:close/>
                  </a:path>
                </a:pathLst>
              </a:custGeom>
              <a:grp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108000" rIns="144000" bIns="72000" numCol="1" spcCol="0" rtlCol="0" fromWordArt="0" anchor="b" anchorCtr="0" forceAA="0" compatLnSpc="1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7" name="Forma livre 56"/>
              <p:cNvSpPr/>
              <p:nvPr/>
            </p:nvSpPr>
            <p:spPr bwMode="gray">
              <a:xfrm flipV="1">
                <a:off x="5648427" y="1795362"/>
                <a:ext cx="208800" cy="95349"/>
              </a:xfrm>
              <a:custGeom>
                <a:avLst/>
                <a:gdLst>
                  <a:gd name="connsiteX0" fmla="*/ 191029 w 382058"/>
                  <a:gd name="connsiteY0" fmla="*/ 0 h 191837"/>
                  <a:gd name="connsiteX1" fmla="*/ 382058 w 382058"/>
                  <a:gd name="connsiteY1" fmla="*/ 191029 h 191837"/>
                  <a:gd name="connsiteX2" fmla="*/ 381977 w 382058"/>
                  <a:gd name="connsiteY2" fmla="*/ 191837 h 191837"/>
                  <a:gd name="connsiteX3" fmla="*/ 82 w 382058"/>
                  <a:gd name="connsiteY3" fmla="*/ 191837 h 191837"/>
                  <a:gd name="connsiteX4" fmla="*/ 0 w 382058"/>
                  <a:gd name="connsiteY4" fmla="*/ 191029 h 191837"/>
                  <a:gd name="connsiteX5" fmla="*/ 191029 w 382058"/>
                  <a:gd name="connsiteY5" fmla="*/ 0 h 19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2058" h="191837">
                    <a:moveTo>
                      <a:pt x="191029" y="0"/>
                    </a:moveTo>
                    <a:cubicBezTo>
                      <a:pt x="296531" y="0"/>
                      <a:pt x="382058" y="85527"/>
                      <a:pt x="382058" y="191029"/>
                    </a:cubicBezTo>
                    <a:lnTo>
                      <a:pt x="381977" y="191837"/>
                    </a:lnTo>
                    <a:lnTo>
                      <a:pt x="82" y="191837"/>
                    </a:lnTo>
                    <a:lnTo>
                      <a:pt x="0" y="191029"/>
                    </a:lnTo>
                    <a:cubicBezTo>
                      <a:pt x="0" y="85527"/>
                      <a:pt x="85527" y="0"/>
                      <a:pt x="191029" y="0"/>
                    </a:cubicBezTo>
                    <a:close/>
                  </a:path>
                </a:pathLst>
              </a:custGeom>
              <a:grp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108000" rIns="144000" bIns="72000" numCol="1" spcCol="0" rtlCol="0" fromWordArt="0" anchor="b" anchorCtr="0" forceAA="0" compatLnSpc="1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grpSp>
        <p:nvGrpSpPr>
          <p:cNvPr id="25" name="Grupo 24"/>
          <p:cNvGrpSpPr/>
          <p:nvPr/>
        </p:nvGrpSpPr>
        <p:grpSpPr>
          <a:xfrm>
            <a:off x="1529554" y="4695670"/>
            <a:ext cx="1576245" cy="1603620"/>
            <a:chOff x="3452812" y="4829819"/>
            <a:chExt cx="1073993" cy="1092645"/>
          </a:xfrm>
          <a:solidFill>
            <a:srgbClr val="FFFFFF">
              <a:alpha val="10196"/>
            </a:srgbClr>
          </a:solidFill>
        </p:grpSpPr>
        <p:sp>
          <p:nvSpPr>
            <p:cNvPr id="2917" name="Freeform 7"/>
            <p:cNvSpPr>
              <a:spLocks noEditPoints="1"/>
            </p:cNvSpPr>
            <p:nvPr/>
          </p:nvSpPr>
          <p:spPr bwMode="auto">
            <a:xfrm>
              <a:off x="3964163" y="5853299"/>
              <a:ext cx="54399" cy="69165"/>
            </a:xfrm>
            <a:custGeom>
              <a:avLst/>
              <a:gdLst>
                <a:gd name="T0" fmla="*/ 30 w 47"/>
                <a:gd name="T1" fmla="*/ 59 h 59"/>
                <a:gd name="T2" fmla="*/ 15 w 47"/>
                <a:gd name="T3" fmla="*/ 59 h 59"/>
                <a:gd name="T4" fmla="*/ 6 w 47"/>
                <a:gd name="T5" fmla="*/ 48 h 59"/>
                <a:gd name="T6" fmla="*/ 9 w 47"/>
                <a:gd name="T7" fmla="*/ 44 h 59"/>
                <a:gd name="T8" fmla="*/ 4 w 47"/>
                <a:gd name="T9" fmla="*/ 41 h 59"/>
                <a:gd name="T10" fmla="*/ 0 w 47"/>
                <a:gd name="T11" fmla="*/ 38 h 59"/>
                <a:gd name="T12" fmla="*/ 0 w 47"/>
                <a:gd name="T13" fmla="*/ 29 h 59"/>
                <a:gd name="T14" fmla="*/ 6 w 47"/>
                <a:gd name="T15" fmla="*/ 23 h 59"/>
                <a:gd name="T16" fmla="*/ 1 w 47"/>
                <a:gd name="T17" fmla="*/ 0 h 59"/>
                <a:gd name="T18" fmla="*/ 7 w 47"/>
                <a:gd name="T19" fmla="*/ 0 h 59"/>
                <a:gd name="T20" fmla="*/ 12 w 47"/>
                <a:gd name="T21" fmla="*/ 24 h 59"/>
                <a:gd name="T22" fmla="*/ 34 w 47"/>
                <a:gd name="T23" fmla="*/ 24 h 59"/>
                <a:gd name="T24" fmla="*/ 38 w 47"/>
                <a:gd name="T25" fmla="*/ 0 h 59"/>
                <a:gd name="T26" fmla="*/ 45 w 47"/>
                <a:gd name="T27" fmla="*/ 0 h 59"/>
                <a:gd name="T28" fmla="*/ 38 w 47"/>
                <a:gd name="T29" fmla="*/ 24 h 59"/>
                <a:gd name="T30" fmla="*/ 47 w 47"/>
                <a:gd name="T31" fmla="*/ 34 h 59"/>
                <a:gd name="T32" fmla="*/ 38 w 47"/>
                <a:gd name="T33" fmla="*/ 43 h 59"/>
                <a:gd name="T34" fmla="*/ 38 w 47"/>
                <a:gd name="T35" fmla="*/ 51 h 59"/>
                <a:gd name="T36" fmla="*/ 30 w 47"/>
                <a:gd name="T37" fmla="*/ 59 h 59"/>
                <a:gd name="T38" fmla="*/ 7 w 47"/>
                <a:gd name="T39" fmla="*/ 38 h 59"/>
                <a:gd name="T40" fmla="*/ 37 w 47"/>
                <a:gd name="T41" fmla="*/ 38 h 59"/>
                <a:gd name="T42" fmla="*/ 37 w 47"/>
                <a:gd name="T43" fmla="*/ 29 h 59"/>
                <a:gd name="T44" fmla="*/ 10 w 47"/>
                <a:gd name="T45" fmla="*/ 29 h 59"/>
                <a:gd name="T46" fmla="*/ 4 w 47"/>
                <a:gd name="T47" fmla="*/ 33 h 59"/>
                <a:gd name="T48" fmla="*/ 7 w 47"/>
                <a:gd name="T49" fmla="*/ 38 h 59"/>
                <a:gd name="T50" fmla="*/ 27 w 47"/>
                <a:gd name="T51" fmla="*/ 54 h 59"/>
                <a:gd name="T52" fmla="*/ 32 w 47"/>
                <a:gd name="T53" fmla="*/ 50 h 59"/>
                <a:gd name="T54" fmla="*/ 32 w 47"/>
                <a:gd name="T55" fmla="*/ 45 h 59"/>
                <a:gd name="T56" fmla="*/ 12 w 47"/>
                <a:gd name="T57" fmla="*/ 45 h 59"/>
                <a:gd name="T58" fmla="*/ 12 w 47"/>
                <a:gd name="T59" fmla="*/ 50 h 59"/>
                <a:gd name="T60" fmla="*/ 27 w 47"/>
                <a:gd name="T61" fmla="*/ 5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7" h="59">
                  <a:moveTo>
                    <a:pt x="30" y="59"/>
                  </a:moveTo>
                  <a:cubicBezTo>
                    <a:pt x="25" y="59"/>
                    <a:pt x="20" y="59"/>
                    <a:pt x="15" y="59"/>
                  </a:cubicBezTo>
                  <a:cubicBezTo>
                    <a:pt x="12" y="55"/>
                    <a:pt x="9" y="52"/>
                    <a:pt x="6" y="48"/>
                  </a:cubicBezTo>
                  <a:cubicBezTo>
                    <a:pt x="7" y="47"/>
                    <a:pt x="7" y="46"/>
                    <a:pt x="9" y="44"/>
                  </a:cubicBezTo>
                  <a:cubicBezTo>
                    <a:pt x="7" y="43"/>
                    <a:pt x="5" y="42"/>
                    <a:pt x="4" y="41"/>
                  </a:cubicBezTo>
                  <a:cubicBezTo>
                    <a:pt x="3" y="40"/>
                    <a:pt x="1" y="39"/>
                    <a:pt x="0" y="38"/>
                  </a:cubicBezTo>
                  <a:cubicBezTo>
                    <a:pt x="0" y="35"/>
                    <a:pt x="0" y="33"/>
                    <a:pt x="0" y="29"/>
                  </a:cubicBezTo>
                  <a:cubicBezTo>
                    <a:pt x="2" y="27"/>
                    <a:pt x="4" y="25"/>
                    <a:pt x="6" y="23"/>
                  </a:cubicBezTo>
                  <a:cubicBezTo>
                    <a:pt x="4" y="15"/>
                    <a:pt x="3" y="8"/>
                    <a:pt x="1" y="0"/>
                  </a:cubicBezTo>
                  <a:cubicBezTo>
                    <a:pt x="4" y="0"/>
                    <a:pt x="6" y="0"/>
                    <a:pt x="7" y="0"/>
                  </a:cubicBezTo>
                  <a:cubicBezTo>
                    <a:pt x="9" y="9"/>
                    <a:pt x="10" y="16"/>
                    <a:pt x="12" y="24"/>
                  </a:cubicBezTo>
                  <a:cubicBezTo>
                    <a:pt x="19" y="24"/>
                    <a:pt x="26" y="24"/>
                    <a:pt x="34" y="24"/>
                  </a:cubicBezTo>
                  <a:cubicBezTo>
                    <a:pt x="35" y="16"/>
                    <a:pt x="37" y="8"/>
                    <a:pt x="38" y="0"/>
                  </a:cubicBezTo>
                  <a:cubicBezTo>
                    <a:pt x="40" y="0"/>
                    <a:pt x="42" y="0"/>
                    <a:pt x="45" y="0"/>
                  </a:cubicBezTo>
                  <a:cubicBezTo>
                    <a:pt x="41" y="8"/>
                    <a:pt x="43" y="16"/>
                    <a:pt x="38" y="24"/>
                  </a:cubicBezTo>
                  <a:cubicBezTo>
                    <a:pt x="44" y="24"/>
                    <a:pt x="45" y="29"/>
                    <a:pt x="47" y="34"/>
                  </a:cubicBezTo>
                  <a:cubicBezTo>
                    <a:pt x="44" y="37"/>
                    <a:pt x="45" y="43"/>
                    <a:pt x="38" y="43"/>
                  </a:cubicBezTo>
                  <a:cubicBezTo>
                    <a:pt x="38" y="46"/>
                    <a:pt x="38" y="48"/>
                    <a:pt x="38" y="51"/>
                  </a:cubicBezTo>
                  <a:cubicBezTo>
                    <a:pt x="36" y="53"/>
                    <a:pt x="33" y="56"/>
                    <a:pt x="30" y="59"/>
                  </a:cubicBezTo>
                  <a:close/>
                  <a:moveTo>
                    <a:pt x="7" y="38"/>
                  </a:moveTo>
                  <a:cubicBezTo>
                    <a:pt x="17" y="38"/>
                    <a:pt x="27" y="38"/>
                    <a:pt x="37" y="38"/>
                  </a:cubicBezTo>
                  <a:cubicBezTo>
                    <a:pt x="41" y="35"/>
                    <a:pt x="41" y="32"/>
                    <a:pt x="37" y="29"/>
                  </a:cubicBezTo>
                  <a:cubicBezTo>
                    <a:pt x="28" y="29"/>
                    <a:pt x="18" y="29"/>
                    <a:pt x="10" y="29"/>
                  </a:cubicBezTo>
                  <a:cubicBezTo>
                    <a:pt x="7" y="31"/>
                    <a:pt x="6" y="32"/>
                    <a:pt x="4" y="33"/>
                  </a:cubicBezTo>
                  <a:cubicBezTo>
                    <a:pt x="5" y="35"/>
                    <a:pt x="6" y="36"/>
                    <a:pt x="7" y="38"/>
                  </a:cubicBezTo>
                  <a:close/>
                  <a:moveTo>
                    <a:pt x="27" y="54"/>
                  </a:moveTo>
                  <a:cubicBezTo>
                    <a:pt x="29" y="53"/>
                    <a:pt x="30" y="51"/>
                    <a:pt x="32" y="50"/>
                  </a:cubicBezTo>
                  <a:cubicBezTo>
                    <a:pt x="32" y="48"/>
                    <a:pt x="32" y="46"/>
                    <a:pt x="32" y="45"/>
                  </a:cubicBezTo>
                  <a:cubicBezTo>
                    <a:pt x="25" y="45"/>
                    <a:pt x="19" y="45"/>
                    <a:pt x="12" y="45"/>
                  </a:cubicBezTo>
                  <a:cubicBezTo>
                    <a:pt x="12" y="47"/>
                    <a:pt x="12" y="48"/>
                    <a:pt x="12" y="50"/>
                  </a:cubicBezTo>
                  <a:cubicBezTo>
                    <a:pt x="16" y="55"/>
                    <a:pt x="22" y="55"/>
                    <a:pt x="27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grpSp>
          <p:nvGrpSpPr>
            <p:cNvPr id="23" name="Grupo 22"/>
            <p:cNvGrpSpPr/>
            <p:nvPr/>
          </p:nvGrpSpPr>
          <p:grpSpPr>
            <a:xfrm>
              <a:off x="3452812" y="4829819"/>
              <a:ext cx="1073993" cy="1084097"/>
              <a:chOff x="1744936" y="4685329"/>
              <a:chExt cx="1073993" cy="1084097"/>
            </a:xfrm>
            <a:grpFill/>
          </p:grpSpPr>
          <p:sp>
            <p:nvSpPr>
              <p:cNvPr id="1025" name="Freeform 1064"/>
              <p:cNvSpPr>
                <a:spLocks/>
              </p:cNvSpPr>
              <p:nvPr/>
            </p:nvSpPr>
            <p:spPr bwMode="auto">
              <a:xfrm>
                <a:off x="2588899" y="5645862"/>
                <a:ext cx="9326" cy="10880"/>
              </a:xfrm>
              <a:custGeom>
                <a:avLst/>
                <a:gdLst>
                  <a:gd name="T0" fmla="*/ 0 w 8"/>
                  <a:gd name="T1" fmla="*/ 4 h 9"/>
                  <a:gd name="T2" fmla="*/ 0 w 8"/>
                  <a:gd name="T3" fmla="*/ 0 h 9"/>
                  <a:gd name="T4" fmla="*/ 8 w 8"/>
                  <a:gd name="T5" fmla="*/ 6 h 9"/>
                  <a:gd name="T6" fmla="*/ 6 w 8"/>
                  <a:gd name="T7" fmla="*/ 9 h 9"/>
                  <a:gd name="T8" fmla="*/ 0 w 8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0" y="4"/>
                    </a:moveTo>
                    <a:cubicBezTo>
                      <a:pt x="0" y="3"/>
                      <a:pt x="0" y="2"/>
                      <a:pt x="0" y="0"/>
                    </a:cubicBezTo>
                    <a:cubicBezTo>
                      <a:pt x="4" y="0"/>
                      <a:pt x="5" y="3"/>
                      <a:pt x="8" y="6"/>
                    </a:cubicBezTo>
                    <a:cubicBezTo>
                      <a:pt x="7" y="7"/>
                      <a:pt x="6" y="8"/>
                      <a:pt x="6" y="9"/>
                    </a:cubicBezTo>
                    <a:cubicBezTo>
                      <a:pt x="4" y="7"/>
                      <a:pt x="2" y="6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grpSp>
            <p:nvGrpSpPr>
              <p:cNvPr id="22" name="Grupo 21"/>
              <p:cNvGrpSpPr/>
              <p:nvPr/>
            </p:nvGrpSpPr>
            <p:grpSpPr>
              <a:xfrm>
                <a:off x="1744936" y="4685329"/>
                <a:ext cx="1073993" cy="1084097"/>
                <a:chOff x="1744936" y="4685329"/>
                <a:chExt cx="1073993" cy="1084097"/>
              </a:xfrm>
              <a:grpFill/>
            </p:grpSpPr>
            <p:sp>
              <p:nvSpPr>
                <p:cNvPr id="1029" name="Freeform 1067"/>
                <p:cNvSpPr>
                  <a:spLocks/>
                </p:cNvSpPr>
                <p:nvPr/>
              </p:nvSpPr>
              <p:spPr bwMode="auto">
                <a:xfrm>
                  <a:off x="2618430" y="5642753"/>
                  <a:ext cx="12434" cy="14766"/>
                </a:xfrm>
                <a:custGeom>
                  <a:avLst/>
                  <a:gdLst>
                    <a:gd name="T0" fmla="*/ 3 w 11"/>
                    <a:gd name="T1" fmla="*/ 0 h 13"/>
                    <a:gd name="T2" fmla="*/ 11 w 11"/>
                    <a:gd name="T3" fmla="*/ 8 h 13"/>
                    <a:gd name="T4" fmla="*/ 11 w 11"/>
                    <a:gd name="T5" fmla="*/ 13 h 13"/>
                    <a:gd name="T6" fmla="*/ 5 w 11"/>
                    <a:gd name="T7" fmla="*/ 13 h 13"/>
                    <a:gd name="T8" fmla="*/ 0 w 11"/>
                    <a:gd name="T9" fmla="*/ 7 h 13"/>
                    <a:gd name="T10" fmla="*/ 3 w 11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" h="13">
                      <a:moveTo>
                        <a:pt x="3" y="0"/>
                      </a:moveTo>
                      <a:cubicBezTo>
                        <a:pt x="6" y="3"/>
                        <a:pt x="8" y="6"/>
                        <a:pt x="11" y="8"/>
                      </a:cubicBezTo>
                      <a:cubicBezTo>
                        <a:pt x="11" y="9"/>
                        <a:pt x="11" y="11"/>
                        <a:pt x="11" y="13"/>
                      </a:cubicBezTo>
                      <a:cubicBezTo>
                        <a:pt x="9" y="13"/>
                        <a:pt x="7" y="13"/>
                        <a:pt x="5" y="13"/>
                      </a:cubicBezTo>
                      <a:cubicBezTo>
                        <a:pt x="4" y="11"/>
                        <a:pt x="2" y="10"/>
                        <a:pt x="0" y="7"/>
                      </a:cubicBezTo>
                      <a:cubicBezTo>
                        <a:pt x="1" y="5"/>
                        <a:pt x="2" y="3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grpSp>
              <p:nvGrpSpPr>
                <p:cNvPr id="21" name="Grupo 20"/>
                <p:cNvGrpSpPr/>
                <p:nvPr/>
              </p:nvGrpSpPr>
              <p:grpSpPr>
                <a:xfrm>
                  <a:off x="1744936" y="4685329"/>
                  <a:ext cx="1073993" cy="1084097"/>
                  <a:chOff x="1744936" y="4685329"/>
                  <a:chExt cx="1073993" cy="1084097"/>
                </a:xfrm>
                <a:grpFill/>
              </p:grpSpPr>
              <p:sp>
                <p:nvSpPr>
                  <p:cNvPr id="1024" name="Freeform 1063"/>
                  <p:cNvSpPr>
                    <a:spLocks/>
                  </p:cNvSpPr>
                  <p:nvPr/>
                </p:nvSpPr>
                <p:spPr bwMode="auto">
                  <a:xfrm>
                    <a:off x="2593562" y="5659850"/>
                    <a:ext cx="13988" cy="16320"/>
                  </a:xfrm>
                  <a:custGeom>
                    <a:avLst/>
                    <a:gdLst>
                      <a:gd name="T0" fmla="*/ 6 w 12"/>
                      <a:gd name="T1" fmla="*/ 0 h 14"/>
                      <a:gd name="T2" fmla="*/ 12 w 12"/>
                      <a:gd name="T3" fmla="*/ 6 h 14"/>
                      <a:gd name="T4" fmla="*/ 9 w 12"/>
                      <a:gd name="T5" fmla="*/ 14 h 14"/>
                      <a:gd name="T6" fmla="*/ 0 w 12"/>
                      <a:gd name="T7" fmla="*/ 1 h 14"/>
                      <a:gd name="T8" fmla="*/ 6 w 12"/>
                      <a:gd name="T9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14">
                        <a:moveTo>
                          <a:pt x="6" y="0"/>
                        </a:moveTo>
                        <a:cubicBezTo>
                          <a:pt x="8" y="2"/>
                          <a:pt x="10" y="3"/>
                          <a:pt x="12" y="6"/>
                        </a:cubicBezTo>
                        <a:cubicBezTo>
                          <a:pt x="11" y="7"/>
                          <a:pt x="11" y="10"/>
                          <a:pt x="9" y="14"/>
                        </a:cubicBezTo>
                        <a:cubicBezTo>
                          <a:pt x="6" y="9"/>
                          <a:pt x="3" y="5"/>
                          <a:pt x="0" y="1"/>
                        </a:cubicBezTo>
                        <a:cubicBezTo>
                          <a:pt x="3" y="0"/>
                          <a:pt x="5" y="0"/>
                          <a:pt x="6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t-BR"/>
                  </a:p>
                </p:txBody>
              </p:sp>
              <p:sp>
                <p:nvSpPr>
                  <p:cNvPr id="1030" name="Freeform 1068"/>
                  <p:cNvSpPr>
                    <a:spLocks/>
                  </p:cNvSpPr>
                  <p:nvPr/>
                </p:nvSpPr>
                <p:spPr bwMode="auto">
                  <a:xfrm>
                    <a:off x="2609882" y="5631874"/>
                    <a:ext cx="10880" cy="10880"/>
                  </a:xfrm>
                  <a:custGeom>
                    <a:avLst/>
                    <a:gdLst>
                      <a:gd name="T0" fmla="*/ 0 w 9"/>
                      <a:gd name="T1" fmla="*/ 3 h 9"/>
                      <a:gd name="T2" fmla="*/ 0 w 9"/>
                      <a:gd name="T3" fmla="*/ 0 h 9"/>
                      <a:gd name="T4" fmla="*/ 5 w 9"/>
                      <a:gd name="T5" fmla="*/ 0 h 9"/>
                      <a:gd name="T6" fmla="*/ 6 w 9"/>
                      <a:gd name="T7" fmla="*/ 9 h 9"/>
                      <a:gd name="T8" fmla="*/ 0 w 9"/>
                      <a:gd name="T9" fmla="*/ 3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9">
                        <a:moveTo>
                          <a:pt x="0" y="3"/>
                        </a:moveTo>
                        <a:cubicBezTo>
                          <a:pt x="0" y="3"/>
                          <a:pt x="0" y="2"/>
                          <a:pt x="0" y="0"/>
                        </a:cubicBezTo>
                        <a:cubicBezTo>
                          <a:pt x="2" y="0"/>
                          <a:pt x="4" y="0"/>
                          <a:pt x="5" y="0"/>
                        </a:cubicBezTo>
                        <a:cubicBezTo>
                          <a:pt x="9" y="3"/>
                          <a:pt x="9" y="4"/>
                          <a:pt x="6" y="9"/>
                        </a:cubicBezTo>
                        <a:cubicBezTo>
                          <a:pt x="4" y="7"/>
                          <a:pt x="2" y="6"/>
                          <a:pt x="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t-BR"/>
                  </a:p>
                </p:txBody>
              </p:sp>
              <p:sp>
                <p:nvSpPr>
                  <p:cNvPr id="1031" name="Freeform 1069"/>
                  <p:cNvSpPr>
                    <a:spLocks/>
                  </p:cNvSpPr>
                  <p:nvPr/>
                </p:nvSpPr>
                <p:spPr bwMode="auto">
                  <a:xfrm>
                    <a:off x="2511964" y="5697152"/>
                    <a:ext cx="13211" cy="20205"/>
                  </a:xfrm>
                  <a:custGeom>
                    <a:avLst/>
                    <a:gdLst>
                      <a:gd name="T0" fmla="*/ 9 w 11"/>
                      <a:gd name="T1" fmla="*/ 17 h 17"/>
                      <a:gd name="T2" fmla="*/ 2 w 11"/>
                      <a:gd name="T3" fmla="*/ 0 h 17"/>
                      <a:gd name="T4" fmla="*/ 7 w 11"/>
                      <a:gd name="T5" fmla="*/ 0 h 17"/>
                      <a:gd name="T6" fmla="*/ 11 w 11"/>
                      <a:gd name="T7" fmla="*/ 12 h 17"/>
                      <a:gd name="T8" fmla="*/ 9 w 11"/>
                      <a:gd name="T9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" h="17">
                        <a:moveTo>
                          <a:pt x="9" y="17"/>
                        </a:moveTo>
                        <a:cubicBezTo>
                          <a:pt x="4" y="12"/>
                          <a:pt x="0" y="7"/>
                          <a:pt x="2" y="0"/>
                        </a:cubicBezTo>
                        <a:cubicBezTo>
                          <a:pt x="3" y="0"/>
                          <a:pt x="5" y="0"/>
                          <a:pt x="7" y="0"/>
                        </a:cubicBezTo>
                        <a:cubicBezTo>
                          <a:pt x="8" y="4"/>
                          <a:pt x="10" y="8"/>
                          <a:pt x="11" y="12"/>
                        </a:cubicBezTo>
                        <a:cubicBezTo>
                          <a:pt x="11" y="14"/>
                          <a:pt x="10" y="15"/>
                          <a:pt x="9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t-BR"/>
                  </a:p>
                </p:txBody>
              </p:sp>
              <p:sp>
                <p:nvSpPr>
                  <p:cNvPr id="1037" name="Freeform 1075"/>
                  <p:cNvSpPr>
                    <a:spLocks/>
                  </p:cNvSpPr>
                  <p:nvPr/>
                </p:nvSpPr>
                <p:spPr bwMode="auto">
                  <a:xfrm>
                    <a:off x="2632418" y="5615554"/>
                    <a:ext cx="13988" cy="13988"/>
                  </a:xfrm>
                  <a:custGeom>
                    <a:avLst/>
                    <a:gdLst>
                      <a:gd name="T0" fmla="*/ 0 w 12"/>
                      <a:gd name="T1" fmla="*/ 3 h 12"/>
                      <a:gd name="T2" fmla="*/ 4 w 12"/>
                      <a:gd name="T3" fmla="*/ 0 h 12"/>
                      <a:gd name="T4" fmla="*/ 9 w 12"/>
                      <a:gd name="T5" fmla="*/ 3 h 12"/>
                      <a:gd name="T6" fmla="*/ 12 w 12"/>
                      <a:gd name="T7" fmla="*/ 12 h 12"/>
                      <a:gd name="T8" fmla="*/ 5 w 12"/>
                      <a:gd name="T9" fmla="*/ 12 h 12"/>
                      <a:gd name="T10" fmla="*/ 0 w 12"/>
                      <a:gd name="T11" fmla="*/ 3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2" h="12">
                        <a:moveTo>
                          <a:pt x="0" y="3"/>
                        </a:moveTo>
                        <a:cubicBezTo>
                          <a:pt x="2" y="2"/>
                          <a:pt x="3" y="1"/>
                          <a:pt x="4" y="0"/>
                        </a:cubicBezTo>
                        <a:cubicBezTo>
                          <a:pt x="5" y="1"/>
                          <a:pt x="6" y="1"/>
                          <a:pt x="9" y="3"/>
                        </a:cubicBezTo>
                        <a:cubicBezTo>
                          <a:pt x="9" y="5"/>
                          <a:pt x="10" y="8"/>
                          <a:pt x="12" y="12"/>
                        </a:cubicBezTo>
                        <a:cubicBezTo>
                          <a:pt x="9" y="12"/>
                          <a:pt x="7" y="12"/>
                          <a:pt x="5" y="12"/>
                        </a:cubicBezTo>
                        <a:cubicBezTo>
                          <a:pt x="4" y="9"/>
                          <a:pt x="2" y="7"/>
                          <a:pt x="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t-BR"/>
                  </a:p>
                </p:txBody>
              </p:sp>
              <p:sp>
                <p:nvSpPr>
                  <p:cNvPr id="1046" name="Freeform 1084"/>
                  <p:cNvSpPr>
                    <a:spLocks/>
                  </p:cNvSpPr>
                  <p:nvPr/>
                </p:nvSpPr>
                <p:spPr bwMode="auto">
                  <a:xfrm>
                    <a:off x="2534500" y="5683164"/>
                    <a:ext cx="10103" cy="9326"/>
                  </a:xfrm>
                  <a:custGeom>
                    <a:avLst/>
                    <a:gdLst>
                      <a:gd name="T0" fmla="*/ 6 w 9"/>
                      <a:gd name="T1" fmla="*/ 0 h 8"/>
                      <a:gd name="T2" fmla="*/ 9 w 9"/>
                      <a:gd name="T3" fmla="*/ 8 h 8"/>
                      <a:gd name="T4" fmla="*/ 1 w 9"/>
                      <a:gd name="T5" fmla="*/ 8 h 8"/>
                      <a:gd name="T6" fmla="*/ 6 w 9"/>
                      <a:gd name="T7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" h="8">
                        <a:moveTo>
                          <a:pt x="6" y="0"/>
                        </a:moveTo>
                        <a:cubicBezTo>
                          <a:pt x="7" y="2"/>
                          <a:pt x="8" y="5"/>
                          <a:pt x="9" y="8"/>
                        </a:cubicBezTo>
                        <a:cubicBezTo>
                          <a:pt x="6" y="8"/>
                          <a:pt x="3" y="8"/>
                          <a:pt x="1" y="8"/>
                        </a:cubicBezTo>
                        <a:cubicBezTo>
                          <a:pt x="0" y="3"/>
                          <a:pt x="1" y="1"/>
                          <a:pt x="6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t-BR"/>
                  </a:p>
                </p:txBody>
              </p:sp>
              <p:grpSp>
                <p:nvGrpSpPr>
                  <p:cNvPr id="20" name="Grupo 19"/>
                  <p:cNvGrpSpPr/>
                  <p:nvPr/>
                </p:nvGrpSpPr>
                <p:grpSpPr>
                  <a:xfrm>
                    <a:off x="1744936" y="4685329"/>
                    <a:ext cx="1073993" cy="1084097"/>
                    <a:chOff x="1744936" y="4685329"/>
                    <a:chExt cx="1073993" cy="1084097"/>
                  </a:xfrm>
                  <a:grpFill/>
                </p:grpSpPr>
                <p:sp>
                  <p:nvSpPr>
                    <p:cNvPr id="1033" name="Freeform 1071"/>
                    <p:cNvSpPr>
                      <a:spLocks/>
                    </p:cNvSpPr>
                    <p:nvPr/>
                  </p:nvSpPr>
                  <p:spPr bwMode="auto">
                    <a:xfrm>
                      <a:off x="2079879" y="5710363"/>
                      <a:ext cx="9326" cy="21760"/>
                    </a:xfrm>
                    <a:custGeom>
                      <a:avLst/>
                      <a:gdLst>
                        <a:gd name="T0" fmla="*/ 0 w 8"/>
                        <a:gd name="T1" fmla="*/ 17 h 19"/>
                        <a:gd name="T2" fmla="*/ 7 w 8"/>
                        <a:gd name="T3" fmla="*/ 0 h 19"/>
                        <a:gd name="T4" fmla="*/ 8 w 8"/>
                        <a:gd name="T5" fmla="*/ 10 h 19"/>
                        <a:gd name="T6" fmla="*/ 0 w 8"/>
                        <a:gd name="T7" fmla="*/ 17 h 1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8" h="19">
                          <a:moveTo>
                            <a:pt x="0" y="17"/>
                          </a:moveTo>
                          <a:cubicBezTo>
                            <a:pt x="0" y="11"/>
                            <a:pt x="0" y="5"/>
                            <a:pt x="7" y="0"/>
                          </a:cubicBezTo>
                          <a:cubicBezTo>
                            <a:pt x="8" y="4"/>
                            <a:pt x="8" y="7"/>
                            <a:pt x="8" y="10"/>
                          </a:cubicBezTo>
                          <a:cubicBezTo>
                            <a:pt x="5" y="13"/>
                            <a:pt x="6" y="19"/>
                            <a:pt x="0" y="17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pt-BR"/>
                    </a:p>
                  </p:txBody>
                </p:sp>
                <p:grpSp>
                  <p:nvGrpSpPr>
                    <p:cNvPr id="19" name="Grupo 18"/>
                    <p:cNvGrpSpPr/>
                    <p:nvPr/>
                  </p:nvGrpSpPr>
                  <p:grpSpPr>
                    <a:xfrm>
                      <a:off x="1744936" y="4685329"/>
                      <a:ext cx="1073993" cy="1084097"/>
                      <a:chOff x="1744936" y="4685329"/>
                      <a:chExt cx="1073993" cy="1084097"/>
                    </a:xfrm>
                    <a:grpFill/>
                  </p:grpSpPr>
                  <p:sp>
                    <p:nvSpPr>
                      <p:cNvPr id="1041" name="Freeform 107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974190" y="5664513"/>
                        <a:ext cx="14766" cy="18651"/>
                      </a:xfrm>
                      <a:custGeom>
                        <a:avLst/>
                        <a:gdLst>
                          <a:gd name="T0" fmla="*/ 8 w 13"/>
                          <a:gd name="T1" fmla="*/ 0 h 16"/>
                          <a:gd name="T2" fmla="*/ 12 w 13"/>
                          <a:gd name="T3" fmla="*/ 0 h 16"/>
                          <a:gd name="T4" fmla="*/ 12 w 13"/>
                          <a:gd name="T5" fmla="*/ 3 h 16"/>
                          <a:gd name="T6" fmla="*/ 7 w 13"/>
                          <a:gd name="T7" fmla="*/ 16 h 16"/>
                          <a:gd name="T8" fmla="*/ 1 w 13"/>
                          <a:gd name="T9" fmla="*/ 16 h 16"/>
                          <a:gd name="T10" fmla="*/ 1 w 13"/>
                          <a:gd name="T11" fmla="*/ 13 h 16"/>
                          <a:gd name="T12" fmla="*/ 4 w 13"/>
                          <a:gd name="T13" fmla="*/ 6 h 16"/>
                          <a:gd name="T14" fmla="*/ 8 w 13"/>
                          <a:gd name="T15" fmla="*/ 0 h 1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13" h="16">
                            <a:moveTo>
                              <a:pt x="8" y="0"/>
                            </a:moveTo>
                            <a:cubicBezTo>
                              <a:pt x="9" y="0"/>
                              <a:pt x="10" y="0"/>
                              <a:pt x="12" y="0"/>
                            </a:cubicBezTo>
                            <a:cubicBezTo>
                              <a:pt x="12" y="1"/>
                              <a:pt x="13" y="2"/>
                              <a:pt x="12" y="3"/>
                            </a:cubicBezTo>
                            <a:cubicBezTo>
                              <a:pt x="11" y="7"/>
                              <a:pt x="9" y="12"/>
                              <a:pt x="7" y="16"/>
                            </a:cubicBezTo>
                            <a:cubicBezTo>
                              <a:pt x="4" y="16"/>
                              <a:pt x="3" y="16"/>
                              <a:pt x="1" y="16"/>
                            </a:cubicBezTo>
                            <a:cubicBezTo>
                              <a:pt x="1" y="15"/>
                              <a:pt x="0" y="14"/>
                              <a:pt x="1" y="13"/>
                            </a:cubicBezTo>
                            <a:cubicBezTo>
                              <a:pt x="2" y="10"/>
                              <a:pt x="3" y="8"/>
                              <a:pt x="4" y="6"/>
                            </a:cubicBezTo>
                            <a:cubicBezTo>
                              <a:pt x="5" y="4"/>
                              <a:pt x="6" y="2"/>
                              <a:pt x="8" y="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pt-BR"/>
                      </a:p>
                    </p:txBody>
                  </p:sp>
                  <p:grpSp>
                    <p:nvGrpSpPr>
                      <p:cNvPr id="18" name="Grupo 17"/>
                      <p:cNvGrpSpPr/>
                      <p:nvPr/>
                    </p:nvGrpSpPr>
                    <p:grpSpPr>
                      <a:xfrm>
                        <a:off x="1744936" y="4685329"/>
                        <a:ext cx="1073993" cy="1084097"/>
                        <a:chOff x="1744936" y="4685329"/>
                        <a:chExt cx="1073993" cy="1084097"/>
                      </a:xfrm>
                      <a:grpFill/>
                    </p:grpSpPr>
                    <p:sp>
                      <p:nvSpPr>
                        <p:cNvPr id="1040" name="Freeform 107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123399" y="5722798"/>
                          <a:ext cx="11657" cy="22537"/>
                        </a:xfrm>
                        <a:custGeom>
                          <a:avLst/>
                          <a:gdLst>
                            <a:gd name="T0" fmla="*/ 2 w 10"/>
                            <a:gd name="T1" fmla="*/ 19 h 19"/>
                            <a:gd name="T2" fmla="*/ 0 w 10"/>
                            <a:gd name="T3" fmla="*/ 13 h 19"/>
                            <a:gd name="T4" fmla="*/ 8 w 10"/>
                            <a:gd name="T5" fmla="*/ 0 h 19"/>
                            <a:gd name="T6" fmla="*/ 9 w 10"/>
                            <a:gd name="T7" fmla="*/ 9 h 19"/>
                            <a:gd name="T8" fmla="*/ 2 w 10"/>
                            <a:gd name="T9" fmla="*/ 19 h 19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</a:cxnLst>
                          <a:rect l="0" t="0" r="r" b="b"/>
                          <a:pathLst>
                            <a:path w="10" h="19">
                              <a:moveTo>
                                <a:pt x="2" y="19"/>
                              </a:moveTo>
                              <a:cubicBezTo>
                                <a:pt x="2" y="17"/>
                                <a:pt x="1" y="15"/>
                                <a:pt x="0" y="13"/>
                              </a:cubicBezTo>
                              <a:cubicBezTo>
                                <a:pt x="2" y="9"/>
                                <a:pt x="1" y="3"/>
                                <a:pt x="8" y="0"/>
                              </a:cubicBezTo>
                              <a:cubicBezTo>
                                <a:pt x="10" y="3"/>
                                <a:pt x="10" y="8"/>
                                <a:pt x="9" y="9"/>
                              </a:cubicBezTo>
                              <a:cubicBezTo>
                                <a:pt x="6" y="12"/>
                                <a:pt x="9" y="18"/>
                                <a:pt x="2" y="19"/>
                              </a:cubicBezTo>
                              <a:close/>
                            </a:path>
                          </a:pathLst>
                        </a:custGeom>
                        <a:grpFill/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042" name="Freeform 108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021594" y="5685495"/>
                          <a:ext cx="8549" cy="10880"/>
                        </a:xfrm>
                        <a:custGeom>
                          <a:avLst/>
                          <a:gdLst>
                            <a:gd name="T0" fmla="*/ 0 w 7"/>
                            <a:gd name="T1" fmla="*/ 5 h 9"/>
                            <a:gd name="T2" fmla="*/ 3 w 7"/>
                            <a:gd name="T3" fmla="*/ 0 h 9"/>
                            <a:gd name="T4" fmla="*/ 7 w 7"/>
                            <a:gd name="T5" fmla="*/ 0 h 9"/>
                            <a:gd name="T6" fmla="*/ 7 w 7"/>
                            <a:gd name="T7" fmla="*/ 9 h 9"/>
                            <a:gd name="T8" fmla="*/ 0 w 7"/>
                            <a:gd name="T9" fmla="*/ 5 h 9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</a:cxnLst>
                          <a:rect l="0" t="0" r="r" b="b"/>
                          <a:pathLst>
                            <a:path w="7" h="9">
                              <a:moveTo>
                                <a:pt x="0" y="5"/>
                              </a:moveTo>
                              <a:cubicBezTo>
                                <a:pt x="1" y="4"/>
                                <a:pt x="2" y="2"/>
                                <a:pt x="3" y="0"/>
                              </a:cubicBezTo>
                              <a:cubicBezTo>
                                <a:pt x="4" y="0"/>
                                <a:pt x="6" y="0"/>
                                <a:pt x="7" y="0"/>
                              </a:cubicBezTo>
                              <a:cubicBezTo>
                                <a:pt x="7" y="3"/>
                                <a:pt x="7" y="5"/>
                                <a:pt x="7" y="9"/>
                              </a:cubicBezTo>
                              <a:cubicBezTo>
                                <a:pt x="4" y="7"/>
                                <a:pt x="2" y="6"/>
                                <a:pt x="0" y="5"/>
                              </a:cubicBezTo>
                              <a:close/>
                            </a:path>
                          </a:pathLst>
                        </a:custGeom>
                        <a:grpFill/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043" name="Freeform 108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922899" y="5626433"/>
                          <a:ext cx="9326" cy="11657"/>
                        </a:xfrm>
                        <a:custGeom>
                          <a:avLst/>
                          <a:gdLst>
                            <a:gd name="T0" fmla="*/ 8 w 8"/>
                            <a:gd name="T1" fmla="*/ 1 h 10"/>
                            <a:gd name="T2" fmla="*/ 8 w 8"/>
                            <a:gd name="T3" fmla="*/ 8 h 10"/>
                            <a:gd name="T4" fmla="*/ 0 w 8"/>
                            <a:gd name="T5" fmla="*/ 5 h 10"/>
                            <a:gd name="T6" fmla="*/ 8 w 8"/>
                            <a:gd name="T7" fmla="*/ 1 h 1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</a:cxnLst>
                          <a:rect l="0" t="0" r="r" b="b"/>
                          <a:pathLst>
                            <a:path w="8" h="10">
                              <a:moveTo>
                                <a:pt x="8" y="1"/>
                              </a:moveTo>
                              <a:cubicBezTo>
                                <a:pt x="8" y="4"/>
                                <a:pt x="8" y="6"/>
                                <a:pt x="8" y="8"/>
                              </a:cubicBezTo>
                              <a:cubicBezTo>
                                <a:pt x="4" y="10"/>
                                <a:pt x="2" y="9"/>
                                <a:pt x="0" y="5"/>
                              </a:cubicBezTo>
                              <a:cubicBezTo>
                                <a:pt x="1" y="1"/>
                                <a:pt x="4" y="0"/>
                                <a:pt x="8" y="1"/>
                              </a:cubicBezTo>
                              <a:close/>
                            </a:path>
                          </a:pathLst>
                        </a:custGeom>
                        <a:grpFill/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pt-BR"/>
                        </a:p>
                      </p:txBody>
                    </p:sp>
                    <p:grpSp>
                      <p:nvGrpSpPr>
                        <p:cNvPr id="17" name="Grupo 16"/>
                        <p:cNvGrpSpPr/>
                        <p:nvPr/>
                      </p:nvGrpSpPr>
                      <p:grpSpPr>
                        <a:xfrm>
                          <a:off x="1744936" y="4685329"/>
                          <a:ext cx="1073993" cy="1084097"/>
                          <a:chOff x="1744936" y="4685329"/>
                          <a:chExt cx="1073993" cy="1084097"/>
                        </a:xfrm>
                        <a:grpFill/>
                      </p:grpSpPr>
                      <p:sp>
                        <p:nvSpPr>
                          <p:cNvPr id="89" name="Freeform 105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502638" y="5624879"/>
                            <a:ext cx="13988" cy="13988"/>
                          </a:xfrm>
                          <a:custGeom>
                            <a:avLst/>
                            <a:gdLst>
                              <a:gd name="T0" fmla="*/ 12 w 12"/>
                              <a:gd name="T1" fmla="*/ 6 h 12"/>
                              <a:gd name="T2" fmla="*/ 5 w 12"/>
                              <a:gd name="T3" fmla="*/ 12 h 12"/>
                              <a:gd name="T4" fmla="*/ 0 w 12"/>
                              <a:gd name="T5" fmla="*/ 0 h 12"/>
                              <a:gd name="T6" fmla="*/ 6 w 12"/>
                              <a:gd name="T7" fmla="*/ 0 h 12"/>
                              <a:gd name="T8" fmla="*/ 12 w 12"/>
                              <a:gd name="T9" fmla="*/ 6 h 1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</a:cxnLst>
                            <a:rect l="0" t="0" r="r" b="b"/>
                            <a:pathLst>
                              <a:path w="12" h="12">
                                <a:moveTo>
                                  <a:pt x="12" y="6"/>
                                </a:moveTo>
                                <a:cubicBezTo>
                                  <a:pt x="10" y="8"/>
                                  <a:pt x="8" y="10"/>
                                  <a:pt x="5" y="12"/>
                                </a:cubicBezTo>
                                <a:cubicBezTo>
                                  <a:pt x="4" y="8"/>
                                  <a:pt x="2" y="5"/>
                                  <a:pt x="0" y="0"/>
                                </a:cubicBezTo>
                                <a:cubicBezTo>
                                  <a:pt x="3" y="0"/>
                                  <a:pt x="4" y="0"/>
                                  <a:pt x="6" y="0"/>
                                </a:cubicBezTo>
                                <a:cubicBezTo>
                                  <a:pt x="8" y="1"/>
                                  <a:pt x="9" y="3"/>
                                  <a:pt x="12" y="6"/>
                                </a:cubicBezTo>
                                <a:close/>
                              </a:path>
                            </a:pathLst>
                          </a:custGeom>
                          <a:grpFill/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1036" name="Freeform 107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548488" y="5582914"/>
                            <a:ext cx="14766" cy="22537"/>
                          </a:xfrm>
                          <a:custGeom>
                            <a:avLst/>
                            <a:gdLst>
                              <a:gd name="T0" fmla="*/ 1 w 13"/>
                              <a:gd name="T1" fmla="*/ 0 h 19"/>
                              <a:gd name="T2" fmla="*/ 13 w 13"/>
                              <a:gd name="T3" fmla="*/ 14 h 19"/>
                              <a:gd name="T4" fmla="*/ 8 w 13"/>
                              <a:gd name="T5" fmla="*/ 19 h 19"/>
                              <a:gd name="T6" fmla="*/ 0 w 13"/>
                              <a:gd name="T7" fmla="*/ 1 h 19"/>
                              <a:gd name="T8" fmla="*/ 1 w 13"/>
                              <a:gd name="T9" fmla="*/ 0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</a:cxnLst>
                            <a:rect l="0" t="0" r="r" b="b"/>
                            <a:pathLst>
                              <a:path w="13" h="19">
                                <a:moveTo>
                                  <a:pt x="1" y="0"/>
                                </a:moveTo>
                                <a:cubicBezTo>
                                  <a:pt x="5" y="4"/>
                                  <a:pt x="9" y="9"/>
                                  <a:pt x="13" y="14"/>
                                </a:cubicBezTo>
                                <a:cubicBezTo>
                                  <a:pt x="11" y="15"/>
                                  <a:pt x="10" y="17"/>
                                  <a:pt x="8" y="19"/>
                                </a:cubicBezTo>
                                <a:cubicBezTo>
                                  <a:pt x="5" y="12"/>
                                  <a:pt x="3" y="6"/>
                                  <a:pt x="0" y="1"/>
                                </a:cubicBezTo>
                                <a:cubicBezTo>
                                  <a:pt x="1" y="0"/>
                                  <a:pt x="1" y="0"/>
                                  <a:pt x="1" y="0"/>
                                </a:cubicBezTo>
                                <a:close/>
                              </a:path>
                            </a:pathLst>
                          </a:custGeom>
                          <a:grpFill/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pt-BR"/>
                          </a:p>
                        </p:txBody>
                      </p:sp>
                      <p:grpSp>
                        <p:nvGrpSpPr>
                          <p:cNvPr id="15" name="Grupo 14"/>
                          <p:cNvGrpSpPr/>
                          <p:nvPr/>
                        </p:nvGrpSpPr>
                        <p:grpSpPr>
                          <a:xfrm>
                            <a:off x="1744936" y="4685329"/>
                            <a:ext cx="1073993" cy="1084097"/>
                            <a:chOff x="1744936" y="4685329"/>
                            <a:chExt cx="1073993" cy="1084097"/>
                          </a:xfrm>
                          <a:grpFill/>
                        </p:grpSpPr>
                        <p:sp>
                          <p:nvSpPr>
                            <p:cNvPr id="94" name="Freeform 1061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458341" y="5624102"/>
                              <a:ext cx="20205" cy="28754"/>
                            </a:xfrm>
                            <a:custGeom>
                              <a:avLst/>
                              <a:gdLst>
                                <a:gd name="T0" fmla="*/ 15 w 17"/>
                                <a:gd name="T1" fmla="*/ 25 h 25"/>
                                <a:gd name="T2" fmla="*/ 10 w 17"/>
                                <a:gd name="T3" fmla="*/ 25 h 25"/>
                                <a:gd name="T4" fmla="*/ 4 w 17"/>
                                <a:gd name="T5" fmla="*/ 0 h 25"/>
                                <a:gd name="T6" fmla="*/ 9 w 17"/>
                                <a:gd name="T7" fmla="*/ 4 h 25"/>
                                <a:gd name="T8" fmla="*/ 15 w 17"/>
                                <a:gd name="T9" fmla="*/ 25 h 25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</a:cxnLst>
                              <a:rect l="0" t="0" r="r" b="b"/>
                              <a:pathLst>
                                <a:path w="17" h="25">
                                  <a:moveTo>
                                    <a:pt x="15" y="25"/>
                                  </a:moveTo>
                                  <a:cubicBezTo>
                                    <a:pt x="13" y="25"/>
                                    <a:pt x="12" y="25"/>
                                    <a:pt x="10" y="25"/>
                                  </a:cubicBezTo>
                                  <a:cubicBezTo>
                                    <a:pt x="7" y="17"/>
                                    <a:pt x="0" y="10"/>
                                    <a:pt x="4" y="0"/>
                                  </a:cubicBezTo>
                                  <a:cubicBezTo>
                                    <a:pt x="6" y="1"/>
                                    <a:pt x="8" y="2"/>
                                    <a:pt x="9" y="4"/>
                                  </a:cubicBezTo>
                                  <a:cubicBezTo>
                                    <a:pt x="11" y="10"/>
                                    <a:pt x="17" y="16"/>
                                    <a:pt x="15" y="25"/>
                                  </a:cubicBezTo>
                                  <a:close/>
                                </a:path>
                              </a:pathLst>
                            </a:custGeom>
                            <a:grpFill/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pt-BR"/>
                            </a:p>
                          </p:txBody>
                        </p:sp>
                        <p:sp>
                          <p:nvSpPr>
                            <p:cNvPr id="1027" name="Freeform 1065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434251" y="5634205"/>
                              <a:ext cx="16320" cy="32639"/>
                            </a:xfrm>
                            <a:custGeom>
                              <a:avLst/>
                              <a:gdLst>
                                <a:gd name="T0" fmla="*/ 8 w 14"/>
                                <a:gd name="T1" fmla="*/ 28 h 28"/>
                                <a:gd name="T2" fmla="*/ 0 w 14"/>
                                <a:gd name="T3" fmla="*/ 2 h 28"/>
                                <a:gd name="T4" fmla="*/ 3 w 14"/>
                                <a:gd name="T5" fmla="*/ 0 h 28"/>
                                <a:gd name="T6" fmla="*/ 8 w 14"/>
                                <a:gd name="T7" fmla="*/ 3 h 28"/>
                                <a:gd name="T8" fmla="*/ 14 w 14"/>
                                <a:gd name="T9" fmla="*/ 19 h 28"/>
                                <a:gd name="T10" fmla="*/ 8 w 14"/>
                                <a:gd name="T11" fmla="*/ 28 h 28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</a:cxnLst>
                              <a:rect l="0" t="0" r="r" b="b"/>
                              <a:pathLst>
                                <a:path w="14" h="28">
                                  <a:moveTo>
                                    <a:pt x="8" y="28"/>
                                  </a:moveTo>
                                  <a:cubicBezTo>
                                    <a:pt x="5" y="18"/>
                                    <a:pt x="3" y="10"/>
                                    <a:pt x="0" y="2"/>
                                  </a:cubicBezTo>
                                  <a:cubicBezTo>
                                    <a:pt x="1" y="2"/>
                                    <a:pt x="2" y="1"/>
                                    <a:pt x="3" y="0"/>
                                  </a:cubicBezTo>
                                  <a:cubicBezTo>
                                    <a:pt x="4" y="1"/>
                                    <a:pt x="5" y="2"/>
                                    <a:pt x="8" y="3"/>
                                  </a:cubicBezTo>
                                  <a:cubicBezTo>
                                    <a:pt x="9" y="7"/>
                                    <a:pt x="12" y="13"/>
                                    <a:pt x="14" y="19"/>
                                  </a:cubicBezTo>
                                  <a:cubicBezTo>
                                    <a:pt x="12" y="21"/>
                                    <a:pt x="11" y="24"/>
                                    <a:pt x="8" y="28"/>
                                  </a:cubicBezTo>
                                  <a:close/>
                                </a:path>
                              </a:pathLst>
                            </a:custGeom>
                            <a:grpFill/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pt-BR"/>
                            </a:p>
                          </p:txBody>
                        </p:sp>
                        <p:sp>
                          <p:nvSpPr>
                            <p:cNvPr id="1034" name="Freeform 107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396948" y="5647416"/>
                              <a:ext cx="11657" cy="24091"/>
                            </a:xfrm>
                            <a:custGeom>
                              <a:avLst/>
                              <a:gdLst>
                                <a:gd name="T0" fmla="*/ 3 w 10"/>
                                <a:gd name="T1" fmla="*/ 0 h 21"/>
                                <a:gd name="T2" fmla="*/ 10 w 10"/>
                                <a:gd name="T3" fmla="*/ 16 h 21"/>
                                <a:gd name="T4" fmla="*/ 4 w 10"/>
                                <a:gd name="T5" fmla="*/ 21 h 21"/>
                                <a:gd name="T6" fmla="*/ 3 w 10"/>
                                <a:gd name="T7" fmla="*/ 0 h 21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</a:cxnLst>
                              <a:rect l="0" t="0" r="r" b="b"/>
                              <a:pathLst>
                                <a:path w="10" h="21">
                                  <a:moveTo>
                                    <a:pt x="3" y="0"/>
                                  </a:moveTo>
                                  <a:cubicBezTo>
                                    <a:pt x="5" y="5"/>
                                    <a:pt x="7" y="10"/>
                                    <a:pt x="10" y="16"/>
                                  </a:cubicBezTo>
                                  <a:cubicBezTo>
                                    <a:pt x="9" y="17"/>
                                    <a:pt x="7" y="18"/>
                                    <a:pt x="4" y="21"/>
                                  </a:cubicBezTo>
                                  <a:cubicBezTo>
                                    <a:pt x="4" y="13"/>
                                    <a:pt x="0" y="8"/>
                                    <a:pt x="3" y="0"/>
                                  </a:cubicBezTo>
                                  <a:close/>
                                </a:path>
                              </a:pathLst>
                            </a:custGeom>
                            <a:grpFill/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pt-BR"/>
                            </a:p>
                          </p:txBody>
                        </p:sp>
                        <p:grpSp>
                          <p:nvGrpSpPr>
                            <p:cNvPr id="13" name="Grupo 12"/>
                            <p:cNvGrpSpPr/>
                            <p:nvPr/>
                          </p:nvGrpSpPr>
                          <p:grpSpPr>
                            <a:xfrm>
                              <a:off x="1744936" y="4685329"/>
                              <a:ext cx="1073993" cy="1084097"/>
                              <a:chOff x="1744936" y="4685329"/>
                              <a:chExt cx="1073993" cy="1084097"/>
                            </a:xfrm>
                            <a:grpFill/>
                          </p:grpSpPr>
                          <p:sp>
                            <p:nvSpPr>
                              <p:cNvPr id="93" name="Freeform 1060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226757" y="5655187"/>
                                <a:ext cx="13988" cy="31863"/>
                              </a:xfrm>
                              <a:custGeom>
                                <a:avLst/>
                                <a:gdLst>
                                  <a:gd name="T0" fmla="*/ 4 w 12"/>
                                  <a:gd name="T1" fmla="*/ 0 h 27"/>
                                  <a:gd name="T2" fmla="*/ 9 w 12"/>
                                  <a:gd name="T3" fmla="*/ 3 h 27"/>
                                  <a:gd name="T4" fmla="*/ 1 w 12"/>
                                  <a:gd name="T5" fmla="*/ 27 h 27"/>
                                  <a:gd name="T6" fmla="*/ 4 w 12"/>
                                  <a:gd name="T7" fmla="*/ 0 h 27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</a:cxnLst>
                                <a:rect l="0" t="0" r="r" b="b"/>
                                <a:pathLst>
                                  <a:path w="12" h="27">
                                    <a:moveTo>
                                      <a:pt x="4" y="0"/>
                                    </a:moveTo>
                                    <a:cubicBezTo>
                                      <a:pt x="5" y="1"/>
                                      <a:pt x="7" y="2"/>
                                      <a:pt x="9" y="3"/>
                                    </a:cubicBezTo>
                                    <a:cubicBezTo>
                                      <a:pt x="8" y="11"/>
                                      <a:pt x="12" y="20"/>
                                      <a:pt x="1" y="27"/>
                                    </a:cubicBezTo>
                                    <a:cubicBezTo>
                                      <a:pt x="0" y="17"/>
                                      <a:pt x="0" y="9"/>
                                      <a:pt x="4" y="0"/>
                                    </a:cubicBezTo>
                                    <a:close/>
                                  </a:path>
                                </a:pathLst>
                              </a:custGeom>
                              <a:grpFill/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1032" name="Freeform 1070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281933" y="5654410"/>
                                <a:ext cx="9326" cy="17097"/>
                              </a:xfrm>
                              <a:custGeom>
                                <a:avLst/>
                                <a:gdLst>
                                  <a:gd name="T0" fmla="*/ 0 w 8"/>
                                  <a:gd name="T1" fmla="*/ 15 h 15"/>
                                  <a:gd name="T2" fmla="*/ 0 w 8"/>
                                  <a:gd name="T3" fmla="*/ 6 h 15"/>
                                  <a:gd name="T4" fmla="*/ 1 w 8"/>
                                  <a:gd name="T5" fmla="*/ 7 h 15"/>
                                  <a:gd name="T6" fmla="*/ 4 w 8"/>
                                  <a:gd name="T7" fmla="*/ 0 h 15"/>
                                  <a:gd name="T8" fmla="*/ 7 w 8"/>
                                  <a:gd name="T9" fmla="*/ 7 h 15"/>
                                  <a:gd name="T10" fmla="*/ 0 w 8"/>
                                  <a:gd name="T11" fmla="*/ 15 h 15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</a:cxnLst>
                                <a:rect l="0" t="0" r="r" b="b"/>
                                <a:pathLst>
                                  <a:path w="8" h="15">
                                    <a:moveTo>
                                      <a:pt x="0" y="15"/>
                                    </a:moveTo>
                                    <a:cubicBezTo>
                                      <a:pt x="0" y="11"/>
                                      <a:pt x="0" y="9"/>
                                      <a:pt x="0" y="6"/>
                                    </a:cubicBezTo>
                                    <a:cubicBezTo>
                                      <a:pt x="1" y="6"/>
                                      <a:pt x="1" y="6"/>
                                      <a:pt x="1" y="7"/>
                                    </a:cubicBezTo>
                                    <a:cubicBezTo>
                                      <a:pt x="2" y="5"/>
                                      <a:pt x="3" y="4"/>
                                      <a:pt x="4" y="0"/>
                                    </a:cubicBezTo>
                                    <a:cubicBezTo>
                                      <a:pt x="6" y="4"/>
                                      <a:pt x="6" y="5"/>
                                      <a:pt x="7" y="7"/>
                                    </a:cubicBezTo>
                                    <a:cubicBezTo>
                                      <a:pt x="8" y="14"/>
                                      <a:pt x="8" y="14"/>
                                      <a:pt x="0" y="15"/>
                                    </a:cubicBezTo>
                                    <a:close/>
                                  </a:path>
                                </a:pathLst>
                              </a:custGeom>
                              <a:grpFill/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1039" name="Freeform 1077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310687" y="5659850"/>
                                <a:ext cx="6994" cy="20983"/>
                              </a:xfrm>
                              <a:custGeom>
                                <a:avLst/>
                                <a:gdLst>
                                  <a:gd name="T0" fmla="*/ 6 w 6"/>
                                  <a:gd name="T1" fmla="*/ 18 h 18"/>
                                  <a:gd name="T2" fmla="*/ 0 w 6"/>
                                  <a:gd name="T3" fmla="*/ 18 h 18"/>
                                  <a:gd name="T4" fmla="*/ 0 w 6"/>
                                  <a:gd name="T5" fmla="*/ 0 h 18"/>
                                  <a:gd name="T6" fmla="*/ 2 w 6"/>
                                  <a:gd name="T7" fmla="*/ 0 h 18"/>
                                  <a:gd name="T8" fmla="*/ 6 w 6"/>
                                  <a:gd name="T9" fmla="*/ 18 h 18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</a:cxnLst>
                                <a:rect l="0" t="0" r="r" b="b"/>
                                <a:pathLst>
                                  <a:path w="6" h="18">
                                    <a:moveTo>
                                      <a:pt x="6" y="18"/>
                                    </a:moveTo>
                                    <a:cubicBezTo>
                                      <a:pt x="3" y="18"/>
                                      <a:pt x="1" y="18"/>
                                      <a:pt x="0" y="18"/>
                                    </a:cubicBezTo>
                                    <a:cubicBezTo>
                                      <a:pt x="0" y="12"/>
                                      <a:pt x="0" y="7"/>
                                      <a:pt x="0" y="0"/>
                                    </a:cubicBezTo>
                                    <a:cubicBezTo>
                                      <a:pt x="0" y="0"/>
                                      <a:pt x="1" y="0"/>
                                      <a:pt x="2" y="0"/>
                                    </a:cubicBezTo>
                                    <a:cubicBezTo>
                                      <a:pt x="3" y="6"/>
                                      <a:pt x="4" y="12"/>
                                      <a:pt x="6" y="18"/>
                                    </a:cubicBezTo>
                                    <a:close/>
                                  </a:path>
                                </a:pathLst>
                              </a:custGeom>
                              <a:grpFill/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grpSp>
                            <p:nvGrpSpPr>
                              <p:cNvPr id="12" name="Grupo 11"/>
                              <p:cNvGrpSpPr/>
                              <p:nvPr/>
                            </p:nvGrpSpPr>
                            <p:grpSpPr>
                              <a:xfrm>
                                <a:off x="1744936" y="4685329"/>
                                <a:ext cx="1073993" cy="1084097"/>
                                <a:chOff x="1744936" y="4685329"/>
                                <a:chExt cx="1073993" cy="1084097"/>
                              </a:xfrm>
                              <a:grpFill/>
                            </p:grpSpPr>
                            <p:sp>
                              <p:nvSpPr>
                                <p:cNvPr id="1035" name="Freeform 1073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139718" y="5638868"/>
                                  <a:ext cx="12434" cy="23314"/>
                                </a:xfrm>
                                <a:custGeom>
                                  <a:avLst/>
                                  <a:gdLst>
                                    <a:gd name="T0" fmla="*/ 8 w 11"/>
                                    <a:gd name="T1" fmla="*/ 0 h 20"/>
                                    <a:gd name="T2" fmla="*/ 8 w 11"/>
                                    <a:gd name="T3" fmla="*/ 20 h 20"/>
                                    <a:gd name="T4" fmla="*/ 1 w 11"/>
                                    <a:gd name="T5" fmla="*/ 20 h 20"/>
                                    <a:gd name="T6" fmla="*/ 8 w 11"/>
                                    <a:gd name="T7" fmla="*/ 0 h 2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  <a:cxn ang="0">
                                      <a:pos x="T6" y="T7"/>
                                    </a:cxn>
                                  </a:cxnLst>
                                  <a:rect l="0" t="0" r="r" b="b"/>
                                  <a:pathLst>
                                    <a:path w="11" h="20">
                                      <a:moveTo>
                                        <a:pt x="8" y="0"/>
                                      </a:moveTo>
                                      <a:cubicBezTo>
                                        <a:pt x="11" y="8"/>
                                        <a:pt x="5" y="13"/>
                                        <a:pt x="8" y="20"/>
                                      </a:cubicBezTo>
                                      <a:cubicBezTo>
                                        <a:pt x="5" y="20"/>
                                        <a:pt x="4" y="20"/>
                                        <a:pt x="1" y="20"/>
                                      </a:cubicBezTo>
                                      <a:cubicBezTo>
                                        <a:pt x="0" y="12"/>
                                        <a:pt x="7" y="8"/>
                                        <a:pt x="8" y="0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:grpFill/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 vert="horz" wrap="square" lIns="91440" tIns="45720" rIns="91440" bIns="45720" numCol="1" anchor="t" anchorCtr="0" compatLnSpc="1">
                                  <a:prstTxWarp prst="textNoShape">
                                    <a:avLst/>
                                  </a:prstTxWarp>
                                </a:bodyPr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1038" name="Freeform 107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004498" y="5579806"/>
                                  <a:ext cx="12434" cy="13988"/>
                                </a:xfrm>
                                <a:custGeom>
                                  <a:avLst/>
                                  <a:gdLst>
                                    <a:gd name="T0" fmla="*/ 11 w 11"/>
                                    <a:gd name="T1" fmla="*/ 4 h 12"/>
                                    <a:gd name="T2" fmla="*/ 5 w 11"/>
                                    <a:gd name="T3" fmla="*/ 12 h 12"/>
                                    <a:gd name="T4" fmla="*/ 1 w 11"/>
                                    <a:gd name="T5" fmla="*/ 12 h 12"/>
                                    <a:gd name="T6" fmla="*/ 1 w 11"/>
                                    <a:gd name="T7" fmla="*/ 11 h 12"/>
                                    <a:gd name="T8" fmla="*/ 6 w 11"/>
                                    <a:gd name="T9" fmla="*/ 0 h 12"/>
                                    <a:gd name="T10" fmla="*/ 11 w 11"/>
                                    <a:gd name="T11" fmla="*/ 4 h 12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  <a:cxn ang="0">
                                      <a:pos x="T6" y="T7"/>
                                    </a:cxn>
                                    <a:cxn ang="0">
                                      <a:pos x="T8" y="T9"/>
                                    </a:cxn>
                                    <a:cxn ang="0">
                                      <a:pos x="T10" y="T11"/>
                                    </a:cxn>
                                  </a:cxnLst>
                                  <a:rect l="0" t="0" r="r" b="b"/>
                                  <a:pathLst>
                                    <a:path w="11" h="12">
                                      <a:moveTo>
                                        <a:pt x="11" y="4"/>
                                      </a:moveTo>
                                      <a:cubicBezTo>
                                        <a:pt x="9" y="7"/>
                                        <a:pt x="7" y="10"/>
                                        <a:pt x="5" y="12"/>
                                      </a:cubicBezTo>
                                      <a:cubicBezTo>
                                        <a:pt x="4" y="12"/>
                                        <a:pt x="3" y="12"/>
                                        <a:pt x="1" y="12"/>
                                      </a:cubicBezTo>
                                      <a:cubicBezTo>
                                        <a:pt x="1" y="12"/>
                                        <a:pt x="0" y="11"/>
                                        <a:pt x="1" y="11"/>
                                      </a:cubicBezTo>
                                      <a:cubicBezTo>
                                        <a:pt x="2" y="7"/>
                                        <a:pt x="4" y="4"/>
                                        <a:pt x="6" y="0"/>
                                      </a:cubicBezTo>
                                      <a:cubicBezTo>
                                        <a:pt x="8" y="1"/>
                                        <a:pt x="9" y="3"/>
                                        <a:pt x="11" y="4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:grpFill/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 vert="horz" wrap="square" lIns="91440" tIns="45720" rIns="91440" bIns="45720" numCol="1" anchor="t" anchorCtr="0" compatLnSpc="1">
                                  <a:prstTxWarp prst="textNoShape">
                                    <a:avLst/>
                                  </a:prstTxWarp>
                                </a:bodyPr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grpSp>
                              <p:nvGrpSpPr>
                                <p:cNvPr id="11" name="Grupo 10"/>
                                <p:cNvGrpSpPr/>
                                <p:nvPr/>
                              </p:nvGrpSpPr>
                              <p:grpSpPr>
                                <a:xfrm>
                                  <a:off x="1744936" y="4685329"/>
                                  <a:ext cx="1073993" cy="1084097"/>
                                  <a:chOff x="1744936" y="4685329"/>
                                  <a:chExt cx="1073993" cy="1084097"/>
                                </a:xfrm>
                                <a:grpFill/>
                              </p:grpSpPr>
                              <p:sp>
                                <p:nvSpPr>
                                  <p:cNvPr id="90" name="Freeform 1057"/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495644" y="5610891"/>
                                    <a:ext cx="10880" cy="10880"/>
                                  </a:xfrm>
                                  <a:custGeom>
                                    <a:avLst/>
                                    <a:gdLst>
                                      <a:gd name="T0" fmla="*/ 9 w 9"/>
                                      <a:gd name="T1" fmla="*/ 7 h 9"/>
                                      <a:gd name="T2" fmla="*/ 4 w 9"/>
                                      <a:gd name="T3" fmla="*/ 9 h 9"/>
                                      <a:gd name="T4" fmla="*/ 0 w 9"/>
                                      <a:gd name="T5" fmla="*/ 0 h 9"/>
                                      <a:gd name="T6" fmla="*/ 9 w 9"/>
                                      <a:gd name="T7" fmla="*/ 0 h 9"/>
                                      <a:gd name="T8" fmla="*/ 9 w 9"/>
                                      <a:gd name="T9" fmla="*/ 7 h 9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  <a:cxn ang="0">
                                        <a:pos x="T6" y="T7"/>
                                      </a:cxn>
                                      <a:cxn ang="0">
                                        <a:pos x="T8" y="T9"/>
                                      </a:cxn>
                                    </a:cxnLst>
                                    <a:rect l="0" t="0" r="r" b="b"/>
                                    <a:pathLst>
                                      <a:path w="9" h="9">
                                        <a:moveTo>
                                          <a:pt x="9" y="7"/>
                                        </a:moveTo>
                                        <a:cubicBezTo>
                                          <a:pt x="7" y="8"/>
                                          <a:pt x="6" y="9"/>
                                          <a:pt x="4" y="9"/>
                                        </a:cubicBezTo>
                                        <a:cubicBezTo>
                                          <a:pt x="3" y="7"/>
                                          <a:pt x="2" y="4"/>
                                          <a:pt x="0" y="0"/>
                                        </a:cubicBezTo>
                                        <a:cubicBezTo>
                                          <a:pt x="4" y="0"/>
                                          <a:pt x="6" y="0"/>
                                          <a:pt x="9" y="0"/>
                                        </a:cubicBezTo>
                                        <a:cubicBezTo>
                                          <a:pt x="9" y="2"/>
                                          <a:pt x="9" y="4"/>
                                          <a:pt x="9" y="7"/>
                                        </a:cubicBezTo>
                                        <a:close/>
                                      </a:path>
                                    </a:pathLst>
                                  </a:custGeom>
                                  <a:grpFill/>
                                  <a:ln>
                                    <a:noFill/>
                                  </a:ln>
                                  <a:extLst>
                                    <a:ext uri="{91240B29-F687-4F45-9708-019B960494DF}">
                                      <a14:hiddenLine xmlns:a14="http://schemas.microsoft.com/office/drawing/2010/main" w="9525">
                                        <a:solidFill>
                                          <a:srgbClr val="000000"/>
                                        </a:solidFill>
                                        <a:round/>
                                        <a:headEnd/>
                                        <a:tailEnd/>
                                      </a14:hiddenLine>
                                    </a:ext>
                                  </a:extLst>
                                </p:spPr>
                                <p:txBody>
                                  <a:bodyPr vert="horz" wrap="square" lIns="91440" tIns="45720" rIns="91440" bIns="45720" numCol="1" anchor="t" anchorCtr="0" compatLnSpc="1">
                                    <a:prstTxWarp prst="textNoShape">
                                      <a:avLst/>
                                    </a:prstTxWarp>
                                  </a:bodyPr>
                                  <a:lstStyle/>
                                  <a:p>
                                    <a:endParaRPr lang="pt-BR"/>
                                  </a:p>
                                </p:txBody>
                              </p:sp>
                              <p:sp>
                                <p:nvSpPr>
                                  <p:cNvPr id="95" name="Freeform 1062"/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520512" y="5594571"/>
                                    <a:ext cx="11657" cy="13988"/>
                                  </a:xfrm>
                                  <a:custGeom>
                                    <a:avLst/>
                                    <a:gdLst>
                                      <a:gd name="T0" fmla="*/ 10 w 10"/>
                                      <a:gd name="T1" fmla="*/ 5 h 12"/>
                                      <a:gd name="T2" fmla="*/ 10 w 10"/>
                                      <a:gd name="T3" fmla="*/ 11 h 12"/>
                                      <a:gd name="T4" fmla="*/ 5 w 10"/>
                                      <a:gd name="T5" fmla="*/ 12 h 12"/>
                                      <a:gd name="T6" fmla="*/ 0 w 10"/>
                                      <a:gd name="T7" fmla="*/ 5 h 12"/>
                                      <a:gd name="T8" fmla="*/ 2 w 10"/>
                                      <a:gd name="T9" fmla="*/ 3 h 12"/>
                                      <a:gd name="T10" fmla="*/ 10 w 10"/>
                                      <a:gd name="T11" fmla="*/ 5 h 12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  <a:cxn ang="0">
                                        <a:pos x="T6" y="T7"/>
                                      </a:cxn>
                                      <a:cxn ang="0">
                                        <a:pos x="T8" y="T9"/>
                                      </a:cxn>
                                      <a:cxn ang="0">
                                        <a:pos x="T10" y="T11"/>
                                      </a:cxn>
                                    </a:cxnLst>
                                    <a:rect l="0" t="0" r="r" b="b"/>
                                    <a:pathLst>
                                      <a:path w="10" h="12">
                                        <a:moveTo>
                                          <a:pt x="10" y="5"/>
                                        </a:moveTo>
                                        <a:cubicBezTo>
                                          <a:pt x="10" y="7"/>
                                          <a:pt x="10" y="9"/>
                                          <a:pt x="10" y="11"/>
                                        </a:cubicBezTo>
                                        <a:cubicBezTo>
                                          <a:pt x="9" y="11"/>
                                          <a:pt x="7" y="12"/>
                                          <a:pt x="5" y="12"/>
                                        </a:cubicBezTo>
                                        <a:cubicBezTo>
                                          <a:pt x="4" y="10"/>
                                          <a:pt x="2" y="7"/>
                                          <a:pt x="0" y="5"/>
                                        </a:cubicBezTo>
                                        <a:cubicBezTo>
                                          <a:pt x="1" y="4"/>
                                          <a:pt x="1" y="3"/>
                                          <a:pt x="2" y="3"/>
                                        </a:cubicBezTo>
                                        <a:cubicBezTo>
                                          <a:pt x="5" y="0"/>
                                          <a:pt x="8" y="2"/>
                                          <a:pt x="10" y="5"/>
                                        </a:cubicBezTo>
                                        <a:close/>
                                      </a:path>
                                    </a:pathLst>
                                  </a:custGeom>
                                  <a:grpFill/>
                                  <a:ln>
                                    <a:noFill/>
                                  </a:ln>
                                  <a:extLst>
                                    <a:ext uri="{91240B29-F687-4F45-9708-019B960494DF}">
                                      <a14:hiddenLine xmlns:a14="http://schemas.microsoft.com/office/drawing/2010/main" w="9525">
                                        <a:solidFill>
                                          <a:srgbClr val="000000"/>
                                        </a:solidFill>
                                        <a:round/>
                                        <a:headEnd/>
                                        <a:tailEnd/>
                                      </a14:hiddenLine>
                                    </a:ext>
                                  </a:extLst>
                                </p:spPr>
                                <p:txBody>
                                  <a:bodyPr vert="horz" wrap="square" lIns="91440" tIns="45720" rIns="91440" bIns="45720" numCol="1" anchor="t" anchorCtr="0" compatLnSpc="1">
                                    <a:prstTxWarp prst="textNoShape">
                                      <a:avLst/>
                                    </a:prstTxWarp>
                                  </a:bodyPr>
                                  <a:lstStyle/>
                                  <a:p>
                                    <a:endParaRPr lang="pt-BR"/>
                                  </a:p>
                                </p:txBody>
                              </p:sp>
                              <p:grpSp>
                                <p:nvGrpSpPr>
                                  <p:cNvPr id="10" name="Grupo 9"/>
                                  <p:cNvGrpSpPr/>
                                  <p:nvPr/>
                                </p:nvGrpSpPr>
                                <p:grpSpPr>
                                  <a:xfrm>
                                    <a:off x="1744936" y="4685329"/>
                                    <a:ext cx="1073993" cy="1084097"/>
                                    <a:chOff x="1744936" y="4685329"/>
                                    <a:chExt cx="1073993" cy="1084097"/>
                                  </a:xfrm>
                                  <a:grpFill/>
                                </p:grpSpPr>
                                <p:sp>
                                  <p:nvSpPr>
                                    <p:cNvPr id="1028" name="Freeform 1066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1960978" y="5549498"/>
                                      <a:ext cx="13988" cy="11657"/>
                                    </a:xfrm>
                                    <a:custGeom>
                                      <a:avLst/>
                                      <a:gdLst>
                                        <a:gd name="T0" fmla="*/ 0 w 12"/>
                                        <a:gd name="T1" fmla="*/ 10 h 10"/>
                                        <a:gd name="T2" fmla="*/ 6 w 12"/>
                                        <a:gd name="T3" fmla="*/ 0 h 10"/>
                                        <a:gd name="T4" fmla="*/ 9 w 12"/>
                                        <a:gd name="T5" fmla="*/ 10 h 10"/>
                                        <a:gd name="T6" fmla="*/ 0 w 12"/>
                                        <a:gd name="T7" fmla="*/ 10 h 10"/>
                                      </a:gdLst>
                                      <a:ahLst/>
                                      <a:cxnLst>
                                        <a:cxn ang="0">
                                          <a:pos x="T0" y="T1"/>
                                        </a:cxn>
                                        <a:cxn ang="0">
                                          <a:pos x="T2" y="T3"/>
                                        </a:cxn>
                                        <a:cxn ang="0">
                                          <a:pos x="T4" y="T5"/>
                                        </a:cxn>
                                        <a:cxn ang="0">
                                          <a:pos x="T6" y="T7"/>
                                        </a:cxn>
                                      </a:cxnLst>
                                      <a:rect l="0" t="0" r="r" b="b"/>
                                      <a:pathLst>
                                        <a:path w="12" h="10">
                                          <a:moveTo>
                                            <a:pt x="0" y="10"/>
                                          </a:moveTo>
                                          <a:cubicBezTo>
                                            <a:pt x="3" y="6"/>
                                            <a:pt x="5" y="3"/>
                                            <a:pt x="6" y="0"/>
                                          </a:cubicBezTo>
                                          <a:cubicBezTo>
                                            <a:pt x="12" y="5"/>
                                            <a:pt x="12" y="5"/>
                                            <a:pt x="9" y="10"/>
                                          </a:cubicBezTo>
                                          <a:cubicBezTo>
                                            <a:pt x="7" y="10"/>
                                            <a:pt x="4" y="10"/>
                                            <a:pt x="0" y="10"/>
                                          </a:cubicBezTo>
                                          <a:close/>
                                        </a:path>
                                      </a:pathLst>
                                    </a:custGeom>
                                    <a:grpFill/>
                                    <a:ln>
                                      <a:noFill/>
                                    </a:ln>
                                    <a:extLst>
                                      <a:ext uri="{91240B29-F687-4F45-9708-019B960494DF}">
                                        <a14:hiddenLine xmlns:a14="http://schemas.microsoft.com/office/drawing/2010/main" w="9525">
                                          <a:solidFill>
                                            <a:srgbClr val="000000"/>
                                          </a:solidFill>
                                          <a:round/>
                                          <a:headEnd/>
                                          <a:tailEnd/>
                                        </a14:hiddenLine>
                                      </a:ext>
                                    </a:extLst>
                                  </p:spPr>
                                  <p:txBody>
                                    <a:bodyPr vert="horz" wrap="square" lIns="91440" tIns="45720" rIns="91440" bIns="45720" numCol="1" anchor="t" anchorCtr="0" compatLnSpc="1">
                                      <a:prstTxWarp prst="textNoShape">
                                        <a:avLst/>
                                      </a:prstTxWarp>
                                    </a:bodyPr>
                                    <a:lstStyle/>
                                    <a:p>
                                      <a:endParaRPr lang="pt-BR"/>
                                    </a:p>
                                  </p:txBody>
                                </p:sp>
                                <p:grpSp>
                                  <p:nvGrpSpPr>
                                    <p:cNvPr id="9" name="Grupo 8"/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1744936" y="4685329"/>
                                      <a:ext cx="1073993" cy="1084097"/>
                                      <a:chOff x="1744936" y="4685329"/>
                                      <a:chExt cx="1073993" cy="1084097"/>
                                    </a:xfrm>
                                    <a:grpFill/>
                                  </p:grpSpPr>
                                  <p:sp>
                                    <p:nvSpPr>
                                      <p:cNvPr id="91" name="Freeform 1058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046463" y="5619440"/>
                                        <a:ext cx="12434" cy="16320"/>
                                      </a:xfrm>
                                      <a:custGeom>
                                        <a:avLst/>
                                        <a:gdLst>
                                          <a:gd name="T0" fmla="*/ 11 w 11"/>
                                          <a:gd name="T1" fmla="*/ 3 h 14"/>
                                          <a:gd name="T2" fmla="*/ 11 w 11"/>
                                          <a:gd name="T3" fmla="*/ 10 h 14"/>
                                          <a:gd name="T4" fmla="*/ 0 w 11"/>
                                          <a:gd name="T5" fmla="*/ 12 h 14"/>
                                          <a:gd name="T6" fmla="*/ 6 w 11"/>
                                          <a:gd name="T7" fmla="*/ 0 h 14"/>
                                          <a:gd name="T8" fmla="*/ 11 w 11"/>
                                          <a:gd name="T9" fmla="*/ 3 h 14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11" h="14">
                                            <a:moveTo>
                                              <a:pt x="11" y="3"/>
                                            </a:moveTo>
                                            <a:cubicBezTo>
                                              <a:pt x="11" y="6"/>
                                              <a:pt x="11" y="8"/>
                                              <a:pt x="11" y="10"/>
                                            </a:cubicBezTo>
                                            <a:cubicBezTo>
                                              <a:pt x="8" y="14"/>
                                              <a:pt x="4" y="13"/>
                                              <a:pt x="0" y="12"/>
                                            </a:cubicBezTo>
                                            <a:cubicBezTo>
                                              <a:pt x="2" y="8"/>
                                              <a:pt x="4" y="4"/>
                                              <a:pt x="6" y="0"/>
                                            </a:cubicBezTo>
                                            <a:cubicBezTo>
                                              <a:pt x="8" y="1"/>
                                              <a:pt x="9" y="2"/>
                                              <a:pt x="11" y="3"/>
                                            </a:cubicBezTo>
                                            <a:close/>
                                          </a:path>
                                        </a:pathLst>
                                      </a:custGeom>
                                      <a:grpFill/>
                                      <a:ln>
                                        <a:noFill/>
                                      </a:ln>
                                      <a:extLst>
                                        <a:ext uri="{91240B29-F687-4F45-9708-019B960494DF}">
                                          <a14:hiddenLine xmlns:a14="http://schemas.microsoft.com/office/drawing/2010/main" w="9525">
                                            <a:solidFill>
                                              <a:srgbClr val="000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14:hiddenLine>
                                        </a:ext>
                                      </a:extLst>
                                    </p:spPr>
                                    <p:txBody>
                                      <a:bodyPr vert="horz" wrap="square" lIns="91440" tIns="45720" rIns="91440" bIns="45720" numCol="1" anchor="t" anchorCtr="0" compatLnSpc="1">
                                        <a:prstTxWarp prst="textNoShape">
                                          <a:avLst/>
                                        </a:prstTxWarp>
                                      </a:bodyPr>
                                      <a:lstStyle/>
                                      <a:p>
                                        <a:endParaRPr lang="pt-BR"/>
                                      </a:p>
                                    </p:txBody>
                                  </p:sp>
                                  <p:grpSp>
                                    <p:nvGrpSpPr>
                                      <p:cNvPr id="8" name="Grupo 7"/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1744936" y="4685329"/>
                                        <a:ext cx="1073993" cy="1084097"/>
                                        <a:chOff x="1744936" y="4685329"/>
                                        <a:chExt cx="1073993" cy="1084097"/>
                                      </a:xfrm>
                                      <a:grpFill/>
                                    </p:grpSpPr>
                                    <p:sp>
                                      <p:nvSpPr>
                                        <p:cNvPr id="92" name="Freeform 1059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2055788" y="5606228"/>
                                          <a:ext cx="11657" cy="13211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10"/>
                                            <a:gd name="T1" fmla="*/ 9 h 11"/>
                                            <a:gd name="T2" fmla="*/ 3 w 10"/>
                                            <a:gd name="T3" fmla="*/ 0 h 11"/>
                                            <a:gd name="T4" fmla="*/ 9 w 10"/>
                                            <a:gd name="T5" fmla="*/ 6 h 11"/>
                                            <a:gd name="T6" fmla="*/ 0 w 10"/>
                                            <a:gd name="T7" fmla="*/ 9 h 11"/>
                                          </a:gdLst>
                                          <a:ahLst/>
                                          <a:cxnLst>
                                            <a:cxn ang="0">
                                              <a:pos x="T0" y="T1"/>
                                            </a:cxn>
                                            <a:cxn ang="0">
                                              <a:pos x="T2" y="T3"/>
                                            </a:cxn>
                                            <a:cxn ang="0">
                                              <a:pos x="T4" y="T5"/>
                                            </a:cxn>
                                            <a:cxn ang="0">
                                              <a:pos x="T6" y="T7"/>
                                            </a:cxn>
                                          </a:cxnLst>
                                          <a:rect l="0" t="0" r="r" b="b"/>
                                          <a:pathLst>
                                            <a:path w="10" h="11">
                                              <a:moveTo>
                                                <a:pt x="0" y="9"/>
                                              </a:moveTo>
                                              <a:cubicBezTo>
                                                <a:pt x="1" y="6"/>
                                                <a:pt x="2" y="3"/>
                                                <a:pt x="3" y="0"/>
                                              </a:cubicBezTo>
                                              <a:cubicBezTo>
                                                <a:pt x="8" y="0"/>
                                                <a:pt x="10" y="3"/>
                                                <a:pt x="9" y="6"/>
                                              </a:cubicBezTo>
                                              <a:cubicBezTo>
                                                <a:pt x="8" y="10"/>
                                                <a:pt x="5" y="11"/>
                                                <a:pt x="0" y="9"/>
                                              </a:cubicBezTo>
                                              <a:close/>
                                            </a:path>
                                          </a:pathLst>
                                        </a:custGeom>
                                        <a:grpFill/>
                                        <a:ln>
                                          <a:noFill/>
                                        </a:ln>
                                        <a:extLst>
                                          <a:ext uri="{91240B29-F687-4F45-9708-019B960494DF}">
                                            <a14:hiddenLine xmlns:a14="http://schemas.microsoft.com/office/drawing/2010/main" w="9525">
                                              <a:solidFill>
                                                <a:srgbClr val="000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14:hiddenLine>
                                          </a:ext>
                                        </a:extLst>
                                      </p:spPr>
                                      <p:txBody>
                                        <a:bodyPr vert="horz" wrap="square" lIns="91440" tIns="45720" rIns="91440" bIns="45720" numCol="1" anchor="t" anchorCtr="0" compatLnSpc="1">
                                          <a:prstTxWarp prst="textNoShape">
                                            <a:avLst/>
                                          </a:prstTxWarp>
                                        </a:bodyPr>
                                        <a:lstStyle/>
                                        <a:p>
                                          <a:endParaRPr lang="pt-BR"/>
                                        </a:p>
                                      </p:txBody>
                                    </p:sp>
                                    <p:grpSp>
                                      <p:nvGrpSpPr>
                                        <p:cNvPr id="7" name="Grupo 6"/>
                                        <p:cNvGrpSpPr/>
                                        <p:nvPr/>
                                      </p:nvGrpSpPr>
                                      <p:grpSpPr>
                                        <a:xfrm>
                                          <a:off x="1744936" y="4685329"/>
                                          <a:ext cx="1073993" cy="1084097"/>
                                          <a:chOff x="1744936" y="4685329"/>
                                          <a:chExt cx="1073993" cy="1084097"/>
                                        </a:xfrm>
                                        <a:grpFill/>
                                      </p:grpSpPr>
                                      <p:sp>
                                        <p:nvSpPr>
                                          <p:cNvPr id="2916" name="Freeform 6"/>
                                          <p:cNvSpPr>
                                            <a:spLocks noEditPoints="1"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1744936" y="4685329"/>
                                            <a:ext cx="1073993" cy="1084097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135 w 922"/>
                                              <a:gd name="T1" fmla="*/ 346 h 931"/>
                                              <a:gd name="T2" fmla="*/ 164 w 922"/>
                                              <a:gd name="T3" fmla="*/ 119 h 931"/>
                                              <a:gd name="T4" fmla="*/ 320 w 922"/>
                                              <a:gd name="T5" fmla="*/ 121 h 931"/>
                                              <a:gd name="T6" fmla="*/ 481 w 922"/>
                                              <a:gd name="T7" fmla="*/ 33 h 931"/>
                                              <a:gd name="T8" fmla="*/ 664 w 922"/>
                                              <a:gd name="T9" fmla="*/ 77 h 931"/>
                                              <a:gd name="T10" fmla="*/ 789 w 922"/>
                                              <a:gd name="T11" fmla="*/ 262 h 931"/>
                                              <a:gd name="T12" fmla="*/ 839 w 922"/>
                                              <a:gd name="T13" fmla="*/ 609 h 931"/>
                                              <a:gd name="T14" fmla="*/ 632 w 922"/>
                                              <a:gd name="T15" fmla="*/ 779 h 931"/>
                                              <a:gd name="T16" fmla="*/ 664 w 922"/>
                                              <a:gd name="T17" fmla="*/ 833 h 931"/>
                                              <a:gd name="T18" fmla="*/ 373 w 922"/>
                                              <a:gd name="T19" fmla="*/ 877 h 931"/>
                                              <a:gd name="T20" fmla="*/ 216 w 922"/>
                                              <a:gd name="T21" fmla="*/ 716 h 931"/>
                                              <a:gd name="T22" fmla="*/ 234 w 922"/>
                                              <a:gd name="T23" fmla="*/ 719 h 931"/>
                                              <a:gd name="T24" fmla="*/ 298 w 922"/>
                                              <a:gd name="T25" fmla="*/ 231 h 931"/>
                                              <a:gd name="T26" fmla="*/ 333 w 922"/>
                                              <a:gd name="T27" fmla="*/ 224 h 931"/>
                                              <a:gd name="T28" fmla="*/ 612 w 922"/>
                                              <a:gd name="T29" fmla="*/ 230 h 931"/>
                                              <a:gd name="T30" fmla="*/ 111 w 922"/>
                                              <a:gd name="T31" fmla="*/ 439 h 931"/>
                                              <a:gd name="T32" fmla="*/ 681 w 922"/>
                                              <a:gd name="T33" fmla="*/ 549 h 931"/>
                                              <a:gd name="T34" fmla="*/ 558 w 922"/>
                                              <a:gd name="T35" fmla="*/ 738 h 931"/>
                                              <a:gd name="T36" fmla="*/ 586 w 922"/>
                                              <a:gd name="T37" fmla="*/ 159 h 931"/>
                                              <a:gd name="T38" fmla="*/ 541 w 922"/>
                                              <a:gd name="T39" fmla="*/ 666 h 931"/>
                                              <a:gd name="T40" fmla="*/ 733 w 922"/>
                                              <a:gd name="T41" fmla="*/ 519 h 931"/>
                                              <a:gd name="T42" fmla="*/ 374 w 922"/>
                                              <a:gd name="T43" fmla="*/ 181 h 931"/>
                                              <a:gd name="T44" fmla="*/ 254 w 922"/>
                                              <a:gd name="T45" fmla="*/ 175 h 931"/>
                                              <a:gd name="T46" fmla="*/ 313 w 922"/>
                                              <a:gd name="T47" fmla="*/ 853 h 931"/>
                                              <a:gd name="T48" fmla="*/ 552 w 922"/>
                                              <a:gd name="T49" fmla="*/ 131 h 931"/>
                                              <a:gd name="T50" fmla="*/ 678 w 922"/>
                                              <a:gd name="T51" fmla="*/ 591 h 931"/>
                                              <a:gd name="T52" fmla="*/ 352 w 922"/>
                                              <a:gd name="T53" fmla="*/ 722 h 931"/>
                                              <a:gd name="T54" fmla="*/ 632 w 922"/>
                                              <a:gd name="T55" fmla="*/ 750 h 931"/>
                                              <a:gd name="T56" fmla="*/ 235 w 922"/>
                                              <a:gd name="T57" fmla="*/ 680 h 931"/>
                                              <a:gd name="T58" fmla="*/ 201 w 922"/>
                                              <a:gd name="T59" fmla="*/ 480 h 931"/>
                                              <a:gd name="T60" fmla="*/ 224 w 922"/>
                                              <a:gd name="T61" fmla="*/ 449 h 931"/>
                                              <a:gd name="T62" fmla="*/ 540 w 922"/>
                                              <a:gd name="T63" fmla="*/ 122 h 931"/>
                                              <a:gd name="T64" fmla="*/ 212 w 922"/>
                                              <a:gd name="T65" fmla="*/ 498 h 931"/>
                                              <a:gd name="T66" fmla="*/ 843 w 922"/>
                                              <a:gd name="T67" fmla="*/ 391 h 931"/>
                                              <a:gd name="T68" fmla="*/ 642 w 922"/>
                                              <a:gd name="T69" fmla="*/ 137 h 931"/>
                                              <a:gd name="T70" fmla="*/ 746 w 922"/>
                                              <a:gd name="T71" fmla="*/ 551 h 931"/>
                                              <a:gd name="T72" fmla="*/ 132 w 922"/>
                                              <a:gd name="T73" fmla="*/ 378 h 931"/>
                                              <a:gd name="T74" fmla="*/ 622 w 922"/>
                                              <a:gd name="T75" fmla="*/ 733 h 931"/>
                                              <a:gd name="T76" fmla="*/ 378 w 922"/>
                                              <a:gd name="T77" fmla="*/ 809 h 931"/>
                                              <a:gd name="T78" fmla="*/ 778 w 922"/>
                                              <a:gd name="T79" fmla="*/ 478 h 931"/>
                                              <a:gd name="T80" fmla="*/ 301 w 922"/>
                                              <a:gd name="T81" fmla="*/ 289 h 931"/>
                                              <a:gd name="T82" fmla="*/ 242 w 922"/>
                                              <a:gd name="T83" fmla="*/ 708 h 931"/>
                                              <a:gd name="T84" fmla="*/ 459 w 922"/>
                                              <a:gd name="T85" fmla="*/ 625 h 931"/>
                                              <a:gd name="T86" fmla="*/ 147 w 922"/>
                                              <a:gd name="T87" fmla="*/ 280 h 931"/>
                                              <a:gd name="T88" fmla="*/ 662 w 922"/>
                                              <a:gd name="T89" fmla="*/ 188 h 931"/>
                                              <a:gd name="T90" fmla="*/ 729 w 922"/>
                                              <a:gd name="T91" fmla="*/ 615 h 931"/>
                                              <a:gd name="T92" fmla="*/ 580 w 922"/>
                                              <a:gd name="T93" fmla="*/ 851 h 931"/>
                                              <a:gd name="T94" fmla="*/ 686 w 922"/>
                                              <a:gd name="T95" fmla="*/ 527 h 931"/>
                                              <a:gd name="T96" fmla="*/ 332 w 922"/>
                                              <a:gd name="T97" fmla="*/ 165 h 931"/>
                                              <a:gd name="T98" fmla="*/ 154 w 922"/>
                                              <a:gd name="T99" fmla="*/ 605 h 931"/>
                                              <a:gd name="T100" fmla="*/ 300 w 922"/>
                                              <a:gd name="T101" fmla="*/ 738 h 931"/>
                                              <a:gd name="T102" fmla="*/ 199 w 922"/>
                                              <a:gd name="T103" fmla="*/ 421 h 931"/>
                                              <a:gd name="T104" fmla="*/ 364 w 922"/>
                                              <a:gd name="T105" fmla="*/ 96 h 931"/>
                                              <a:gd name="T106" fmla="*/ 234 w 922"/>
                                              <a:gd name="T107" fmla="*/ 206 h 931"/>
                                              <a:gd name="T108" fmla="*/ 118 w 922"/>
                                              <a:gd name="T109" fmla="*/ 533 h 931"/>
                                              <a:gd name="T110" fmla="*/ 229 w 922"/>
                                              <a:gd name="T111" fmla="*/ 635 h 931"/>
                                              <a:gd name="T112" fmla="*/ 823 w 922"/>
                                              <a:gd name="T113" fmla="*/ 414 h 931"/>
                                              <a:gd name="T114" fmla="*/ 580 w 922"/>
                                              <a:gd name="T115" fmla="*/ 108 h 931"/>
                                              <a:gd name="T116" fmla="*/ 210 w 922"/>
                                              <a:gd name="T117" fmla="*/ 489 h 931"/>
                                              <a:gd name="T118" fmla="*/ 357 w 922"/>
                                              <a:gd name="T119" fmla="*/ 173 h 931"/>
                                              <a:gd name="T120" fmla="*/ 682 w 922"/>
                                              <a:gd name="T121" fmla="*/ 513 h 931"/>
                                              <a:gd name="T122" fmla="*/ 800 w 922"/>
                                              <a:gd name="T123" fmla="*/ 541 h 931"/>
                                              <a:gd name="T124" fmla="*/ 690 w 922"/>
                                              <a:gd name="T125" fmla="*/ 505 h 931"/>
                                            </a:gdLst>
                                            <a:ahLst/>
                                            <a:cxnLst>
                                              <a:cxn ang="0">
                                                <a:pos x="T0" y="T1"/>
                                              </a:cxn>
                                              <a:cxn ang="0">
                                                <a:pos x="T2" y="T3"/>
                                              </a:cxn>
                                              <a:cxn ang="0">
                                                <a:pos x="T4" y="T5"/>
                                              </a:cxn>
                                              <a:cxn ang="0">
                                                <a:pos x="T6" y="T7"/>
                                              </a:cxn>
                                              <a:cxn ang="0">
                                                <a:pos x="T8" y="T9"/>
                                              </a:cxn>
                                              <a:cxn ang="0">
                                                <a:pos x="T10" y="T11"/>
                                              </a:cxn>
                                              <a:cxn ang="0">
                                                <a:pos x="T12" y="T13"/>
                                              </a:cxn>
                                              <a:cxn ang="0">
                                                <a:pos x="T14" y="T15"/>
                                              </a:cxn>
                                              <a:cxn ang="0">
                                                <a:pos x="T16" y="T17"/>
                                              </a:cxn>
                                              <a:cxn ang="0">
                                                <a:pos x="T18" y="T19"/>
                                              </a:cxn>
                                              <a:cxn ang="0">
                                                <a:pos x="T20" y="T21"/>
                                              </a:cxn>
                                              <a:cxn ang="0">
                                                <a:pos x="T22" y="T23"/>
                                              </a:cxn>
                                              <a:cxn ang="0">
                                                <a:pos x="T24" y="T25"/>
                                              </a:cxn>
                                              <a:cxn ang="0">
                                                <a:pos x="T26" y="T27"/>
                                              </a:cxn>
                                              <a:cxn ang="0">
                                                <a:pos x="T28" y="T29"/>
                                              </a:cxn>
                                              <a:cxn ang="0">
                                                <a:pos x="T30" y="T31"/>
                                              </a:cxn>
                                              <a:cxn ang="0">
                                                <a:pos x="T32" y="T33"/>
                                              </a:cxn>
                                              <a:cxn ang="0">
                                                <a:pos x="T34" y="T35"/>
                                              </a:cxn>
                                              <a:cxn ang="0">
                                                <a:pos x="T36" y="T37"/>
                                              </a:cxn>
                                              <a:cxn ang="0">
                                                <a:pos x="T38" y="T39"/>
                                              </a:cxn>
                                              <a:cxn ang="0">
                                                <a:pos x="T40" y="T41"/>
                                              </a:cxn>
                                              <a:cxn ang="0">
                                                <a:pos x="T42" y="T43"/>
                                              </a:cxn>
                                              <a:cxn ang="0">
                                                <a:pos x="T44" y="T45"/>
                                              </a:cxn>
                                              <a:cxn ang="0">
                                                <a:pos x="T46" y="T47"/>
                                              </a:cxn>
                                              <a:cxn ang="0">
                                                <a:pos x="T48" y="T49"/>
                                              </a:cxn>
                                              <a:cxn ang="0">
                                                <a:pos x="T50" y="T51"/>
                                              </a:cxn>
                                              <a:cxn ang="0">
                                                <a:pos x="T52" y="T53"/>
                                              </a:cxn>
                                              <a:cxn ang="0">
                                                <a:pos x="T54" y="T55"/>
                                              </a:cxn>
                                              <a:cxn ang="0">
                                                <a:pos x="T56" y="T57"/>
                                              </a:cxn>
                                              <a:cxn ang="0">
                                                <a:pos x="T58" y="T59"/>
                                              </a:cxn>
                                              <a:cxn ang="0">
                                                <a:pos x="T60" y="T61"/>
                                              </a:cxn>
                                              <a:cxn ang="0">
                                                <a:pos x="T62" y="T63"/>
                                              </a:cxn>
                                              <a:cxn ang="0">
                                                <a:pos x="T64" y="T65"/>
                                              </a:cxn>
                                              <a:cxn ang="0">
                                                <a:pos x="T66" y="T67"/>
                                              </a:cxn>
                                              <a:cxn ang="0">
                                                <a:pos x="T68" y="T69"/>
                                              </a:cxn>
                                              <a:cxn ang="0">
                                                <a:pos x="T70" y="T71"/>
                                              </a:cxn>
                                              <a:cxn ang="0">
                                                <a:pos x="T72" y="T73"/>
                                              </a:cxn>
                                              <a:cxn ang="0">
                                                <a:pos x="T74" y="T75"/>
                                              </a:cxn>
                                              <a:cxn ang="0">
                                                <a:pos x="T76" y="T77"/>
                                              </a:cxn>
                                              <a:cxn ang="0">
                                                <a:pos x="T78" y="T79"/>
                                              </a:cxn>
                                              <a:cxn ang="0">
                                                <a:pos x="T80" y="T81"/>
                                              </a:cxn>
                                              <a:cxn ang="0">
                                                <a:pos x="T82" y="T83"/>
                                              </a:cxn>
                                              <a:cxn ang="0">
                                                <a:pos x="T84" y="T85"/>
                                              </a:cxn>
                                              <a:cxn ang="0">
                                                <a:pos x="T86" y="T87"/>
                                              </a:cxn>
                                              <a:cxn ang="0">
                                                <a:pos x="T88" y="T89"/>
                                              </a:cxn>
                                              <a:cxn ang="0">
                                                <a:pos x="T90" y="T91"/>
                                              </a:cxn>
                                              <a:cxn ang="0">
                                                <a:pos x="T92" y="T93"/>
                                              </a:cxn>
                                              <a:cxn ang="0">
                                                <a:pos x="T94" y="T95"/>
                                              </a:cxn>
                                              <a:cxn ang="0">
                                                <a:pos x="T96" y="T97"/>
                                              </a:cxn>
                                              <a:cxn ang="0">
                                                <a:pos x="T98" y="T99"/>
                                              </a:cxn>
                                              <a:cxn ang="0">
                                                <a:pos x="T100" y="T101"/>
                                              </a:cxn>
                                              <a:cxn ang="0">
                                                <a:pos x="T102" y="T103"/>
                                              </a:cxn>
                                              <a:cxn ang="0">
                                                <a:pos x="T104" y="T105"/>
                                              </a:cxn>
                                              <a:cxn ang="0">
                                                <a:pos x="T106" y="T107"/>
                                              </a:cxn>
                                              <a:cxn ang="0">
                                                <a:pos x="T108" y="T109"/>
                                              </a:cxn>
                                              <a:cxn ang="0">
                                                <a:pos x="T110" y="T111"/>
                                              </a:cxn>
                                              <a:cxn ang="0">
                                                <a:pos x="T112" y="T113"/>
                                              </a:cxn>
                                              <a:cxn ang="0">
                                                <a:pos x="T114" y="T115"/>
                                              </a:cxn>
                                              <a:cxn ang="0">
                                                <a:pos x="T116" y="T117"/>
                                              </a:cxn>
                                              <a:cxn ang="0">
                                                <a:pos x="T118" y="T119"/>
                                              </a:cxn>
                                              <a:cxn ang="0">
                                                <a:pos x="T120" y="T121"/>
                                              </a:cxn>
                                              <a:cxn ang="0">
                                                <a:pos x="T122" y="T123"/>
                                              </a:cxn>
                                              <a:cxn ang="0">
                                                <a:pos x="T124" y="T125"/>
                                              </a:cxn>
                                            </a:cxnLst>
                                            <a:rect l="0" t="0" r="r" b="b"/>
                                            <a:pathLst>
                                              <a:path w="922" h="931">
                                                <a:moveTo>
                                                  <a:pt x="206" y="644"/>
                                                </a:moveTo>
                                                <a:cubicBezTo>
                                                  <a:pt x="204" y="644"/>
                                                  <a:pt x="203" y="644"/>
                                                  <a:pt x="202" y="645"/>
                                                </a:cubicBezTo>
                                                <a:cubicBezTo>
                                                  <a:pt x="198" y="649"/>
                                                  <a:pt x="193" y="652"/>
                                                  <a:pt x="189" y="656"/>
                                                </a:cubicBezTo>
                                                <a:cubicBezTo>
                                                  <a:pt x="180" y="663"/>
                                                  <a:pt x="172" y="670"/>
                                                  <a:pt x="163" y="678"/>
                                                </a:cubicBezTo>
                                                <a:cubicBezTo>
                                                  <a:pt x="163" y="673"/>
                                                  <a:pt x="163" y="667"/>
                                                  <a:pt x="163" y="661"/>
                                                </a:cubicBezTo>
                                                <a:cubicBezTo>
                                                  <a:pt x="169" y="656"/>
                                                  <a:pt x="175" y="650"/>
                                                  <a:pt x="182" y="645"/>
                                                </a:cubicBezTo>
                                                <a:cubicBezTo>
                                                  <a:pt x="177" y="643"/>
                                                  <a:pt x="175" y="646"/>
                                                  <a:pt x="173" y="648"/>
                                                </a:cubicBezTo>
                                                <a:cubicBezTo>
                                                  <a:pt x="170" y="650"/>
                                                  <a:pt x="167" y="652"/>
                                                  <a:pt x="164" y="654"/>
                                                </a:cubicBezTo>
                                                <a:cubicBezTo>
                                                  <a:pt x="164" y="650"/>
                                                  <a:pt x="164" y="647"/>
                                                  <a:pt x="164" y="643"/>
                                                </a:cubicBezTo>
                                                <a:cubicBezTo>
                                                  <a:pt x="148" y="639"/>
                                                  <a:pt x="134" y="631"/>
                                                  <a:pt x="121" y="622"/>
                                                </a:cubicBezTo>
                                                <a:cubicBezTo>
                                                  <a:pt x="115" y="623"/>
                                                  <a:pt x="109" y="619"/>
                                                  <a:pt x="102" y="617"/>
                                                </a:cubicBezTo>
                                                <a:cubicBezTo>
                                                  <a:pt x="106" y="615"/>
                                                  <a:pt x="108" y="613"/>
                                                  <a:pt x="111" y="611"/>
                                                </a:cubicBezTo>
                                                <a:cubicBezTo>
                                                  <a:pt x="105" y="610"/>
                                                  <a:pt x="101" y="614"/>
                                                  <a:pt x="96" y="616"/>
                                                </a:cubicBezTo>
                                                <a:cubicBezTo>
                                                  <a:pt x="92" y="615"/>
                                                  <a:pt x="89" y="613"/>
                                                  <a:pt x="85" y="612"/>
                                                </a:cubicBezTo>
                                                <a:cubicBezTo>
                                                  <a:pt x="87" y="607"/>
                                                  <a:pt x="88" y="603"/>
                                                  <a:pt x="90" y="599"/>
                                                </a:cubicBezTo>
                                                <a:cubicBezTo>
                                                  <a:pt x="101" y="594"/>
                                                  <a:pt x="112" y="588"/>
                                                  <a:pt x="123" y="582"/>
                                                </a:cubicBezTo>
                                                <a:cubicBezTo>
                                                  <a:pt x="123" y="582"/>
                                                  <a:pt x="123" y="582"/>
                                                  <a:pt x="123" y="581"/>
                                                </a:cubicBezTo>
                                                <a:cubicBezTo>
                                                  <a:pt x="121" y="582"/>
                                                  <a:pt x="119" y="582"/>
                                                  <a:pt x="117" y="583"/>
                                                </a:cubicBezTo>
                                                <a:cubicBezTo>
                                                  <a:pt x="110" y="586"/>
                                                  <a:pt x="103" y="589"/>
                                                  <a:pt x="97" y="593"/>
                                                </a:cubicBezTo>
                                                <a:cubicBezTo>
                                                  <a:pt x="95" y="593"/>
                                                  <a:pt x="93" y="593"/>
                                                  <a:pt x="90" y="594"/>
                                                </a:cubicBezTo>
                                                <a:cubicBezTo>
                                                  <a:pt x="92" y="588"/>
                                                  <a:pt x="94" y="584"/>
                                                  <a:pt x="96" y="578"/>
                                                </a:cubicBezTo>
                                                <a:cubicBezTo>
                                                  <a:pt x="101" y="575"/>
                                                  <a:pt x="109" y="572"/>
                                                  <a:pt x="116" y="568"/>
                                                </a:cubicBezTo>
                                                <a:cubicBezTo>
                                                  <a:pt x="109" y="565"/>
                                                  <a:pt x="105" y="573"/>
                                                  <a:pt x="99" y="571"/>
                                                </a:cubicBezTo>
                                                <a:cubicBezTo>
                                                  <a:pt x="99" y="566"/>
                                                  <a:pt x="102" y="561"/>
                                                  <a:pt x="103" y="556"/>
                                                </a:cubicBezTo>
                                                <a:cubicBezTo>
                                                  <a:pt x="105" y="555"/>
                                                  <a:pt x="107" y="554"/>
                                                  <a:pt x="109" y="553"/>
                                                </a:cubicBezTo>
                                                <a:cubicBezTo>
                                                  <a:pt x="108" y="552"/>
                                                  <a:pt x="106" y="551"/>
                                                  <a:pt x="105" y="550"/>
                                                </a:cubicBezTo>
                                                <a:cubicBezTo>
                                                  <a:pt x="105" y="549"/>
                                                  <a:pt x="106" y="547"/>
                                                  <a:pt x="107" y="546"/>
                                                </a:cubicBezTo>
                                                <a:cubicBezTo>
                                                  <a:pt x="107" y="541"/>
                                                  <a:pt x="101" y="536"/>
                                                  <a:pt x="105" y="530"/>
                                                </a:cubicBezTo>
                                                <a:cubicBezTo>
                                                  <a:pt x="102" y="528"/>
                                                  <a:pt x="100" y="525"/>
                                                  <a:pt x="96" y="522"/>
                                                </a:cubicBezTo>
                                                <a:cubicBezTo>
                                                  <a:pt x="98" y="522"/>
                                                  <a:pt x="98" y="521"/>
                                                  <a:pt x="99" y="521"/>
                                                </a:cubicBezTo>
                                                <a:cubicBezTo>
                                                  <a:pt x="109" y="518"/>
                                                  <a:pt x="119" y="516"/>
                                                  <a:pt x="128" y="513"/>
                                                </a:cubicBezTo>
                                                <a:cubicBezTo>
                                                  <a:pt x="131" y="512"/>
                                                  <a:pt x="135" y="512"/>
                                                  <a:pt x="137" y="509"/>
                                                </a:cubicBezTo>
                                                <a:cubicBezTo>
                                                  <a:pt x="139" y="509"/>
                                                  <a:pt x="141" y="509"/>
                                                  <a:pt x="143" y="509"/>
                                                </a:cubicBezTo>
                                                <a:cubicBezTo>
                                                  <a:pt x="145" y="509"/>
                                                  <a:pt x="147" y="508"/>
                                                  <a:pt x="148" y="507"/>
                                                </a:cubicBezTo>
                                                <a:cubicBezTo>
                                                  <a:pt x="150" y="507"/>
                                                  <a:pt x="151" y="507"/>
                                                  <a:pt x="154" y="506"/>
                                                </a:cubicBezTo>
                                                <a:cubicBezTo>
                                                  <a:pt x="147" y="503"/>
                                                  <a:pt x="142" y="507"/>
                                                  <a:pt x="137" y="509"/>
                                                </a:cubicBezTo>
                                                <a:cubicBezTo>
                                                  <a:pt x="127" y="509"/>
                                                  <a:pt x="118" y="514"/>
                                                  <a:pt x="108" y="516"/>
                                                </a:cubicBezTo>
                                                <a:cubicBezTo>
                                                  <a:pt x="104" y="516"/>
                                                  <a:pt x="101" y="518"/>
                                                  <a:pt x="97" y="519"/>
                                                </a:cubicBezTo>
                                                <a:cubicBezTo>
                                                  <a:pt x="92" y="520"/>
                                                  <a:pt x="87" y="519"/>
                                                  <a:pt x="84" y="515"/>
                                                </a:cubicBezTo>
                                                <a:cubicBezTo>
                                                  <a:pt x="82" y="513"/>
                                                  <a:pt x="80" y="512"/>
                                                  <a:pt x="78" y="509"/>
                                                </a:cubicBezTo>
                                                <a:cubicBezTo>
                                                  <a:pt x="94" y="504"/>
                                                  <a:pt x="111" y="502"/>
                                                  <a:pt x="127" y="496"/>
                                                </a:cubicBezTo>
                                                <a:cubicBezTo>
                                                  <a:pt x="109" y="499"/>
                                                  <a:pt x="91" y="503"/>
                                                  <a:pt x="73" y="507"/>
                                                </a:cubicBezTo>
                                                <a:cubicBezTo>
                                                  <a:pt x="69" y="504"/>
                                                  <a:pt x="64" y="501"/>
                                                  <a:pt x="59" y="496"/>
                                                </a:cubicBezTo>
                                                <a:cubicBezTo>
                                                  <a:pt x="76" y="491"/>
                                                  <a:pt x="92" y="490"/>
                                                  <a:pt x="109" y="486"/>
                                                </a:cubicBezTo>
                                                <a:cubicBezTo>
                                                  <a:pt x="109" y="486"/>
                                                  <a:pt x="110" y="485"/>
                                                  <a:pt x="112" y="483"/>
                                                </a:cubicBezTo>
                                                <a:cubicBezTo>
                                                  <a:pt x="92" y="487"/>
                                                  <a:pt x="73" y="490"/>
                                                  <a:pt x="54" y="493"/>
                                                </a:cubicBezTo>
                                                <a:cubicBezTo>
                                                  <a:pt x="51" y="491"/>
                                                  <a:pt x="47" y="488"/>
                                                  <a:pt x="44" y="486"/>
                                                </a:cubicBezTo>
                                                <a:cubicBezTo>
                                                  <a:pt x="47" y="482"/>
                                                  <a:pt x="49" y="479"/>
                                                  <a:pt x="52" y="476"/>
                                                </a:cubicBezTo>
                                                <a:cubicBezTo>
                                                  <a:pt x="67" y="473"/>
                                                  <a:pt x="82" y="471"/>
                                                  <a:pt x="97" y="469"/>
                                                </a:cubicBezTo>
                                                <a:cubicBezTo>
                                                  <a:pt x="92" y="467"/>
                                                  <a:pt x="88" y="465"/>
                                                  <a:pt x="84" y="468"/>
                                                </a:cubicBezTo>
                                                <a:cubicBezTo>
                                                  <a:pt x="84" y="469"/>
                                                  <a:pt x="84" y="469"/>
                                                  <a:pt x="83" y="469"/>
                                                </a:cubicBezTo>
                                                <a:cubicBezTo>
                                                  <a:pt x="74" y="470"/>
                                                  <a:pt x="65" y="470"/>
                                                  <a:pt x="54" y="471"/>
                                                </a:cubicBezTo>
                                                <a:cubicBezTo>
                                                  <a:pt x="58" y="466"/>
                                                  <a:pt x="62" y="461"/>
                                                  <a:pt x="65" y="457"/>
                                                </a:cubicBezTo>
                                                <a:cubicBezTo>
                                                  <a:pt x="73" y="456"/>
                                                  <a:pt x="81" y="455"/>
                                                  <a:pt x="89" y="454"/>
                                                </a:cubicBezTo>
                                                <a:cubicBezTo>
                                                  <a:pt x="89" y="453"/>
                                                  <a:pt x="89" y="452"/>
                                                  <a:pt x="88" y="450"/>
                                                </a:cubicBezTo>
                                                <a:cubicBezTo>
                                                  <a:pt x="82" y="454"/>
                                                  <a:pt x="76" y="452"/>
                                                  <a:pt x="68" y="453"/>
                                                </a:cubicBezTo>
                                                <a:cubicBezTo>
                                                  <a:pt x="71" y="448"/>
                                                  <a:pt x="74" y="444"/>
                                                  <a:pt x="77" y="439"/>
                                                </a:cubicBezTo>
                                                <a:cubicBezTo>
                                                  <a:pt x="79" y="439"/>
                                                  <a:pt x="82" y="439"/>
                                                  <a:pt x="85" y="439"/>
                                                </a:cubicBezTo>
                                                <a:cubicBezTo>
                                                  <a:pt x="83" y="431"/>
                                                  <a:pt x="82" y="425"/>
                                                  <a:pt x="80" y="417"/>
                                                </a:cubicBezTo>
                                                <a:cubicBezTo>
                                                  <a:pt x="83" y="416"/>
                                                  <a:pt x="86" y="415"/>
                                                  <a:pt x="88" y="414"/>
                                                </a:cubicBezTo>
                                                <a:cubicBezTo>
                                                  <a:pt x="86" y="411"/>
                                                  <a:pt x="84" y="409"/>
                                                  <a:pt x="82" y="405"/>
                                                </a:cubicBezTo>
                                                <a:cubicBezTo>
                                                  <a:pt x="89" y="403"/>
                                                  <a:pt x="95" y="405"/>
                                                  <a:pt x="102" y="404"/>
                                                </a:cubicBezTo>
                                                <a:cubicBezTo>
                                                  <a:pt x="99" y="402"/>
                                                  <a:pt x="97" y="401"/>
                                                  <a:pt x="95" y="401"/>
                                                </a:cubicBezTo>
                                                <a:cubicBezTo>
                                                  <a:pt x="90" y="400"/>
                                                  <a:pt x="84" y="400"/>
                                                  <a:pt x="78" y="400"/>
                                                </a:cubicBezTo>
                                                <a:cubicBezTo>
                                                  <a:pt x="75" y="396"/>
                                                  <a:pt x="72" y="392"/>
                                                  <a:pt x="68" y="387"/>
                                                </a:cubicBezTo>
                                                <a:cubicBezTo>
                                                  <a:pt x="79" y="385"/>
                                                  <a:pt x="90" y="388"/>
                                                  <a:pt x="101" y="387"/>
                                                </a:cubicBezTo>
                                                <a:cubicBezTo>
                                                  <a:pt x="100" y="387"/>
                                                  <a:pt x="98" y="386"/>
                                                  <a:pt x="97" y="386"/>
                                                </a:cubicBezTo>
                                                <a:cubicBezTo>
                                                  <a:pt x="97" y="385"/>
                                                  <a:pt x="98" y="385"/>
                                                  <a:pt x="98" y="384"/>
                                                </a:cubicBezTo>
                                                <a:cubicBezTo>
                                                  <a:pt x="92" y="384"/>
                                                  <a:pt x="86" y="385"/>
                                                  <a:pt x="80" y="384"/>
                                                </a:cubicBezTo>
                                                <a:cubicBezTo>
                                                  <a:pt x="75" y="383"/>
                                                  <a:pt x="70" y="382"/>
                                                  <a:pt x="65" y="382"/>
                                                </a:cubicBezTo>
                                                <a:cubicBezTo>
                                                  <a:pt x="62" y="378"/>
                                                  <a:pt x="58" y="373"/>
                                                  <a:pt x="54" y="368"/>
                                                </a:cubicBezTo>
                                                <a:cubicBezTo>
                                                  <a:pt x="61" y="369"/>
                                                  <a:pt x="68" y="366"/>
                                                  <a:pt x="74" y="370"/>
                                                </a:cubicBezTo>
                                                <a:cubicBezTo>
                                                  <a:pt x="74" y="371"/>
                                                  <a:pt x="75" y="370"/>
                                                  <a:pt x="76" y="370"/>
                                                </a:cubicBezTo>
                                                <a:cubicBezTo>
                                                  <a:pt x="84" y="371"/>
                                                  <a:pt x="93" y="371"/>
                                                  <a:pt x="101" y="372"/>
                                                </a:cubicBezTo>
                                                <a:cubicBezTo>
                                                  <a:pt x="106" y="373"/>
                                                  <a:pt x="110" y="374"/>
                                                  <a:pt x="115" y="373"/>
                                                </a:cubicBezTo>
                                                <a:cubicBezTo>
                                                  <a:pt x="113" y="373"/>
                                                  <a:pt x="112" y="373"/>
                                                  <a:pt x="110" y="372"/>
                                                </a:cubicBezTo>
                                                <a:cubicBezTo>
                                                  <a:pt x="108" y="372"/>
                                                  <a:pt x="107" y="370"/>
                                                  <a:pt x="105" y="370"/>
                                                </a:cubicBezTo>
                                                <a:cubicBezTo>
                                                  <a:pt x="98" y="372"/>
                                                  <a:pt x="91" y="367"/>
                                                  <a:pt x="84" y="368"/>
                                                </a:cubicBezTo>
                                                <a:cubicBezTo>
                                                  <a:pt x="80" y="369"/>
                                                  <a:pt x="76" y="366"/>
                                                  <a:pt x="73" y="366"/>
                                                </a:cubicBezTo>
                                                <a:cubicBezTo>
                                                  <a:pt x="69" y="366"/>
                                                  <a:pt x="65" y="367"/>
                                                  <a:pt x="61" y="364"/>
                                                </a:cubicBezTo>
                                                <a:cubicBezTo>
                                                  <a:pt x="59" y="363"/>
                                                  <a:pt x="55" y="364"/>
                                                  <a:pt x="51" y="364"/>
                                                </a:cubicBezTo>
                                                <a:cubicBezTo>
                                                  <a:pt x="49" y="361"/>
                                                  <a:pt x="47" y="358"/>
                                                  <a:pt x="44" y="354"/>
                                                </a:cubicBezTo>
                                                <a:cubicBezTo>
                                                  <a:pt x="46" y="350"/>
                                                  <a:pt x="49" y="348"/>
                                                  <a:pt x="53" y="346"/>
                                                </a:cubicBezTo>
                                                <a:cubicBezTo>
                                                  <a:pt x="59" y="347"/>
                                                  <a:pt x="64" y="347"/>
                                                  <a:pt x="69" y="348"/>
                                                </a:cubicBezTo>
                                                <a:cubicBezTo>
                                                  <a:pt x="75" y="349"/>
                                                  <a:pt x="80" y="349"/>
                                                  <a:pt x="86" y="351"/>
                                                </a:cubicBezTo>
                                                <a:cubicBezTo>
                                                  <a:pt x="91" y="352"/>
                                                  <a:pt x="96" y="353"/>
                                                  <a:pt x="101" y="354"/>
                                                </a:cubicBezTo>
                                                <a:cubicBezTo>
                                                  <a:pt x="106" y="354"/>
                                                  <a:pt x="111" y="358"/>
                                                  <a:pt x="118" y="355"/>
                                                </a:cubicBezTo>
                                                <a:cubicBezTo>
                                                  <a:pt x="98" y="351"/>
                                                  <a:pt x="78" y="347"/>
                                                  <a:pt x="58" y="343"/>
                                                </a:cubicBezTo>
                                                <a:cubicBezTo>
                                                  <a:pt x="62" y="337"/>
                                                  <a:pt x="69" y="336"/>
                                                  <a:pt x="72" y="332"/>
                                                </a:cubicBezTo>
                                                <a:cubicBezTo>
                                                  <a:pt x="93" y="336"/>
                                                  <a:pt x="114" y="341"/>
                                                  <a:pt x="135" y="346"/>
                                                </a:cubicBezTo>
                                                <a:cubicBezTo>
                                                  <a:pt x="134" y="344"/>
                                                  <a:pt x="133" y="342"/>
                                                  <a:pt x="131" y="342"/>
                                                </a:cubicBezTo>
                                                <a:cubicBezTo>
                                                  <a:pt x="119" y="340"/>
                                                  <a:pt x="106" y="336"/>
                                                  <a:pt x="94" y="334"/>
                                                </a:cubicBezTo>
                                                <a:cubicBezTo>
                                                  <a:pt x="88" y="333"/>
                                                  <a:pt x="84" y="331"/>
                                                  <a:pt x="77" y="329"/>
                                                </a:cubicBezTo>
                                                <a:cubicBezTo>
                                                  <a:pt x="80" y="327"/>
                                                  <a:pt x="82" y="325"/>
                                                  <a:pt x="85" y="323"/>
                                                </a:cubicBezTo>
                                                <a:cubicBezTo>
                                                  <a:pt x="87" y="322"/>
                                                  <a:pt x="89" y="320"/>
                                                  <a:pt x="91" y="318"/>
                                                </a:cubicBezTo>
                                                <a:cubicBezTo>
                                                  <a:pt x="99" y="321"/>
                                                  <a:pt x="107" y="324"/>
                                                  <a:pt x="115" y="324"/>
                                                </a:cubicBezTo>
                                                <a:cubicBezTo>
                                                  <a:pt x="115" y="324"/>
                                                  <a:pt x="115" y="324"/>
                                                  <a:pt x="115" y="324"/>
                                                </a:cubicBezTo>
                                                <a:cubicBezTo>
                                                  <a:pt x="115" y="325"/>
                                                  <a:pt x="116" y="325"/>
                                                  <a:pt x="116" y="326"/>
                                                </a:cubicBezTo>
                                                <a:cubicBezTo>
                                                  <a:pt x="116" y="326"/>
                                                  <a:pt x="117" y="325"/>
                                                  <a:pt x="117" y="325"/>
                                                </a:cubicBezTo>
                                                <a:cubicBezTo>
                                                  <a:pt x="116" y="325"/>
                                                  <a:pt x="116" y="324"/>
                                                  <a:pt x="115" y="324"/>
                                                </a:cubicBezTo>
                                                <a:cubicBezTo>
                                                  <a:pt x="114" y="323"/>
                                                  <a:pt x="113" y="320"/>
                                                  <a:pt x="111" y="320"/>
                                                </a:cubicBezTo>
                                                <a:cubicBezTo>
                                                  <a:pt x="107" y="319"/>
                                                  <a:pt x="102" y="318"/>
                                                  <a:pt x="97" y="317"/>
                                                </a:cubicBezTo>
                                                <a:cubicBezTo>
                                                  <a:pt x="97" y="313"/>
                                                  <a:pt x="101" y="312"/>
                                                  <a:pt x="103" y="308"/>
                                                </a:cubicBezTo>
                                                <a:cubicBezTo>
                                                  <a:pt x="100" y="304"/>
                                                  <a:pt x="97" y="301"/>
                                                  <a:pt x="93" y="297"/>
                                                </a:cubicBezTo>
                                                <a:cubicBezTo>
                                                  <a:pt x="97" y="295"/>
                                                  <a:pt x="101" y="293"/>
                                                  <a:pt x="107" y="294"/>
                                                </a:cubicBezTo>
                                                <a:cubicBezTo>
                                                  <a:pt x="106" y="292"/>
                                                  <a:pt x="105" y="290"/>
                                                  <a:pt x="105" y="288"/>
                                                </a:cubicBezTo>
                                                <a:cubicBezTo>
                                                  <a:pt x="111" y="287"/>
                                                  <a:pt x="115" y="293"/>
                                                  <a:pt x="123" y="291"/>
                                                </a:cubicBezTo>
                                                <a:cubicBezTo>
                                                  <a:pt x="116" y="288"/>
                                                  <a:pt x="110" y="285"/>
                                                  <a:pt x="103" y="283"/>
                                                </a:cubicBezTo>
                                                <a:cubicBezTo>
                                                  <a:pt x="102" y="278"/>
                                                  <a:pt x="98" y="273"/>
                                                  <a:pt x="99" y="266"/>
                                                </a:cubicBezTo>
                                                <a:cubicBezTo>
                                                  <a:pt x="108" y="270"/>
                                                  <a:pt x="116" y="273"/>
                                                  <a:pt x="125" y="276"/>
                                                </a:cubicBezTo>
                                                <a:cubicBezTo>
                                                  <a:pt x="123" y="271"/>
                                                  <a:pt x="119" y="271"/>
                                                  <a:pt x="116" y="270"/>
                                                </a:cubicBezTo>
                                                <a:cubicBezTo>
                                                  <a:pt x="113" y="268"/>
                                                  <a:pt x="109" y="267"/>
                                                  <a:pt x="106" y="265"/>
                                                </a:cubicBezTo>
                                                <a:cubicBezTo>
                                                  <a:pt x="102" y="264"/>
                                                  <a:pt x="99" y="263"/>
                                                  <a:pt x="95" y="261"/>
                                                </a:cubicBezTo>
                                                <a:cubicBezTo>
                                                  <a:pt x="94" y="256"/>
                                                  <a:pt x="92" y="250"/>
                                                  <a:pt x="90" y="243"/>
                                                </a:cubicBezTo>
                                                <a:cubicBezTo>
                                                  <a:pt x="98" y="247"/>
                                                  <a:pt x="103" y="252"/>
                                                  <a:pt x="110" y="253"/>
                                                </a:cubicBezTo>
                                                <a:cubicBezTo>
                                                  <a:pt x="117" y="254"/>
                                                  <a:pt x="121" y="262"/>
                                                  <a:pt x="130" y="259"/>
                                                </a:cubicBezTo>
                                                <a:cubicBezTo>
                                                  <a:pt x="118" y="253"/>
                                                  <a:pt x="107" y="248"/>
                                                  <a:pt x="96" y="244"/>
                                                </a:cubicBezTo>
                                                <a:cubicBezTo>
                                                  <a:pt x="88" y="240"/>
                                                  <a:pt x="85" y="234"/>
                                                  <a:pt x="85" y="226"/>
                                                </a:cubicBezTo>
                                                <a:cubicBezTo>
                                                  <a:pt x="87" y="226"/>
                                                  <a:pt x="89" y="225"/>
                                                  <a:pt x="91" y="224"/>
                                                </a:cubicBezTo>
                                                <a:cubicBezTo>
                                                  <a:pt x="94" y="223"/>
                                                  <a:pt x="97" y="223"/>
                                                  <a:pt x="100" y="225"/>
                                                </a:cubicBezTo>
                                                <a:cubicBezTo>
                                                  <a:pt x="107" y="230"/>
                                                  <a:pt x="115" y="233"/>
                                                  <a:pt x="123" y="237"/>
                                                </a:cubicBezTo>
                                                <a:cubicBezTo>
                                                  <a:pt x="124" y="237"/>
                                                  <a:pt x="126" y="237"/>
                                                  <a:pt x="127" y="237"/>
                                                </a:cubicBezTo>
                                                <a:cubicBezTo>
                                                  <a:pt x="129" y="241"/>
                                                  <a:pt x="133" y="243"/>
                                                  <a:pt x="137" y="243"/>
                                                </a:cubicBezTo>
                                                <a:cubicBezTo>
                                                  <a:pt x="134" y="239"/>
                                                  <a:pt x="131" y="238"/>
                                                  <a:pt x="127" y="237"/>
                                                </a:cubicBezTo>
                                                <a:cubicBezTo>
                                                  <a:pt x="127" y="233"/>
                                                  <a:pt x="122" y="233"/>
                                                  <a:pt x="120" y="232"/>
                                                </a:cubicBezTo>
                                                <a:cubicBezTo>
                                                  <a:pt x="116" y="229"/>
                                                  <a:pt x="111" y="228"/>
                                                  <a:pt x="107" y="225"/>
                                                </a:cubicBezTo>
                                                <a:cubicBezTo>
                                                  <a:pt x="105" y="225"/>
                                                  <a:pt x="104" y="223"/>
                                                  <a:pt x="101" y="221"/>
                                                </a:cubicBezTo>
                                                <a:cubicBezTo>
                                                  <a:pt x="107" y="219"/>
                                                  <a:pt x="112" y="217"/>
                                                  <a:pt x="118" y="215"/>
                                                </a:cubicBezTo>
                                                <a:cubicBezTo>
                                                  <a:pt x="131" y="223"/>
                                                  <a:pt x="145" y="231"/>
                                                  <a:pt x="159" y="239"/>
                                                </a:cubicBezTo>
                                                <a:cubicBezTo>
                                                  <a:pt x="159" y="238"/>
                                                  <a:pt x="159" y="236"/>
                                                  <a:pt x="158" y="236"/>
                                                </a:cubicBezTo>
                                                <a:cubicBezTo>
                                                  <a:pt x="147" y="229"/>
                                                  <a:pt x="136" y="222"/>
                                                  <a:pt x="125" y="216"/>
                                                </a:cubicBezTo>
                                                <a:cubicBezTo>
                                                  <a:pt x="130" y="211"/>
                                                  <a:pt x="136" y="209"/>
                                                  <a:pt x="141" y="209"/>
                                                </a:cubicBezTo>
                                                <a:cubicBezTo>
                                                  <a:pt x="150" y="215"/>
                                                  <a:pt x="157" y="220"/>
                                                  <a:pt x="164" y="225"/>
                                                </a:cubicBezTo>
                                                <a:cubicBezTo>
                                                  <a:pt x="165" y="224"/>
                                                  <a:pt x="166" y="223"/>
                                                  <a:pt x="167" y="222"/>
                                                </a:cubicBezTo>
                                                <a:cubicBezTo>
                                                  <a:pt x="161" y="216"/>
                                                  <a:pt x="152" y="215"/>
                                                  <a:pt x="146" y="206"/>
                                                </a:cubicBezTo>
                                                <a:cubicBezTo>
                                                  <a:pt x="151" y="205"/>
                                                  <a:pt x="155" y="204"/>
                                                  <a:pt x="161" y="202"/>
                                                </a:cubicBezTo>
                                                <a:cubicBezTo>
                                                  <a:pt x="164" y="205"/>
                                                  <a:pt x="169" y="208"/>
                                                  <a:pt x="174" y="212"/>
                                                </a:cubicBezTo>
                                                <a:cubicBezTo>
                                                  <a:pt x="175" y="211"/>
                                                  <a:pt x="175" y="210"/>
                                                  <a:pt x="176" y="209"/>
                                                </a:cubicBezTo>
                                                <a:cubicBezTo>
                                                  <a:pt x="170" y="205"/>
                                                  <a:pt x="164" y="202"/>
                                                  <a:pt x="162" y="197"/>
                                                </a:cubicBezTo>
                                                <a:cubicBezTo>
                                                  <a:pt x="162" y="192"/>
                                                  <a:pt x="163" y="188"/>
                                                  <a:pt x="164" y="183"/>
                                                </a:cubicBezTo>
                                                <a:cubicBezTo>
                                                  <a:pt x="171" y="189"/>
                                                  <a:pt x="178" y="194"/>
                                                  <a:pt x="184" y="199"/>
                                                </a:cubicBezTo>
                                                <a:cubicBezTo>
                                                  <a:pt x="185" y="199"/>
                                                  <a:pt x="185" y="199"/>
                                                  <a:pt x="186" y="199"/>
                                                </a:cubicBezTo>
                                                <a:cubicBezTo>
                                                  <a:pt x="185" y="197"/>
                                                  <a:pt x="185" y="196"/>
                                                  <a:pt x="184" y="195"/>
                                                </a:cubicBezTo>
                                                <a:cubicBezTo>
                                                  <a:pt x="180" y="192"/>
                                                  <a:pt x="177" y="189"/>
                                                  <a:pt x="173" y="186"/>
                                                </a:cubicBezTo>
                                                <a:cubicBezTo>
                                                  <a:pt x="165" y="180"/>
                                                  <a:pt x="165" y="180"/>
                                                  <a:pt x="161" y="173"/>
                                                </a:cubicBezTo>
                                                <a:cubicBezTo>
                                                  <a:pt x="162" y="172"/>
                                                  <a:pt x="162" y="171"/>
                                                  <a:pt x="163" y="170"/>
                                                </a:cubicBezTo>
                                                <a:cubicBezTo>
                                                  <a:pt x="162" y="167"/>
                                                  <a:pt x="162" y="164"/>
                                                  <a:pt x="161" y="160"/>
                                                </a:cubicBezTo>
                                                <a:cubicBezTo>
                                                  <a:pt x="167" y="163"/>
                                                  <a:pt x="172" y="167"/>
                                                  <a:pt x="176" y="171"/>
                                                </a:cubicBezTo>
                                                <a:cubicBezTo>
                                                  <a:pt x="183" y="177"/>
                                                  <a:pt x="190" y="184"/>
                                                  <a:pt x="198" y="190"/>
                                                </a:cubicBezTo>
                                                <a:cubicBezTo>
                                                  <a:pt x="199" y="191"/>
                                                  <a:pt x="200" y="191"/>
                                                  <a:pt x="202" y="191"/>
                                                </a:cubicBezTo>
                                                <a:cubicBezTo>
                                                  <a:pt x="204" y="193"/>
                                                  <a:pt x="206" y="194"/>
                                                  <a:pt x="208" y="196"/>
                                                </a:cubicBezTo>
                                                <a:cubicBezTo>
                                                  <a:pt x="207" y="193"/>
                                                  <a:pt x="205" y="191"/>
                                                  <a:pt x="202" y="191"/>
                                                </a:cubicBezTo>
                                                <a:cubicBezTo>
                                                  <a:pt x="196" y="185"/>
                                                  <a:pt x="191" y="179"/>
                                                  <a:pt x="184" y="174"/>
                                                </a:cubicBezTo>
                                                <a:cubicBezTo>
                                                  <a:pt x="181" y="173"/>
                                                  <a:pt x="179" y="169"/>
                                                  <a:pt x="176" y="167"/>
                                                </a:cubicBezTo>
                                                <a:cubicBezTo>
                                                  <a:pt x="172" y="163"/>
                                                  <a:pt x="168" y="160"/>
                                                  <a:pt x="164" y="156"/>
                                                </a:cubicBezTo>
                                                <a:cubicBezTo>
                                                  <a:pt x="164" y="151"/>
                                                  <a:pt x="164" y="145"/>
                                                  <a:pt x="164" y="138"/>
                                                </a:cubicBezTo>
                                                <a:cubicBezTo>
                                                  <a:pt x="165" y="139"/>
                                                  <a:pt x="167" y="140"/>
                                                  <a:pt x="168" y="141"/>
                                                </a:cubicBezTo>
                                                <a:cubicBezTo>
                                                  <a:pt x="177" y="149"/>
                                                  <a:pt x="186" y="158"/>
                                                  <a:pt x="194" y="167"/>
                                                </a:cubicBezTo>
                                                <a:cubicBezTo>
                                                  <a:pt x="196" y="169"/>
                                                  <a:pt x="197" y="169"/>
                                                  <a:pt x="199" y="169"/>
                                                </a:cubicBezTo>
                                                <a:cubicBezTo>
                                                  <a:pt x="200" y="170"/>
                                                  <a:pt x="201" y="170"/>
                                                  <a:pt x="201" y="171"/>
                                                </a:cubicBezTo>
                                                <a:cubicBezTo>
                                                  <a:pt x="202" y="172"/>
                                                  <a:pt x="203" y="172"/>
                                                  <a:pt x="203" y="173"/>
                                                </a:cubicBezTo>
                                                <a:cubicBezTo>
                                                  <a:pt x="204" y="174"/>
                                                  <a:pt x="205" y="174"/>
                                                  <a:pt x="206" y="175"/>
                                                </a:cubicBezTo>
                                                <a:cubicBezTo>
                                                  <a:pt x="206" y="176"/>
                                                  <a:pt x="207" y="176"/>
                                                  <a:pt x="208" y="177"/>
                                                </a:cubicBezTo>
                                                <a:cubicBezTo>
                                                  <a:pt x="208" y="178"/>
                                                  <a:pt x="209" y="178"/>
                                                  <a:pt x="210" y="179"/>
                                                </a:cubicBezTo>
                                                <a:cubicBezTo>
                                                  <a:pt x="210" y="180"/>
                                                  <a:pt x="211" y="180"/>
                                                  <a:pt x="212" y="181"/>
                                                </a:cubicBezTo>
                                                <a:cubicBezTo>
                                                  <a:pt x="212" y="182"/>
                                                  <a:pt x="213" y="182"/>
                                                  <a:pt x="214" y="183"/>
                                                </a:cubicBezTo>
                                                <a:cubicBezTo>
                                                  <a:pt x="213" y="183"/>
                                                  <a:pt x="213" y="184"/>
                                                  <a:pt x="213" y="184"/>
                                                </a:cubicBezTo>
                                                <a:cubicBezTo>
                                                  <a:pt x="214" y="185"/>
                                                  <a:pt x="215" y="186"/>
                                                  <a:pt x="217" y="187"/>
                                                </a:cubicBezTo>
                                                <a:cubicBezTo>
                                                  <a:pt x="217" y="186"/>
                                                  <a:pt x="217" y="185"/>
                                                  <a:pt x="218" y="183"/>
                                                </a:cubicBezTo>
                                                <a:cubicBezTo>
                                                  <a:pt x="216" y="183"/>
                                                  <a:pt x="215" y="183"/>
                                                  <a:pt x="214" y="183"/>
                                                </a:cubicBezTo>
                                                <a:cubicBezTo>
                                                  <a:pt x="213" y="182"/>
                                                  <a:pt x="212" y="182"/>
                                                  <a:pt x="212" y="181"/>
                                                </a:cubicBezTo>
                                                <a:cubicBezTo>
                                                  <a:pt x="211" y="180"/>
                                                  <a:pt x="210" y="180"/>
                                                  <a:pt x="210" y="179"/>
                                                </a:cubicBezTo>
                                                <a:cubicBezTo>
                                                  <a:pt x="209" y="178"/>
                                                  <a:pt x="208" y="178"/>
                                                  <a:pt x="208" y="177"/>
                                                </a:cubicBezTo>
                                                <a:cubicBezTo>
                                                  <a:pt x="207" y="176"/>
                                                  <a:pt x="206" y="176"/>
                                                  <a:pt x="206" y="175"/>
                                                </a:cubicBezTo>
                                                <a:cubicBezTo>
                                                  <a:pt x="205" y="174"/>
                                                  <a:pt x="204" y="174"/>
                                                  <a:pt x="203" y="173"/>
                                                </a:cubicBezTo>
                                                <a:cubicBezTo>
                                                  <a:pt x="203" y="172"/>
                                                  <a:pt x="202" y="172"/>
                                                  <a:pt x="201" y="171"/>
                                                </a:cubicBezTo>
                                                <a:cubicBezTo>
                                                  <a:pt x="201" y="170"/>
                                                  <a:pt x="200" y="170"/>
                                                  <a:pt x="199" y="169"/>
                                                </a:cubicBezTo>
                                                <a:cubicBezTo>
                                                  <a:pt x="189" y="158"/>
                                                  <a:pt x="179" y="148"/>
                                                  <a:pt x="168" y="137"/>
                                                </a:cubicBezTo>
                                                <a:cubicBezTo>
                                                  <a:pt x="166" y="134"/>
                                                  <a:pt x="163" y="130"/>
                                                  <a:pt x="161" y="128"/>
                                                </a:cubicBezTo>
                                                <a:cubicBezTo>
                                                  <a:pt x="162" y="125"/>
                                                  <a:pt x="163" y="122"/>
                                                  <a:pt x="164" y="119"/>
                                                </a:cubicBezTo>
                                                <a:cubicBezTo>
                                                  <a:pt x="167" y="119"/>
                                                  <a:pt x="170" y="119"/>
                                                  <a:pt x="175" y="119"/>
                                                </a:cubicBezTo>
                                                <a:cubicBezTo>
                                                  <a:pt x="183" y="128"/>
                                                  <a:pt x="193" y="137"/>
                                                  <a:pt x="202" y="147"/>
                                                </a:cubicBezTo>
                                                <a:cubicBezTo>
                                                  <a:pt x="204" y="148"/>
                                                  <a:pt x="206" y="150"/>
                                                  <a:pt x="208" y="151"/>
                                                </a:cubicBezTo>
                                                <a:cubicBezTo>
                                                  <a:pt x="208" y="152"/>
                                                  <a:pt x="209" y="152"/>
                                                  <a:pt x="210" y="153"/>
                                                </a:cubicBezTo>
                                                <a:cubicBezTo>
                                                  <a:pt x="210" y="154"/>
                                                  <a:pt x="211" y="154"/>
                                                  <a:pt x="212" y="155"/>
                                                </a:cubicBezTo>
                                                <a:cubicBezTo>
                                                  <a:pt x="212" y="156"/>
                                                  <a:pt x="213" y="156"/>
                                                  <a:pt x="214" y="157"/>
                                                </a:cubicBezTo>
                                                <a:cubicBezTo>
                                                  <a:pt x="214" y="158"/>
                                                  <a:pt x="215" y="158"/>
                                                  <a:pt x="216" y="159"/>
                                                </a:cubicBezTo>
                                                <a:cubicBezTo>
                                                  <a:pt x="216" y="160"/>
                                                  <a:pt x="217" y="160"/>
                                                  <a:pt x="218" y="161"/>
                                                </a:cubicBezTo>
                                                <a:cubicBezTo>
                                                  <a:pt x="218" y="162"/>
                                                  <a:pt x="219" y="162"/>
                                                  <a:pt x="220" y="163"/>
                                                </a:cubicBezTo>
                                                <a:cubicBezTo>
                                                  <a:pt x="220" y="164"/>
                                                  <a:pt x="220" y="166"/>
                                                  <a:pt x="220" y="167"/>
                                                </a:cubicBezTo>
                                                <a:cubicBezTo>
                                                  <a:pt x="226" y="172"/>
                                                  <a:pt x="232" y="178"/>
                                                  <a:pt x="238" y="183"/>
                                                </a:cubicBezTo>
                                                <a:cubicBezTo>
                                                  <a:pt x="238" y="184"/>
                                                  <a:pt x="239" y="184"/>
                                                  <a:pt x="240" y="185"/>
                                                </a:cubicBezTo>
                                                <a:cubicBezTo>
                                                  <a:pt x="240" y="185"/>
                                                  <a:pt x="240" y="185"/>
                                                  <a:pt x="240" y="185"/>
                                                </a:cubicBezTo>
                                                <a:cubicBezTo>
                                                  <a:pt x="240" y="186"/>
                                                  <a:pt x="240" y="186"/>
                                                  <a:pt x="241" y="187"/>
                                                </a:cubicBezTo>
                                                <a:cubicBezTo>
                                                  <a:pt x="241" y="187"/>
                                                  <a:pt x="241" y="187"/>
                                                  <a:pt x="242" y="186"/>
                                                </a:cubicBezTo>
                                                <a:cubicBezTo>
                                                  <a:pt x="241" y="186"/>
                                                  <a:pt x="240" y="185"/>
                                                  <a:pt x="240" y="185"/>
                                                </a:cubicBezTo>
                                                <a:cubicBezTo>
                                                  <a:pt x="239" y="184"/>
                                                  <a:pt x="238" y="184"/>
                                                  <a:pt x="238" y="183"/>
                                                </a:cubicBezTo>
                                                <a:cubicBezTo>
                                                  <a:pt x="237" y="182"/>
                                                  <a:pt x="238" y="180"/>
                                                  <a:pt x="237" y="180"/>
                                                </a:cubicBezTo>
                                                <a:cubicBezTo>
                                                  <a:pt x="231" y="174"/>
                                                  <a:pt x="225" y="169"/>
                                                  <a:pt x="220" y="163"/>
                                                </a:cubicBezTo>
                                                <a:cubicBezTo>
                                                  <a:pt x="219" y="162"/>
                                                  <a:pt x="218" y="162"/>
                                                  <a:pt x="218" y="161"/>
                                                </a:cubicBezTo>
                                                <a:cubicBezTo>
                                                  <a:pt x="217" y="160"/>
                                                  <a:pt x="216" y="160"/>
                                                  <a:pt x="216" y="159"/>
                                                </a:cubicBezTo>
                                                <a:cubicBezTo>
                                                  <a:pt x="215" y="158"/>
                                                  <a:pt x="214" y="158"/>
                                                  <a:pt x="214" y="157"/>
                                                </a:cubicBezTo>
                                                <a:cubicBezTo>
                                                  <a:pt x="213" y="156"/>
                                                  <a:pt x="212" y="156"/>
                                                  <a:pt x="212" y="155"/>
                                                </a:cubicBezTo>
                                                <a:cubicBezTo>
                                                  <a:pt x="211" y="154"/>
                                                  <a:pt x="210" y="154"/>
                                                  <a:pt x="210" y="153"/>
                                                </a:cubicBezTo>
                                                <a:cubicBezTo>
                                                  <a:pt x="209" y="152"/>
                                                  <a:pt x="208" y="152"/>
                                                  <a:pt x="208" y="151"/>
                                                </a:cubicBezTo>
                                                <a:cubicBezTo>
                                                  <a:pt x="208" y="149"/>
                                                  <a:pt x="207" y="147"/>
                                                  <a:pt x="205" y="146"/>
                                                </a:cubicBezTo>
                                                <a:cubicBezTo>
                                                  <a:pt x="198" y="139"/>
                                                  <a:pt x="191" y="132"/>
                                                  <a:pt x="184" y="124"/>
                                                </a:cubicBezTo>
                                                <a:cubicBezTo>
                                                  <a:pt x="183" y="123"/>
                                                  <a:pt x="182" y="122"/>
                                                  <a:pt x="180" y="119"/>
                                                </a:cubicBezTo>
                                                <a:cubicBezTo>
                                                  <a:pt x="187" y="119"/>
                                                  <a:pt x="193" y="119"/>
                                                  <a:pt x="198" y="119"/>
                                                </a:cubicBezTo>
                                                <a:cubicBezTo>
                                                  <a:pt x="213" y="136"/>
                                                  <a:pt x="228" y="152"/>
                                                  <a:pt x="242" y="169"/>
                                                </a:cubicBezTo>
                                                <a:cubicBezTo>
                                                  <a:pt x="243" y="169"/>
                                                  <a:pt x="243" y="169"/>
                                                  <a:pt x="244" y="168"/>
                                                </a:cubicBezTo>
                                                <a:cubicBezTo>
                                                  <a:pt x="243" y="167"/>
                                                  <a:pt x="243" y="166"/>
                                                  <a:pt x="242" y="165"/>
                                                </a:cubicBezTo>
                                                <a:cubicBezTo>
                                                  <a:pt x="231" y="152"/>
                                                  <a:pt x="220" y="140"/>
                                                  <a:pt x="210" y="128"/>
                                                </a:cubicBezTo>
                                                <a:cubicBezTo>
                                                  <a:pt x="207" y="125"/>
                                                  <a:pt x="206" y="122"/>
                                                  <a:pt x="204" y="119"/>
                                                </a:cubicBezTo>
                                                <a:cubicBezTo>
                                                  <a:pt x="209" y="119"/>
                                                  <a:pt x="215" y="119"/>
                                                  <a:pt x="221" y="119"/>
                                                </a:cubicBezTo>
                                                <a:cubicBezTo>
                                                  <a:pt x="230" y="130"/>
                                                  <a:pt x="239" y="142"/>
                                                  <a:pt x="248" y="153"/>
                                                </a:cubicBezTo>
                                                <a:cubicBezTo>
                                                  <a:pt x="249" y="148"/>
                                                  <a:pt x="246" y="145"/>
                                                  <a:pt x="243" y="142"/>
                                                </a:cubicBezTo>
                                                <a:cubicBezTo>
                                                  <a:pt x="238" y="135"/>
                                                  <a:pt x="233" y="128"/>
                                                  <a:pt x="228" y="121"/>
                                                </a:cubicBezTo>
                                                <a:cubicBezTo>
                                                  <a:pt x="228" y="121"/>
                                                  <a:pt x="228" y="120"/>
                                                  <a:pt x="228" y="119"/>
                                                </a:cubicBezTo>
                                                <a:cubicBezTo>
                                                  <a:pt x="233" y="118"/>
                                                  <a:pt x="238" y="119"/>
                                                  <a:pt x="242" y="119"/>
                                                </a:cubicBezTo>
                                                <a:cubicBezTo>
                                                  <a:pt x="247" y="126"/>
                                                  <a:pt x="252" y="132"/>
                                                  <a:pt x="257" y="139"/>
                                                </a:cubicBezTo>
                                                <a:cubicBezTo>
                                                  <a:pt x="257" y="137"/>
                                                  <a:pt x="258" y="136"/>
                                                  <a:pt x="258" y="135"/>
                                                </a:cubicBezTo>
                                                <a:cubicBezTo>
                                                  <a:pt x="255" y="131"/>
                                                  <a:pt x="252" y="127"/>
                                                  <a:pt x="249" y="123"/>
                                                </a:cubicBezTo>
                                                <a:cubicBezTo>
                                                  <a:pt x="245" y="119"/>
                                                  <a:pt x="245" y="114"/>
                                                  <a:pt x="248" y="108"/>
                                                </a:cubicBezTo>
                                                <a:cubicBezTo>
                                                  <a:pt x="249" y="107"/>
                                                  <a:pt x="250" y="105"/>
                                                  <a:pt x="251" y="102"/>
                                                </a:cubicBezTo>
                                                <a:cubicBezTo>
                                                  <a:pt x="256" y="110"/>
                                                  <a:pt x="262" y="118"/>
                                                  <a:pt x="267" y="127"/>
                                                </a:cubicBezTo>
                                                <a:cubicBezTo>
                                                  <a:pt x="268" y="126"/>
                                                  <a:pt x="268" y="125"/>
                                                  <a:pt x="269" y="123"/>
                                                </a:cubicBezTo>
                                                <a:cubicBezTo>
                                                  <a:pt x="263" y="115"/>
                                                  <a:pt x="257" y="106"/>
                                                  <a:pt x="251" y="97"/>
                                                </a:cubicBezTo>
                                                <a:cubicBezTo>
                                                  <a:pt x="253" y="91"/>
                                                  <a:pt x="255" y="86"/>
                                                  <a:pt x="257" y="80"/>
                                                </a:cubicBezTo>
                                                <a:cubicBezTo>
                                                  <a:pt x="261" y="86"/>
                                                  <a:pt x="264" y="91"/>
                                                  <a:pt x="268" y="97"/>
                                                </a:cubicBezTo>
                                                <a:cubicBezTo>
                                                  <a:pt x="271" y="101"/>
                                                  <a:pt x="273" y="106"/>
                                                  <a:pt x="276" y="110"/>
                                                </a:cubicBezTo>
                                                <a:cubicBezTo>
                                                  <a:pt x="277" y="113"/>
                                                  <a:pt x="277" y="113"/>
                                                  <a:pt x="282" y="115"/>
                                                </a:cubicBezTo>
                                                <a:cubicBezTo>
                                                  <a:pt x="275" y="102"/>
                                                  <a:pt x="267" y="90"/>
                                                  <a:pt x="259" y="76"/>
                                                </a:cubicBezTo>
                                                <a:cubicBezTo>
                                                  <a:pt x="260" y="72"/>
                                                  <a:pt x="261" y="66"/>
                                                  <a:pt x="263" y="61"/>
                                                </a:cubicBezTo>
                                                <a:cubicBezTo>
                                                  <a:pt x="263" y="60"/>
                                                  <a:pt x="264" y="59"/>
                                                  <a:pt x="265" y="58"/>
                                                </a:cubicBezTo>
                                                <a:cubicBezTo>
                                                  <a:pt x="273" y="73"/>
                                                  <a:pt x="281" y="87"/>
                                                  <a:pt x="288" y="102"/>
                                                </a:cubicBezTo>
                                                <a:cubicBezTo>
                                                  <a:pt x="289" y="103"/>
                                                  <a:pt x="291" y="104"/>
                                                  <a:pt x="292" y="105"/>
                                                </a:cubicBezTo>
                                                <a:cubicBezTo>
                                                  <a:pt x="292" y="106"/>
                                                  <a:pt x="291" y="109"/>
                                                  <a:pt x="294" y="109"/>
                                                </a:cubicBezTo>
                                                <a:cubicBezTo>
                                                  <a:pt x="294" y="110"/>
                                                  <a:pt x="293" y="113"/>
                                                  <a:pt x="296" y="113"/>
                                                </a:cubicBezTo>
                                                <a:cubicBezTo>
                                                  <a:pt x="296" y="114"/>
                                                  <a:pt x="295" y="117"/>
                                                  <a:pt x="298" y="117"/>
                                                </a:cubicBezTo>
                                                <a:cubicBezTo>
                                                  <a:pt x="299" y="121"/>
                                                  <a:pt x="300" y="125"/>
                                                  <a:pt x="304" y="127"/>
                                                </a:cubicBezTo>
                                                <a:cubicBezTo>
                                                  <a:pt x="304" y="128"/>
                                                  <a:pt x="303" y="131"/>
                                                  <a:pt x="307" y="131"/>
                                                </a:cubicBezTo>
                                                <a:cubicBezTo>
                                                  <a:pt x="307" y="131"/>
                                                  <a:pt x="307" y="131"/>
                                                  <a:pt x="306" y="131"/>
                                                </a:cubicBezTo>
                                                <a:cubicBezTo>
                                                  <a:pt x="306" y="132"/>
                                                  <a:pt x="306" y="133"/>
                                                  <a:pt x="307" y="135"/>
                                                </a:cubicBezTo>
                                                <a:cubicBezTo>
                                                  <a:pt x="307" y="135"/>
                                                  <a:pt x="308" y="135"/>
                                                  <a:pt x="308" y="135"/>
                                                </a:cubicBezTo>
                                                <a:cubicBezTo>
                                                  <a:pt x="308" y="133"/>
                                                  <a:pt x="308" y="132"/>
                                                  <a:pt x="307" y="131"/>
                                                </a:cubicBezTo>
                                                <a:cubicBezTo>
                                                  <a:pt x="306" y="129"/>
                                                  <a:pt x="307" y="127"/>
                                                  <a:pt x="304" y="127"/>
                                                </a:cubicBezTo>
                                                <a:cubicBezTo>
                                                  <a:pt x="303" y="123"/>
                                                  <a:pt x="303" y="119"/>
                                                  <a:pt x="298" y="117"/>
                                                </a:cubicBezTo>
                                                <a:cubicBezTo>
                                                  <a:pt x="298" y="115"/>
                                                  <a:pt x="299" y="113"/>
                                                  <a:pt x="296" y="113"/>
                                                </a:cubicBezTo>
                                                <a:cubicBezTo>
                                                  <a:pt x="296" y="111"/>
                                                  <a:pt x="297" y="109"/>
                                                  <a:pt x="294" y="109"/>
                                                </a:cubicBezTo>
                                                <a:cubicBezTo>
                                                  <a:pt x="294" y="107"/>
                                                  <a:pt x="295" y="105"/>
                                                  <a:pt x="292" y="105"/>
                                                </a:cubicBezTo>
                                                <a:cubicBezTo>
                                                  <a:pt x="292" y="99"/>
                                                  <a:pt x="288" y="94"/>
                                                  <a:pt x="286" y="90"/>
                                                </a:cubicBezTo>
                                                <a:cubicBezTo>
                                                  <a:pt x="281" y="83"/>
                                                  <a:pt x="277" y="74"/>
                                                  <a:pt x="273" y="66"/>
                                                </a:cubicBezTo>
                                                <a:cubicBezTo>
                                                  <a:pt x="271" y="62"/>
                                                  <a:pt x="268" y="58"/>
                                                  <a:pt x="266" y="54"/>
                                                </a:cubicBezTo>
                                                <a:cubicBezTo>
                                                  <a:pt x="267" y="50"/>
                                                  <a:pt x="268" y="47"/>
                                                  <a:pt x="269" y="43"/>
                                                </a:cubicBezTo>
                                                <a:cubicBezTo>
                                                  <a:pt x="274" y="41"/>
                                                  <a:pt x="277" y="42"/>
                                                  <a:pt x="280" y="44"/>
                                                </a:cubicBezTo>
                                                <a:cubicBezTo>
                                                  <a:pt x="281" y="45"/>
                                                  <a:pt x="284" y="46"/>
                                                  <a:pt x="284" y="47"/>
                                                </a:cubicBezTo>
                                                <a:cubicBezTo>
                                                  <a:pt x="284" y="53"/>
                                                  <a:pt x="288" y="57"/>
                                                  <a:pt x="290" y="62"/>
                                                </a:cubicBezTo>
                                                <a:cubicBezTo>
                                                  <a:pt x="292" y="67"/>
                                                  <a:pt x="295" y="72"/>
                                                  <a:pt x="297" y="77"/>
                                                </a:cubicBezTo>
                                                <a:cubicBezTo>
                                                  <a:pt x="300" y="82"/>
                                                  <a:pt x="302" y="86"/>
                                                  <a:pt x="304" y="91"/>
                                                </a:cubicBezTo>
                                                <a:cubicBezTo>
                                                  <a:pt x="304" y="92"/>
                                                  <a:pt x="305" y="92"/>
                                                  <a:pt x="306" y="93"/>
                                                </a:cubicBezTo>
                                                <a:cubicBezTo>
                                                  <a:pt x="306" y="94"/>
                                                  <a:pt x="305" y="96"/>
                                                  <a:pt x="308" y="97"/>
                                                </a:cubicBezTo>
                                                <a:cubicBezTo>
                                                  <a:pt x="308" y="98"/>
                                                  <a:pt x="307" y="100"/>
                                                  <a:pt x="310" y="101"/>
                                                </a:cubicBezTo>
                                                <a:cubicBezTo>
                                                  <a:pt x="310" y="102"/>
                                                  <a:pt x="309" y="105"/>
                                                  <a:pt x="312" y="105"/>
                                                </a:cubicBezTo>
                                                <a:cubicBezTo>
                                                  <a:pt x="312" y="106"/>
                                                  <a:pt x="311" y="109"/>
                                                  <a:pt x="314" y="109"/>
                                                </a:cubicBezTo>
                                                <a:cubicBezTo>
                                                  <a:pt x="314" y="110"/>
                                                  <a:pt x="313" y="113"/>
                                                  <a:pt x="316" y="113"/>
                                                </a:cubicBezTo>
                                                <a:cubicBezTo>
                                                  <a:pt x="316" y="114"/>
                                                  <a:pt x="315" y="117"/>
                                                  <a:pt x="319" y="117"/>
                                                </a:cubicBezTo>
                                                <a:cubicBezTo>
                                                  <a:pt x="319" y="117"/>
                                                  <a:pt x="319" y="117"/>
                                                  <a:pt x="318" y="117"/>
                                                </a:cubicBezTo>
                                                <a:cubicBezTo>
                                                  <a:pt x="318" y="118"/>
                                                  <a:pt x="319" y="119"/>
                                                  <a:pt x="319" y="121"/>
                                                </a:cubicBezTo>
                                                <a:cubicBezTo>
                                                  <a:pt x="319" y="121"/>
                                                  <a:pt x="320" y="121"/>
                                                  <a:pt x="320" y="121"/>
                                                </a:cubicBezTo>
                                                <a:cubicBezTo>
                                                  <a:pt x="320" y="119"/>
                                                  <a:pt x="320" y="118"/>
                                                  <a:pt x="319" y="117"/>
                                                </a:cubicBezTo>
                                                <a:cubicBezTo>
                                                  <a:pt x="318" y="115"/>
                                                  <a:pt x="319" y="113"/>
                                                  <a:pt x="316" y="113"/>
                                                </a:cubicBezTo>
                                                <a:cubicBezTo>
                                                  <a:pt x="316" y="111"/>
                                                  <a:pt x="317" y="109"/>
                                                  <a:pt x="314" y="109"/>
                                                </a:cubicBezTo>
                                                <a:cubicBezTo>
                                                  <a:pt x="314" y="107"/>
                                                  <a:pt x="315" y="105"/>
                                                  <a:pt x="312" y="105"/>
                                                </a:cubicBezTo>
                                                <a:cubicBezTo>
                                                  <a:pt x="312" y="103"/>
                                                  <a:pt x="313" y="101"/>
                                                  <a:pt x="310" y="101"/>
                                                </a:cubicBezTo>
                                                <a:cubicBezTo>
                                                  <a:pt x="310" y="99"/>
                                                  <a:pt x="311" y="97"/>
                                                  <a:pt x="308" y="97"/>
                                                </a:cubicBezTo>
                                                <a:cubicBezTo>
                                                  <a:pt x="308" y="95"/>
                                                  <a:pt x="309" y="93"/>
                                                  <a:pt x="306" y="93"/>
                                                </a:cubicBezTo>
                                                <a:cubicBezTo>
                                                  <a:pt x="307" y="89"/>
                                                  <a:pt x="305" y="86"/>
                                                  <a:pt x="304" y="83"/>
                                                </a:cubicBezTo>
                                                <a:cubicBezTo>
                                                  <a:pt x="299" y="73"/>
                                                  <a:pt x="293" y="62"/>
                                                  <a:pt x="288" y="52"/>
                                                </a:cubicBezTo>
                                                <a:cubicBezTo>
                                                  <a:pt x="288" y="50"/>
                                                  <a:pt x="288" y="49"/>
                                                  <a:pt x="288" y="47"/>
                                                </a:cubicBezTo>
                                                <a:cubicBezTo>
                                                  <a:pt x="293" y="48"/>
                                                  <a:pt x="298" y="50"/>
                                                  <a:pt x="303" y="51"/>
                                                </a:cubicBezTo>
                                                <a:cubicBezTo>
                                                  <a:pt x="307" y="60"/>
                                                  <a:pt x="310" y="68"/>
                                                  <a:pt x="314" y="77"/>
                                                </a:cubicBezTo>
                                                <a:cubicBezTo>
                                                  <a:pt x="316" y="80"/>
                                                  <a:pt x="317" y="84"/>
                                                  <a:pt x="320" y="86"/>
                                                </a:cubicBezTo>
                                                <a:cubicBezTo>
                                                  <a:pt x="319" y="91"/>
                                                  <a:pt x="323" y="94"/>
                                                  <a:pt x="324" y="98"/>
                                                </a:cubicBezTo>
                                                <a:cubicBezTo>
                                                  <a:pt x="327" y="106"/>
                                                  <a:pt x="327" y="106"/>
                                                  <a:pt x="331" y="108"/>
                                                </a:cubicBezTo>
                                                <a:cubicBezTo>
                                                  <a:pt x="327" y="101"/>
                                                  <a:pt x="324" y="94"/>
                                                  <a:pt x="320" y="86"/>
                                                </a:cubicBezTo>
                                                <a:cubicBezTo>
                                                  <a:pt x="322" y="81"/>
                                                  <a:pt x="317" y="78"/>
                                                  <a:pt x="316" y="73"/>
                                                </a:cubicBezTo>
                                                <a:cubicBezTo>
                                                  <a:pt x="314" y="67"/>
                                                  <a:pt x="311" y="61"/>
                                                  <a:pt x="309" y="55"/>
                                                </a:cubicBezTo>
                                                <a:cubicBezTo>
                                                  <a:pt x="314" y="52"/>
                                                  <a:pt x="319" y="59"/>
                                                  <a:pt x="325" y="58"/>
                                                </a:cubicBezTo>
                                                <a:cubicBezTo>
                                                  <a:pt x="330" y="71"/>
                                                  <a:pt x="334" y="83"/>
                                                  <a:pt x="339" y="95"/>
                                                </a:cubicBezTo>
                                                <a:cubicBezTo>
                                                  <a:pt x="340" y="95"/>
                                                  <a:pt x="341" y="95"/>
                                                  <a:pt x="342" y="95"/>
                                                </a:cubicBezTo>
                                                <a:cubicBezTo>
                                                  <a:pt x="338" y="83"/>
                                                  <a:pt x="334" y="72"/>
                                                  <a:pt x="330" y="61"/>
                                                </a:cubicBezTo>
                                                <a:cubicBezTo>
                                                  <a:pt x="335" y="62"/>
                                                  <a:pt x="340" y="64"/>
                                                  <a:pt x="345" y="66"/>
                                                </a:cubicBezTo>
                                                <a:cubicBezTo>
                                                  <a:pt x="348" y="72"/>
                                                  <a:pt x="350" y="79"/>
                                                  <a:pt x="354" y="88"/>
                                                </a:cubicBezTo>
                                                <a:cubicBezTo>
                                                  <a:pt x="354" y="82"/>
                                                  <a:pt x="352" y="74"/>
                                                  <a:pt x="348" y="67"/>
                                                </a:cubicBezTo>
                                                <a:cubicBezTo>
                                                  <a:pt x="350" y="61"/>
                                                  <a:pt x="354" y="57"/>
                                                  <a:pt x="359" y="54"/>
                                                </a:cubicBezTo>
                                                <a:cubicBezTo>
                                                  <a:pt x="362" y="63"/>
                                                  <a:pt x="364" y="71"/>
                                                  <a:pt x="367" y="80"/>
                                                </a:cubicBezTo>
                                                <a:cubicBezTo>
                                                  <a:pt x="368" y="80"/>
                                                  <a:pt x="369" y="80"/>
                                                  <a:pt x="370" y="80"/>
                                                </a:cubicBezTo>
                                                <a:cubicBezTo>
                                                  <a:pt x="370" y="80"/>
                                                  <a:pt x="370" y="80"/>
                                                  <a:pt x="370" y="80"/>
                                                </a:cubicBezTo>
                                                <a:cubicBezTo>
                                                  <a:pt x="368" y="78"/>
                                                  <a:pt x="369" y="75"/>
                                                  <a:pt x="368" y="72"/>
                                                </a:cubicBezTo>
                                                <a:cubicBezTo>
                                                  <a:pt x="367" y="68"/>
                                                  <a:pt x="366" y="64"/>
                                                  <a:pt x="365" y="60"/>
                                                </a:cubicBezTo>
                                                <a:cubicBezTo>
                                                  <a:pt x="363" y="55"/>
                                                  <a:pt x="363" y="51"/>
                                                  <a:pt x="362" y="47"/>
                                                </a:cubicBezTo>
                                                <a:cubicBezTo>
                                                  <a:pt x="365" y="42"/>
                                                  <a:pt x="368" y="38"/>
                                                  <a:pt x="371" y="34"/>
                                                </a:cubicBezTo>
                                                <a:cubicBezTo>
                                                  <a:pt x="376" y="39"/>
                                                  <a:pt x="373" y="45"/>
                                                  <a:pt x="376" y="50"/>
                                                </a:cubicBezTo>
                                                <a:cubicBezTo>
                                                  <a:pt x="378" y="54"/>
                                                  <a:pt x="377" y="59"/>
                                                  <a:pt x="379" y="62"/>
                                                </a:cubicBezTo>
                                                <a:cubicBezTo>
                                                  <a:pt x="381" y="66"/>
                                                  <a:pt x="379" y="71"/>
                                                  <a:pt x="383" y="74"/>
                                                </a:cubicBezTo>
                                                <a:cubicBezTo>
                                                  <a:pt x="382" y="81"/>
                                                  <a:pt x="384" y="87"/>
                                                  <a:pt x="387" y="93"/>
                                                </a:cubicBezTo>
                                                <a:cubicBezTo>
                                                  <a:pt x="387" y="94"/>
                                                  <a:pt x="387" y="94"/>
                                                  <a:pt x="388" y="96"/>
                                                </a:cubicBezTo>
                                                <a:cubicBezTo>
                                                  <a:pt x="388" y="83"/>
                                                  <a:pt x="384" y="73"/>
                                                  <a:pt x="382" y="62"/>
                                                </a:cubicBezTo>
                                                <a:cubicBezTo>
                                                  <a:pt x="380" y="52"/>
                                                  <a:pt x="379" y="41"/>
                                                  <a:pt x="374" y="31"/>
                                                </a:cubicBezTo>
                                                <a:cubicBezTo>
                                                  <a:pt x="377" y="26"/>
                                                  <a:pt x="381" y="21"/>
                                                  <a:pt x="385" y="15"/>
                                                </a:cubicBezTo>
                                                <a:cubicBezTo>
                                                  <a:pt x="386" y="19"/>
                                                  <a:pt x="389" y="23"/>
                                                  <a:pt x="388" y="26"/>
                                                </a:cubicBezTo>
                                                <a:cubicBezTo>
                                                  <a:pt x="388" y="36"/>
                                                  <a:pt x="392" y="44"/>
                                                  <a:pt x="393" y="53"/>
                                                </a:cubicBezTo>
                                                <a:cubicBezTo>
                                                  <a:pt x="394" y="61"/>
                                                  <a:pt x="395" y="68"/>
                                                  <a:pt x="397" y="76"/>
                                                </a:cubicBezTo>
                                                <a:cubicBezTo>
                                                  <a:pt x="397" y="76"/>
                                                  <a:pt x="398" y="76"/>
                                                  <a:pt x="399" y="77"/>
                                                </a:cubicBezTo>
                                                <a:cubicBezTo>
                                                  <a:pt x="398" y="80"/>
                                                  <a:pt x="398" y="83"/>
                                                  <a:pt x="400" y="86"/>
                                                </a:cubicBezTo>
                                                <a:cubicBezTo>
                                                  <a:pt x="400" y="83"/>
                                                  <a:pt x="400" y="80"/>
                                                  <a:pt x="399" y="77"/>
                                                </a:cubicBezTo>
                                                <a:cubicBezTo>
                                                  <a:pt x="398" y="72"/>
                                                  <a:pt x="400" y="68"/>
                                                  <a:pt x="397" y="63"/>
                                                </a:cubicBezTo>
                                                <a:cubicBezTo>
                                                  <a:pt x="395" y="60"/>
                                                  <a:pt x="398" y="55"/>
                                                  <a:pt x="395" y="51"/>
                                                </a:cubicBezTo>
                                                <a:cubicBezTo>
                                                  <a:pt x="395" y="42"/>
                                                  <a:pt x="391" y="33"/>
                                                  <a:pt x="390" y="24"/>
                                                </a:cubicBezTo>
                                                <a:cubicBezTo>
                                                  <a:pt x="390" y="19"/>
                                                  <a:pt x="389" y="14"/>
                                                  <a:pt x="388" y="11"/>
                                                </a:cubicBezTo>
                                                <a:cubicBezTo>
                                                  <a:pt x="391" y="6"/>
                                                  <a:pt x="393" y="3"/>
                                                  <a:pt x="395" y="0"/>
                                                </a:cubicBezTo>
                                                <a:cubicBezTo>
                                                  <a:pt x="399" y="3"/>
                                                  <a:pt x="403" y="6"/>
                                                  <a:pt x="407" y="9"/>
                                                </a:cubicBezTo>
                                                <a:cubicBezTo>
                                                  <a:pt x="407" y="12"/>
                                                  <a:pt x="405" y="17"/>
                                                  <a:pt x="407" y="19"/>
                                                </a:cubicBezTo>
                                                <a:cubicBezTo>
                                                  <a:pt x="409" y="22"/>
                                                  <a:pt x="409" y="26"/>
                                                  <a:pt x="409" y="29"/>
                                                </a:cubicBezTo>
                                                <a:cubicBezTo>
                                                  <a:pt x="409" y="32"/>
                                                  <a:pt x="411" y="36"/>
                                                  <a:pt x="410" y="38"/>
                                                </a:cubicBezTo>
                                                <a:cubicBezTo>
                                                  <a:pt x="410" y="45"/>
                                                  <a:pt x="413" y="51"/>
                                                  <a:pt x="413" y="58"/>
                                                </a:cubicBezTo>
                                                <a:cubicBezTo>
                                                  <a:pt x="413" y="61"/>
                                                  <a:pt x="414" y="65"/>
                                                  <a:pt x="415" y="69"/>
                                                </a:cubicBezTo>
                                                <a:cubicBezTo>
                                                  <a:pt x="415" y="73"/>
                                                  <a:pt x="414" y="76"/>
                                                  <a:pt x="416" y="80"/>
                                                </a:cubicBezTo>
                                                <a:cubicBezTo>
                                                  <a:pt x="418" y="83"/>
                                                  <a:pt x="417" y="87"/>
                                                  <a:pt x="417" y="90"/>
                                                </a:cubicBezTo>
                                                <a:cubicBezTo>
                                                  <a:pt x="417" y="91"/>
                                                  <a:pt x="418" y="92"/>
                                                  <a:pt x="420" y="93"/>
                                                </a:cubicBezTo>
                                                <a:cubicBezTo>
                                                  <a:pt x="420" y="93"/>
                                                  <a:pt x="419" y="92"/>
                                                  <a:pt x="419" y="92"/>
                                                </a:cubicBezTo>
                                                <a:cubicBezTo>
                                                  <a:pt x="419" y="94"/>
                                                  <a:pt x="419" y="96"/>
                                                  <a:pt x="419" y="98"/>
                                                </a:cubicBezTo>
                                                <a:cubicBezTo>
                                                  <a:pt x="419" y="101"/>
                                                  <a:pt x="419" y="103"/>
                                                  <a:pt x="419" y="105"/>
                                                </a:cubicBezTo>
                                                <a:cubicBezTo>
                                                  <a:pt x="420" y="105"/>
                                                  <a:pt x="420" y="105"/>
                                                  <a:pt x="420" y="105"/>
                                                </a:cubicBezTo>
                                                <a:cubicBezTo>
                                                  <a:pt x="420" y="101"/>
                                                  <a:pt x="420" y="97"/>
                                                  <a:pt x="420" y="93"/>
                                                </a:cubicBezTo>
                                                <a:cubicBezTo>
                                                  <a:pt x="420" y="83"/>
                                                  <a:pt x="417" y="73"/>
                                                  <a:pt x="416" y="63"/>
                                                </a:cubicBezTo>
                                                <a:cubicBezTo>
                                                  <a:pt x="416" y="58"/>
                                                  <a:pt x="416" y="52"/>
                                                  <a:pt x="414" y="47"/>
                                                </a:cubicBezTo>
                                                <a:cubicBezTo>
                                                  <a:pt x="413" y="42"/>
                                                  <a:pt x="413" y="37"/>
                                                  <a:pt x="413" y="32"/>
                                                </a:cubicBezTo>
                                                <a:cubicBezTo>
                                                  <a:pt x="412" y="28"/>
                                                  <a:pt x="411" y="25"/>
                                                  <a:pt x="411" y="22"/>
                                                </a:cubicBezTo>
                                                <a:cubicBezTo>
                                                  <a:pt x="410" y="19"/>
                                                  <a:pt x="410" y="16"/>
                                                  <a:pt x="410" y="12"/>
                                                </a:cubicBezTo>
                                                <a:cubicBezTo>
                                                  <a:pt x="416" y="12"/>
                                                  <a:pt x="419" y="20"/>
                                                  <a:pt x="425" y="21"/>
                                                </a:cubicBezTo>
                                                <a:cubicBezTo>
                                                  <a:pt x="423" y="32"/>
                                                  <a:pt x="428" y="42"/>
                                                  <a:pt x="427" y="53"/>
                                                </a:cubicBezTo>
                                                <a:cubicBezTo>
                                                  <a:pt x="429" y="58"/>
                                                  <a:pt x="428" y="63"/>
                                                  <a:pt x="429" y="68"/>
                                                </a:cubicBezTo>
                                                <a:cubicBezTo>
                                                  <a:pt x="429" y="73"/>
                                                  <a:pt x="431" y="78"/>
                                                  <a:pt x="432" y="82"/>
                                                </a:cubicBezTo>
                                                <a:cubicBezTo>
                                                  <a:pt x="433" y="77"/>
                                                  <a:pt x="434" y="73"/>
                                                  <a:pt x="431" y="68"/>
                                                </a:cubicBezTo>
                                                <a:cubicBezTo>
                                                  <a:pt x="431" y="67"/>
                                                  <a:pt x="431" y="67"/>
                                                  <a:pt x="431" y="66"/>
                                                </a:cubicBezTo>
                                                <a:cubicBezTo>
                                                  <a:pt x="432" y="53"/>
                                                  <a:pt x="428" y="40"/>
                                                  <a:pt x="429" y="26"/>
                                                </a:cubicBezTo>
                                                <a:cubicBezTo>
                                                  <a:pt x="435" y="28"/>
                                                  <a:pt x="439" y="31"/>
                                                  <a:pt x="443" y="35"/>
                                                </a:cubicBezTo>
                                                <a:cubicBezTo>
                                                  <a:pt x="443" y="43"/>
                                                  <a:pt x="443" y="50"/>
                                                  <a:pt x="443" y="58"/>
                                                </a:cubicBezTo>
                                                <a:cubicBezTo>
                                                  <a:pt x="444" y="58"/>
                                                  <a:pt x="444" y="58"/>
                                                  <a:pt x="444" y="58"/>
                                                </a:cubicBezTo>
                                                <a:cubicBezTo>
                                                  <a:pt x="445" y="57"/>
                                                  <a:pt x="446" y="56"/>
                                                  <a:pt x="447" y="55"/>
                                                </a:cubicBezTo>
                                                <a:cubicBezTo>
                                                  <a:pt x="447" y="50"/>
                                                  <a:pt x="447" y="44"/>
                                                  <a:pt x="447" y="36"/>
                                                </a:cubicBezTo>
                                                <a:cubicBezTo>
                                                  <a:pt x="449" y="40"/>
                                                  <a:pt x="450" y="41"/>
                                                  <a:pt x="451" y="43"/>
                                                </a:cubicBezTo>
                                                <a:cubicBezTo>
                                                  <a:pt x="455" y="38"/>
                                                  <a:pt x="458" y="33"/>
                                                  <a:pt x="462" y="27"/>
                                                </a:cubicBezTo>
                                                <a:cubicBezTo>
                                                  <a:pt x="465" y="33"/>
                                                  <a:pt x="467" y="37"/>
                                                  <a:pt x="470" y="42"/>
                                                </a:cubicBezTo>
                                                <a:cubicBezTo>
                                                  <a:pt x="472" y="41"/>
                                                  <a:pt x="474" y="40"/>
                                                  <a:pt x="477" y="38"/>
                                                </a:cubicBezTo>
                                                <a:cubicBezTo>
                                                  <a:pt x="477" y="45"/>
                                                  <a:pt x="477" y="50"/>
                                                  <a:pt x="477" y="56"/>
                                                </a:cubicBezTo>
                                                <a:cubicBezTo>
                                                  <a:pt x="478" y="56"/>
                                                  <a:pt x="478" y="56"/>
                                                  <a:pt x="478" y="56"/>
                                                </a:cubicBezTo>
                                                <a:cubicBezTo>
                                                  <a:pt x="479" y="49"/>
                                                  <a:pt x="480" y="41"/>
                                                  <a:pt x="481" y="33"/>
                                                </a:cubicBezTo>
                                                <a:cubicBezTo>
                                                  <a:pt x="485" y="31"/>
                                                  <a:pt x="489" y="28"/>
                                                  <a:pt x="494" y="25"/>
                                                </a:cubicBezTo>
                                                <a:cubicBezTo>
                                                  <a:pt x="496" y="29"/>
                                                  <a:pt x="496" y="34"/>
                                                  <a:pt x="495" y="36"/>
                                                </a:cubicBezTo>
                                                <a:cubicBezTo>
                                                  <a:pt x="493" y="41"/>
                                                  <a:pt x="494" y="46"/>
                                                  <a:pt x="493" y="51"/>
                                                </a:cubicBezTo>
                                                <a:cubicBezTo>
                                                  <a:pt x="493" y="60"/>
                                                  <a:pt x="492" y="68"/>
                                                  <a:pt x="491" y="77"/>
                                                </a:cubicBezTo>
                                                <a:cubicBezTo>
                                                  <a:pt x="491" y="79"/>
                                                  <a:pt x="491" y="80"/>
                                                  <a:pt x="492" y="82"/>
                                                </a:cubicBezTo>
                                                <a:cubicBezTo>
                                                  <a:pt x="497" y="62"/>
                                                  <a:pt x="496" y="41"/>
                                                  <a:pt x="500" y="21"/>
                                                </a:cubicBezTo>
                                                <a:cubicBezTo>
                                                  <a:pt x="504" y="18"/>
                                                  <a:pt x="508" y="15"/>
                                                  <a:pt x="512" y="11"/>
                                                </a:cubicBezTo>
                                                <a:cubicBezTo>
                                                  <a:pt x="514" y="16"/>
                                                  <a:pt x="515" y="22"/>
                                                  <a:pt x="513" y="25"/>
                                                </a:cubicBezTo>
                                                <a:cubicBezTo>
                                                  <a:pt x="511" y="29"/>
                                                  <a:pt x="513" y="33"/>
                                                  <a:pt x="511" y="36"/>
                                                </a:cubicBezTo>
                                                <a:cubicBezTo>
                                                  <a:pt x="509" y="40"/>
                                                  <a:pt x="510" y="44"/>
                                                  <a:pt x="509" y="48"/>
                                                </a:cubicBezTo>
                                                <a:cubicBezTo>
                                                  <a:pt x="508" y="57"/>
                                                  <a:pt x="508" y="66"/>
                                                  <a:pt x="505" y="75"/>
                                                </a:cubicBezTo>
                                                <a:cubicBezTo>
                                                  <a:pt x="505" y="76"/>
                                                  <a:pt x="505" y="77"/>
                                                  <a:pt x="506" y="80"/>
                                                </a:cubicBezTo>
                                                <a:cubicBezTo>
                                                  <a:pt x="508" y="75"/>
                                                  <a:pt x="510" y="73"/>
                                                  <a:pt x="509" y="69"/>
                                                </a:cubicBezTo>
                                                <a:cubicBezTo>
                                                  <a:pt x="509" y="65"/>
                                                  <a:pt x="510" y="61"/>
                                                  <a:pt x="511" y="57"/>
                                                </a:cubicBezTo>
                                                <a:cubicBezTo>
                                                  <a:pt x="512" y="53"/>
                                                  <a:pt x="511" y="49"/>
                                                  <a:pt x="513" y="45"/>
                                                </a:cubicBezTo>
                                                <a:cubicBezTo>
                                                  <a:pt x="515" y="41"/>
                                                  <a:pt x="513" y="35"/>
                                                  <a:pt x="515" y="30"/>
                                                </a:cubicBezTo>
                                                <a:cubicBezTo>
                                                  <a:pt x="517" y="27"/>
                                                  <a:pt x="515" y="23"/>
                                                  <a:pt x="515" y="20"/>
                                                </a:cubicBezTo>
                                                <a:cubicBezTo>
                                                  <a:pt x="516" y="16"/>
                                                  <a:pt x="517" y="13"/>
                                                  <a:pt x="518" y="8"/>
                                                </a:cubicBezTo>
                                                <a:cubicBezTo>
                                                  <a:pt x="521" y="6"/>
                                                  <a:pt x="524" y="3"/>
                                                  <a:pt x="528" y="0"/>
                                                </a:cubicBezTo>
                                                <a:cubicBezTo>
                                                  <a:pt x="530" y="3"/>
                                                  <a:pt x="533" y="6"/>
                                                  <a:pt x="536" y="10"/>
                                                </a:cubicBezTo>
                                                <a:cubicBezTo>
                                                  <a:pt x="534" y="22"/>
                                                  <a:pt x="532" y="34"/>
                                                  <a:pt x="529" y="46"/>
                                                </a:cubicBezTo>
                                                <a:cubicBezTo>
                                                  <a:pt x="527" y="58"/>
                                                  <a:pt x="524" y="70"/>
                                                  <a:pt x="524" y="82"/>
                                                </a:cubicBezTo>
                                                <a:cubicBezTo>
                                                  <a:pt x="526" y="77"/>
                                                  <a:pt x="526" y="72"/>
                                                  <a:pt x="528" y="67"/>
                                                </a:cubicBezTo>
                                                <a:cubicBezTo>
                                                  <a:pt x="530" y="59"/>
                                                  <a:pt x="530" y="51"/>
                                                  <a:pt x="533" y="43"/>
                                                </a:cubicBezTo>
                                                <a:cubicBezTo>
                                                  <a:pt x="535" y="39"/>
                                                  <a:pt x="534" y="34"/>
                                                  <a:pt x="535" y="29"/>
                                                </a:cubicBezTo>
                                                <a:cubicBezTo>
                                                  <a:pt x="537" y="25"/>
                                                  <a:pt x="537" y="20"/>
                                                  <a:pt x="538" y="15"/>
                                                </a:cubicBezTo>
                                                <a:cubicBezTo>
                                                  <a:pt x="544" y="19"/>
                                                  <a:pt x="545" y="26"/>
                                                  <a:pt x="549" y="29"/>
                                                </a:cubicBezTo>
                                                <a:cubicBezTo>
                                                  <a:pt x="544" y="53"/>
                                                  <a:pt x="539" y="76"/>
                                                  <a:pt x="533" y="101"/>
                                                </a:cubicBezTo>
                                                <a:cubicBezTo>
                                                  <a:pt x="539" y="96"/>
                                                  <a:pt x="538" y="90"/>
                                                  <a:pt x="539" y="85"/>
                                                </a:cubicBezTo>
                                                <a:cubicBezTo>
                                                  <a:pt x="540" y="82"/>
                                                  <a:pt x="541" y="79"/>
                                                  <a:pt x="541" y="75"/>
                                                </a:cubicBezTo>
                                                <a:cubicBezTo>
                                                  <a:pt x="543" y="67"/>
                                                  <a:pt x="546" y="59"/>
                                                  <a:pt x="547" y="51"/>
                                                </a:cubicBezTo>
                                                <a:cubicBezTo>
                                                  <a:pt x="549" y="46"/>
                                                  <a:pt x="549" y="42"/>
                                                  <a:pt x="550" y="37"/>
                                                </a:cubicBezTo>
                                                <a:cubicBezTo>
                                                  <a:pt x="550" y="36"/>
                                                  <a:pt x="551" y="35"/>
                                                  <a:pt x="553" y="34"/>
                                                </a:cubicBezTo>
                                                <a:cubicBezTo>
                                                  <a:pt x="555" y="38"/>
                                                  <a:pt x="558" y="42"/>
                                                  <a:pt x="562" y="46"/>
                                                </a:cubicBezTo>
                                                <a:cubicBezTo>
                                                  <a:pt x="562" y="52"/>
                                                  <a:pt x="559" y="58"/>
                                                  <a:pt x="558" y="65"/>
                                                </a:cubicBezTo>
                                                <a:cubicBezTo>
                                                  <a:pt x="556" y="71"/>
                                                  <a:pt x="553" y="77"/>
                                                  <a:pt x="554" y="86"/>
                                                </a:cubicBezTo>
                                                <a:cubicBezTo>
                                                  <a:pt x="560" y="75"/>
                                                  <a:pt x="561" y="64"/>
                                                  <a:pt x="564" y="54"/>
                                                </a:cubicBezTo>
                                                <a:cubicBezTo>
                                                  <a:pt x="574" y="60"/>
                                                  <a:pt x="576" y="65"/>
                                                  <a:pt x="572" y="73"/>
                                                </a:cubicBezTo>
                                                <a:cubicBezTo>
                                                  <a:pt x="573" y="75"/>
                                                  <a:pt x="574" y="76"/>
                                                  <a:pt x="575" y="77"/>
                                                </a:cubicBezTo>
                                                <a:cubicBezTo>
                                                  <a:pt x="576" y="73"/>
                                                  <a:pt x="577" y="69"/>
                                                  <a:pt x="579" y="66"/>
                                                </a:cubicBezTo>
                                                <a:cubicBezTo>
                                                  <a:pt x="584" y="65"/>
                                                  <a:pt x="588" y="61"/>
                                                  <a:pt x="593" y="63"/>
                                                </a:cubicBezTo>
                                                <a:cubicBezTo>
                                                  <a:pt x="591" y="69"/>
                                                  <a:pt x="588" y="75"/>
                                                  <a:pt x="586" y="82"/>
                                                </a:cubicBezTo>
                                                <a:cubicBezTo>
                                                  <a:pt x="587" y="82"/>
                                                  <a:pt x="588" y="82"/>
                                                  <a:pt x="589" y="83"/>
                                                </a:cubicBezTo>
                                                <a:cubicBezTo>
                                                  <a:pt x="592" y="75"/>
                                                  <a:pt x="595" y="67"/>
                                                  <a:pt x="598" y="59"/>
                                                </a:cubicBezTo>
                                                <a:cubicBezTo>
                                                  <a:pt x="604" y="58"/>
                                                  <a:pt x="609" y="54"/>
                                                  <a:pt x="616" y="54"/>
                                                </a:cubicBezTo>
                                                <a:cubicBezTo>
                                                  <a:pt x="612" y="63"/>
                                                  <a:pt x="608" y="71"/>
                                                  <a:pt x="606" y="79"/>
                                                </a:cubicBezTo>
                                                <a:cubicBezTo>
                                                  <a:pt x="604" y="84"/>
                                                  <a:pt x="601" y="90"/>
                                                  <a:pt x="599" y="95"/>
                                                </a:cubicBezTo>
                                                <a:cubicBezTo>
                                                  <a:pt x="598" y="96"/>
                                                  <a:pt x="598" y="97"/>
                                                  <a:pt x="598" y="99"/>
                                                </a:cubicBezTo>
                                                <a:cubicBezTo>
                                                  <a:pt x="594" y="100"/>
                                                  <a:pt x="597" y="103"/>
                                                  <a:pt x="596" y="105"/>
                                                </a:cubicBezTo>
                                                <a:cubicBezTo>
                                                  <a:pt x="593" y="107"/>
                                                  <a:pt x="592" y="109"/>
                                                  <a:pt x="592" y="113"/>
                                                </a:cubicBezTo>
                                                <a:cubicBezTo>
                                                  <a:pt x="592" y="113"/>
                                                  <a:pt x="592" y="113"/>
                                                  <a:pt x="592" y="113"/>
                                                </a:cubicBezTo>
                                                <a:cubicBezTo>
                                                  <a:pt x="591" y="113"/>
                                                  <a:pt x="591" y="113"/>
                                                  <a:pt x="590" y="114"/>
                                                </a:cubicBezTo>
                                                <a:cubicBezTo>
                                                  <a:pt x="590" y="114"/>
                                                  <a:pt x="590" y="114"/>
                                                  <a:pt x="591" y="115"/>
                                                </a:cubicBezTo>
                                                <a:cubicBezTo>
                                                  <a:pt x="591" y="114"/>
                                                  <a:pt x="592" y="113"/>
                                                  <a:pt x="592" y="113"/>
                                                </a:cubicBezTo>
                                                <a:cubicBezTo>
                                                  <a:pt x="596" y="112"/>
                                                  <a:pt x="596" y="108"/>
                                                  <a:pt x="596" y="105"/>
                                                </a:cubicBezTo>
                                                <a:cubicBezTo>
                                                  <a:pt x="600" y="104"/>
                                                  <a:pt x="597" y="101"/>
                                                  <a:pt x="598" y="99"/>
                                                </a:cubicBezTo>
                                                <a:cubicBezTo>
                                                  <a:pt x="601" y="98"/>
                                                  <a:pt x="602" y="95"/>
                                                  <a:pt x="603" y="92"/>
                                                </a:cubicBezTo>
                                                <a:cubicBezTo>
                                                  <a:pt x="607" y="81"/>
                                                  <a:pt x="612" y="71"/>
                                                  <a:pt x="617" y="60"/>
                                                </a:cubicBezTo>
                                                <a:cubicBezTo>
                                                  <a:pt x="619" y="56"/>
                                                  <a:pt x="619" y="52"/>
                                                  <a:pt x="624" y="50"/>
                                                </a:cubicBezTo>
                                                <a:cubicBezTo>
                                                  <a:pt x="626" y="50"/>
                                                  <a:pt x="629" y="49"/>
                                                  <a:pt x="631" y="48"/>
                                                </a:cubicBezTo>
                                                <a:cubicBezTo>
                                                  <a:pt x="633" y="48"/>
                                                  <a:pt x="634" y="47"/>
                                                  <a:pt x="636" y="46"/>
                                                </a:cubicBezTo>
                                                <a:cubicBezTo>
                                                  <a:pt x="636" y="49"/>
                                                  <a:pt x="635" y="51"/>
                                                  <a:pt x="635" y="53"/>
                                                </a:cubicBezTo>
                                                <a:cubicBezTo>
                                                  <a:pt x="628" y="68"/>
                                                  <a:pt x="621" y="83"/>
                                                  <a:pt x="613" y="98"/>
                                                </a:cubicBezTo>
                                                <a:cubicBezTo>
                                                  <a:pt x="612" y="100"/>
                                                  <a:pt x="612" y="102"/>
                                                  <a:pt x="611" y="107"/>
                                                </a:cubicBezTo>
                                                <a:cubicBezTo>
                                                  <a:pt x="611" y="108"/>
                                                  <a:pt x="612" y="108"/>
                                                  <a:pt x="612" y="107"/>
                                                </a:cubicBezTo>
                                                <a:cubicBezTo>
                                                  <a:pt x="612" y="107"/>
                                                  <a:pt x="611" y="106"/>
                                                  <a:pt x="611" y="105"/>
                                                </a:cubicBezTo>
                                                <a:cubicBezTo>
                                                  <a:pt x="611" y="106"/>
                                                  <a:pt x="610" y="107"/>
                                                  <a:pt x="611" y="107"/>
                                                </a:cubicBezTo>
                                                <a:cubicBezTo>
                                                  <a:pt x="617" y="98"/>
                                                  <a:pt x="620" y="90"/>
                                                  <a:pt x="624" y="82"/>
                                                </a:cubicBezTo>
                                                <a:cubicBezTo>
                                                  <a:pt x="630" y="71"/>
                                                  <a:pt x="635" y="59"/>
                                                  <a:pt x="640" y="48"/>
                                                </a:cubicBezTo>
                                                <a:cubicBezTo>
                                                  <a:pt x="641" y="47"/>
                                                  <a:pt x="642" y="46"/>
                                                  <a:pt x="642" y="45"/>
                                                </a:cubicBezTo>
                                                <a:cubicBezTo>
                                                  <a:pt x="646" y="44"/>
                                                  <a:pt x="649" y="43"/>
                                                  <a:pt x="652" y="42"/>
                                                </a:cubicBezTo>
                                                <a:cubicBezTo>
                                                  <a:pt x="658" y="44"/>
                                                  <a:pt x="655" y="50"/>
                                                  <a:pt x="659" y="52"/>
                                                </a:cubicBezTo>
                                                <a:cubicBezTo>
                                                  <a:pt x="654" y="62"/>
                                                  <a:pt x="649" y="71"/>
                                                  <a:pt x="644" y="80"/>
                                                </a:cubicBezTo>
                                                <a:cubicBezTo>
                                                  <a:pt x="644" y="80"/>
                                                  <a:pt x="644" y="82"/>
                                                  <a:pt x="644" y="83"/>
                                                </a:cubicBezTo>
                                                <a:cubicBezTo>
                                                  <a:pt x="640" y="87"/>
                                                  <a:pt x="636" y="93"/>
                                                  <a:pt x="634" y="101"/>
                                                </a:cubicBezTo>
                                                <a:cubicBezTo>
                                                  <a:pt x="631" y="101"/>
                                                  <a:pt x="632" y="103"/>
                                                  <a:pt x="632" y="105"/>
                                                </a:cubicBezTo>
                                                <a:cubicBezTo>
                                                  <a:pt x="629" y="105"/>
                                                  <a:pt x="630" y="107"/>
                                                  <a:pt x="630" y="109"/>
                                                </a:cubicBezTo>
                                                <a:cubicBezTo>
                                                  <a:pt x="627" y="109"/>
                                                  <a:pt x="628" y="111"/>
                                                  <a:pt x="628" y="113"/>
                                                </a:cubicBezTo>
                                                <a:cubicBezTo>
                                                  <a:pt x="623" y="115"/>
                                                  <a:pt x="623" y="119"/>
                                                  <a:pt x="621" y="125"/>
                                                </a:cubicBezTo>
                                                <a:cubicBezTo>
                                                  <a:pt x="621" y="126"/>
                                                  <a:pt x="622" y="126"/>
                                                  <a:pt x="622" y="126"/>
                                                </a:cubicBezTo>
                                                <a:cubicBezTo>
                                                  <a:pt x="622" y="125"/>
                                                  <a:pt x="621" y="124"/>
                                                  <a:pt x="621" y="123"/>
                                                </a:cubicBezTo>
                                                <a:cubicBezTo>
                                                  <a:pt x="621" y="124"/>
                                                  <a:pt x="620" y="125"/>
                                                  <a:pt x="621" y="125"/>
                                                </a:cubicBezTo>
                                                <a:cubicBezTo>
                                                  <a:pt x="627" y="121"/>
                                                  <a:pt x="627" y="117"/>
                                                  <a:pt x="628" y="113"/>
                                                </a:cubicBezTo>
                                                <a:cubicBezTo>
                                                  <a:pt x="631" y="113"/>
                                                  <a:pt x="630" y="110"/>
                                                  <a:pt x="630" y="109"/>
                                                </a:cubicBezTo>
                                                <a:cubicBezTo>
                                                  <a:pt x="633" y="109"/>
                                                  <a:pt x="632" y="106"/>
                                                  <a:pt x="632" y="105"/>
                                                </a:cubicBezTo>
                                                <a:cubicBezTo>
                                                  <a:pt x="635" y="105"/>
                                                  <a:pt x="634" y="102"/>
                                                  <a:pt x="634" y="101"/>
                                                </a:cubicBezTo>
                                                <a:cubicBezTo>
                                                  <a:pt x="639" y="97"/>
                                                  <a:pt x="642" y="90"/>
                                                  <a:pt x="644" y="83"/>
                                                </a:cubicBezTo>
                                                <a:cubicBezTo>
                                                  <a:pt x="649" y="80"/>
                                                  <a:pt x="649" y="74"/>
                                                  <a:pt x="652" y="70"/>
                                                </a:cubicBezTo>
                                                <a:cubicBezTo>
                                                  <a:pt x="654" y="67"/>
                                                  <a:pt x="656" y="64"/>
                                                  <a:pt x="659" y="60"/>
                                                </a:cubicBezTo>
                                                <a:cubicBezTo>
                                                  <a:pt x="663" y="65"/>
                                                  <a:pt x="665" y="71"/>
                                                  <a:pt x="664" y="77"/>
                                                </a:cubicBezTo>
                                                <a:cubicBezTo>
                                                  <a:pt x="657" y="89"/>
                                                  <a:pt x="650" y="100"/>
                                                  <a:pt x="643" y="114"/>
                                                </a:cubicBezTo>
                                                <a:cubicBezTo>
                                                  <a:pt x="651" y="109"/>
                                                  <a:pt x="652" y="102"/>
                                                  <a:pt x="656" y="97"/>
                                                </a:cubicBezTo>
                                                <a:cubicBezTo>
                                                  <a:pt x="660" y="92"/>
                                                  <a:pt x="661" y="86"/>
                                                  <a:pt x="667" y="82"/>
                                                </a:cubicBezTo>
                                                <a:cubicBezTo>
                                                  <a:pt x="669" y="87"/>
                                                  <a:pt x="670" y="92"/>
                                                  <a:pt x="672" y="97"/>
                                                </a:cubicBezTo>
                                                <a:cubicBezTo>
                                                  <a:pt x="667" y="106"/>
                                                  <a:pt x="661" y="115"/>
                                                  <a:pt x="654" y="125"/>
                                                </a:cubicBezTo>
                                                <a:cubicBezTo>
                                                  <a:pt x="659" y="125"/>
                                                  <a:pt x="660" y="121"/>
                                                  <a:pt x="662" y="118"/>
                                                </a:cubicBezTo>
                                                <a:cubicBezTo>
                                                  <a:pt x="665" y="113"/>
                                                  <a:pt x="669" y="108"/>
                                                  <a:pt x="673" y="102"/>
                                                </a:cubicBezTo>
                                                <a:cubicBezTo>
                                                  <a:pt x="674" y="104"/>
                                                  <a:pt x="674" y="105"/>
                                                  <a:pt x="674" y="106"/>
                                                </a:cubicBezTo>
                                                <a:cubicBezTo>
                                                  <a:pt x="682" y="108"/>
                                                  <a:pt x="683" y="109"/>
                                                  <a:pt x="687" y="119"/>
                                                </a:cubicBezTo>
                                                <a:cubicBezTo>
                                                  <a:pt x="688" y="119"/>
                                                  <a:pt x="690" y="119"/>
                                                  <a:pt x="691" y="119"/>
                                                </a:cubicBezTo>
                                                <a:cubicBezTo>
                                                  <a:pt x="693" y="119"/>
                                                  <a:pt x="695" y="119"/>
                                                  <a:pt x="697" y="119"/>
                                                </a:cubicBezTo>
                                                <a:cubicBezTo>
                                                  <a:pt x="694" y="122"/>
                                                  <a:pt x="691" y="124"/>
                                                  <a:pt x="693" y="129"/>
                                                </a:cubicBezTo>
                                                <a:cubicBezTo>
                                                  <a:pt x="696" y="125"/>
                                                  <a:pt x="699" y="122"/>
                                                  <a:pt x="701" y="119"/>
                                                </a:cubicBezTo>
                                                <a:cubicBezTo>
                                                  <a:pt x="707" y="119"/>
                                                  <a:pt x="713" y="119"/>
                                                  <a:pt x="719" y="119"/>
                                                </a:cubicBezTo>
                                                <a:cubicBezTo>
                                                  <a:pt x="715" y="128"/>
                                                  <a:pt x="704" y="132"/>
                                                  <a:pt x="702" y="142"/>
                                                </a:cubicBezTo>
                                                <a:cubicBezTo>
                                                  <a:pt x="708" y="141"/>
                                                  <a:pt x="709" y="134"/>
                                                  <a:pt x="713" y="131"/>
                                                </a:cubicBezTo>
                                                <a:cubicBezTo>
                                                  <a:pt x="717" y="128"/>
                                                  <a:pt x="721" y="123"/>
                                                  <a:pt x="726" y="119"/>
                                                </a:cubicBezTo>
                                                <a:cubicBezTo>
                                                  <a:pt x="730" y="119"/>
                                                  <a:pt x="736" y="118"/>
                                                  <a:pt x="742" y="119"/>
                                                </a:cubicBezTo>
                                                <a:cubicBezTo>
                                                  <a:pt x="740" y="121"/>
                                                  <a:pt x="740" y="123"/>
                                                  <a:pt x="738" y="124"/>
                                                </a:cubicBezTo>
                                                <a:cubicBezTo>
                                                  <a:pt x="732" y="131"/>
                                                  <a:pt x="725" y="137"/>
                                                  <a:pt x="719" y="144"/>
                                                </a:cubicBezTo>
                                                <a:cubicBezTo>
                                                  <a:pt x="717" y="145"/>
                                                  <a:pt x="716" y="147"/>
                                                  <a:pt x="717" y="149"/>
                                                </a:cubicBezTo>
                                                <a:cubicBezTo>
                                                  <a:pt x="716" y="150"/>
                                                  <a:pt x="715" y="150"/>
                                                  <a:pt x="715" y="151"/>
                                                </a:cubicBezTo>
                                                <a:cubicBezTo>
                                                  <a:pt x="714" y="152"/>
                                                  <a:pt x="713" y="152"/>
                                                  <a:pt x="713" y="153"/>
                                                </a:cubicBezTo>
                                                <a:cubicBezTo>
                                                  <a:pt x="713" y="153"/>
                                                  <a:pt x="712" y="153"/>
                                                  <a:pt x="712" y="153"/>
                                                </a:cubicBezTo>
                                                <a:cubicBezTo>
                                                  <a:pt x="712" y="153"/>
                                                  <a:pt x="711" y="154"/>
                                                  <a:pt x="711" y="154"/>
                                                </a:cubicBezTo>
                                                <a:cubicBezTo>
                                                  <a:pt x="711" y="154"/>
                                                  <a:pt x="711" y="155"/>
                                                  <a:pt x="711" y="155"/>
                                                </a:cubicBezTo>
                                                <a:cubicBezTo>
                                                  <a:pt x="712" y="154"/>
                                                  <a:pt x="712" y="154"/>
                                                  <a:pt x="713" y="153"/>
                                                </a:cubicBezTo>
                                                <a:cubicBezTo>
                                                  <a:pt x="713" y="152"/>
                                                  <a:pt x="714" y="152"/>
                                                  <a:pt x="715" y="151"/>
                                                </a:cubicBezTo>
                                                <a:cubicBezTo>
                                                  <a:pt x="715" y="150"/>
                                                  <a:pt x="716" y="150"/>
                                                  <a:pt x="717" y="149"/>
                                                </a:cubicBezTo>
                                                <a:cubicBezTo>
                                                  <a:pt x="727" y="139"/>
                                                  <a:pt x="737" y="129"/>
                                                  <a:pt x="748" y="119"/>
                                                </a:cubicBezTo>
                                                <a:cubicBezTo>
                                                  <a:pt x="751" y="119"/>
                                                  <a:pt x="756" y="119"/>
                                                  <a:pt x="760" y="119"/>
                                                </a:cubicBezTo>
                                                <a:cubicBezTo>
                                                  <a:pt x="760" y="123"/>
                                                  <a:pt x="760" y="126"/>
                                                  <a:pt x="760" y="130"/>
                                                </a:cubicBezTo>
                                                <a:cubicBezTo>
                                                  <a:pt x="749" y="142"/>
                                                  <a:pt x="736" y="154"/>
                                                  <a:pt x="724" y="167"/>
                                                </a:cubicBezTo>
                                                <a:cubicBezTo>
                                                  <a:pt x="723" y="168"/>
                                                  <a:pt x="722" y="170"/>
                                                  <a:pt x="721" y="171"/>
                                                </a:cubicBezTo>
                                                <a:cubicBezTo>
                                                  <a:pt x="720" y="172"/>
                                                  <a:pt x="719" y="172"/>
                                                  <a:pt x="719" y="173"/>
                                                </a:cubicBezTo>
                                                <a:cubicBezTo>
                                                  <a:pt x="718" y="174"/>
                                                  <a:pt x="717" y="174"/>
                                                  <a:pt x="717" y="175"/>
                                                </a:cubicBezTo>
                                                <a:cubicBezTo>
                                                  <a:pt x="717" y="175"/>
                                                  <a:pt x="716" y="175"/>
                                                  <a:pt x="716" y="175"/>
                                                </a:cubicBezTo>
                                                <a:cubicBezTo>
                                                  <a:pt x="716" y="175"/>
                                                  <a:pt x="715" y="176"/>
                                                  <a:pt x="715" y="176"/>
                                                </a:cubicBezTo>
                                                <a:cubicBezTo>
                                                  <a:pt x="715" y="176"/>
                                                  <a:pt x="715" y="177"/>
                                                  <a:pt x="715" y="177"/>
                                                </a:cubicBezTo>
                                                <a:cubicBezTo>
                                                  <a:pt x="716" y="176"/>
                                                  <a:pt x="716" y="176"/>
                                                  <a:pt x="717" y="175"/>
                                                </a:cubicBezTo>
                                                <a:cubicBezTo>
                                                  <a:pt x="717" y="174"/>
                                                  <a:pt x="718" y="174"/>
                                                  <a:pt x="719" y="173"/>
                                                </a:cubicBezTo>
                                                <a:cubicBezTo>
                                                  <a:pt x="719" y="172"/>
                                                  <a:pt x="720" y="172"/>
                                                  <a:pt x="721" y="171"/>
                                                </a:cubicBezTo>
                                                <a:cubicBezTo>
                                                  <a:pt x="723" y="172"/>
                                                  <a:pt x="725" y="170"/>
                                                  <a:pt x="726" y="168"/>
                                                </a:cubicBezTo>
                                                <a:cubicBezTo>
                                                  <a:pt x="736" y="159"/>
                                                  <a:pt x="745" y="149"/>
                                                  <a:pt x="755" y="140"/>
                                                </a:cubicBezTo>
                                                <a:cubicBezTo>
                                                  <a:pt x="756" y="139"/>
                                                  <a:pt x="758" y="138"/>
                                                  <a:pt x="761" y="135"/>
                                                </a:cubicBezTo>
                                                <a:cubicBezTo>
                                                  <a:pt x="761" y="142"/>
                                                  <a:pt x="761" y="148"/>
                                                  <a:pt x="761" y="154"/>
                                                </a:cubicBezTo>
                                                <a:cubicBezTo>
                                                  <a:pt x="747" y="166"/>
                                                  <a:pt x="732" y="178"/>
                                                  <a:pt x="719" y="193"/>
                                                </a:cubicBezTo>
                                                <a:cubicBezTo>
                                                  <a:pt x="725" y="192"/>
                                                  <a:pt x="728" y="185"/>
                                                  <a:pt x="732" y="183"/>
                                                </a:cubicBezTo>
                                                <a:cubicBezTo>
                                                  <a:pt x="738" y="180"/>
                                                  <a:pt x="741" y="175"/>
                                                  <a:pt x="746" y="171"/>
                                                </a:cubicBezTo>
                                                <a:cubicBezTo>
                                                  <a:pt x="750" y="167"/>
                                                  <a:pt x="755" y="164"/>
                                                  <a:pt x="760" y="160"/>
                                                </a:cubicBezTo>
                                                <a:cubicBezTo>
                                                  <a:pt x="760" y="166"/>
                                                  <a:pt x="760" y="171"/>
                                                  <a:pt x="760" y="177"/>
                                                </a:cubicBezTo>
                                                <a:cubicBezTo>
                                                  <a:pt x="754" y="182"/>
                                                  <a:pt x="747" y="188"/>
                                                  <a:pt x="740" y="194"/>
                                                </a:cubicBezTo>
                                                <a:cubicBezTo>
                                                  <a:pt x="741" y="194"/>
                                                  <a:pt x="741" y="195"/>
                                                  <a:pt x="741" y="195"/>
                                                </a:cubicBezTo>
                                                <a:cubicBezTo>
                                                  <a:pt x="743" y="195"/>
                                                  <a:pt x="744" y="194"/>
                                                  <a:pt x="746" y="193"/>
                                                </a:cubicBezTo>
                                                <a:cubicBezTo>
                                                  <a:pt x="750" y="190"/>
                                                  <a:pt x="755" y="186"/>
                                                  <a:pt x="760" y="182"/>
                                                </a:cubicBezTo>
                                                <a:cubicBezTo>
                                                  <a:pt x="761" y="188"/>
                                                  <a:pt x="761" y="193"/>
                                                  <a:pt x="761" y="199"/>
                                                </a:cubicBezTo>
                                                <a:cubicBezTo>
                                                  <a:pt x="755" y="202"/>
                                                  <a:pt x="751" y="206"/>
                                                  <a:pt x="746" y="210"/>
                                                </a:cubicBezTo>
                                                <a:cubicBezTo>
                                                  <a:pt x="753" y="209"/>
                                                  <a:pt x="757" y="205"/>
                                                  <a:pt x="763" y="201"/>
                                                </a:cubicBezTo>
                                                <a:cubicBezTo>
                                                  <a:pt x="767" y="202"/>
                                                  <a:pt x="772" y="204"/>
                                                  <a:pt x="778" y="206"/>
                                                </a:cubicBezTo>
                                                <a:cubicBezTo>
                                                  <a:pt x="773" y="209"/>
                                                  <a:pt x="769" y="212"/>
                                                  <a:pt x="765" y="215"/>
                                                </a:cubicBezTo>
                                                <a:cubicBezTo>
                                                  <a:pt x="762" y="218"/>
                                                  <a:pt x="755" y="219"/>
                                                  <a:pt x="754" y="226"/>
                                                </a:cubicBezTo>
                                                <a:cubicBezTo>
                                                  <a:pt x="765" y="219"/>
                                                  <a:pt x="774" y="213"/>
                                                  <a:pt x="783" y="207"/>
                                                </a:cubicBezTo>
                                                <a:cubicBezTo>
                                                  <a:pt x="788" y="209"/>
                                                  <a:pt x="794" y="211"/>
                                                  <a:pt x="800" y="214"/>
                                                </a:cubicBezTo>
                                                <a:cubicBezTo>
                                                  <a:pt x="791" y="219"/>
                                                  <a:pt x="782" y="224"/>
                                                  <a:pt x="774" y="229"/>
                                                </a:cubicBezTo>
                                                <a:cubicBezTo>
                                                  <a:pt x="771" y="231"/>
                                                  <a:pt x="768" y="232"/>
                                                  <a:pt x="766" y="234"/>
                                                </a:cubicBezTo>
                                                <a:cubicBezTo>
                                                  <a:pt x="764" y="235"/>
                                                  <a:pt x="761" y="236"/>
                                                  <a:pt x="763" y="239"/>
                                                </a:cubicBezTo>
                                                <a:cubicBezTo>
                                                  <a:pt x="769" y="236"/>
                                                  <a:pt x="774" y="232"/>
                                                  <a:pt x="779" y="229"/>
                                                </a:cubicBezTo>
                                                <a:cubicBezTo>
                                                  <a:pt x="785" y="226"/>
                                                  <a:pt x="792" y="223"/>
                                                  <a:pt x="797" y="218"/>
                                                </a:cubicBezTo>
                                                <a:cubicBezTo>
                                                  <a:pt x="801" y="215"/>
                                                  <a:pt x="806" y="214"/>
                                                  <a:pt x="809" y="216"/>
                                                </a:cubicBezTo>
                                                <a:cubicBezTo>
                                                  <a:pt x="813" y="217"/>
                                                  <a:pt x="818" y="216"/>
                                                  <a:pt x="819" y="222"/>
                                                </a:cubicBezTo>
                                                <a:cubicBezTo>
                                                  <a:pt x="815" y="226"/>
                                                  <a:pt x="808" y="225"/>
                                                  <a:pt x="805" y="231"/>
                                                </a:cubicBezTo>
                                                <a:cubicBezTo>
                                                  <a:pt x="799" y="232"/>
                                                  <a:pt x="794" y="236"/>
                                                  <a:pt x="789" y="238"/>
                                                </a:cubicBezTo>
                                                <a:cubicBezTo>
                                                  <a:pt x="788" y="239"/>
                                                  <a:pt x="788" y="240"/>
                                                  <a:pt x="787" y="241"/>
                                                </a:cubicBezTo>
                                                <a:cubicBezTo>
                                                  <a:pt x="785" y="242"/>
                                                  <a:pt x="783" y="240"/>
                                                  <a:pt x="783" y="243"/>
                                                </a:cubicBezTo>
                                                <a:cubicBezTo>
                                                  <a:pt x="781" y="244"/>
                                                  <a:pt x="779" y="242"/>
                                                  <a:pt x="779" y="246"/>
                                                </a:cubicBezTo>
                                                <a:cubicBezTo>
                                                  <a:pt x="777" y="246"/>
                                                  <a:pt x="775" y="245"/>
                                                  <a:pt x="775" y="247"/>
                                                </a:cubicBezTo>
                                                <a:cubicBezTo>
                                                  <a:pt x="771" y="248"/>
                                                  <a:pt x="767" y="249"/>
                                                  <a:pt x="765" y="253"/>
                                                </a:cubicBezTo>
                                                <a:cubicBezTo>
                                                  <a:pt x="769" y="253"/>
                                                  <a:pt x="773" y="251"/>
                                                  <a:pt x="775" y="247"/>
                                                </a:cubicBezTo>
                                                <a:cubicBezTo>
                                                  <a:pt x="776" y="247"/>
                                                  <a:pt x="779" y="249"/>
                                                  <a:pt x="779" y="246"/>
                                                </a:cubicBezTo>
                                                <a:cubicBezTo>
                                                  <a:pt x="780" y="245"/>
                                                  <a:pt x="783" y="246"/>
                                                  <a:pt x="783" y="243"/>
                                                </a:cubicBezTo>
                                                <a:cubicBezTo>
                                                  <a:pt x="784" y="243"/>
                                                  <a:pt x="787" y="244"/>
                                                  <a:pt x="787" y="241"/>
                                                </a:cubicBezTo>
                                                <a:cubicBezTo>
                                                  <a:pt x="793" y="241"/>
                                                  <a:pt x="798" y="237"/>
                                                  <a:pt x="803" y="234"/>
                                                </a:cubicBezTo>
                                                <a:cubicBezTo>
                                                  <a:pt x="804" y="234"/>
                                                  <a:pt x="804" y="232"/>
                                                  <a:pt x="805" y="231"/>
                                                </a:cubicBezTo>
                                                <a:cubicBezTo>
                                                  <a:pt x="813" y="230"/>
                                                  <a:pt x="819" y="225"/>
                                                  <a:pt x="826" y="222"/>
                                                </a:cubicBezTo>
                                                <a:cubicBezTo>
                                                  <a:pt x="829" y="225"/>
                                                  <a:pt x="835" y="221"/>
                                                  <a:pt x="837" y="227"/>
                                                </a:cubicBezTo>
                                                <a:cubicBezTo>
                                                  <a:pt x="837" y="230"/>
                                                  <a:pt x="836" y="234"/>
                                                  <a:pt x="834" y="238"/>
                                                </a:cubicBezTo>
                                                <a:cubicBezTo>
                                                  <a:pt x="826" y="242"/>
                                                  <a:pt x="816" y="247"/>
                                                  <a:pt x="807" y="252"/>
                                                </a:cubicBezTo>
                                                <a:cubicBezTo>
                                                  <a:pt x="804" y="253"/>
                                                  <a:pt x="799" y="254"/>
                                                  <a:pt x="797" y="258"/>
                                                </a:cubicBezTo>
                                                <a:cubicBezTo>
                                                  <a:pt x="795" y="258"/>
                                                  <a:pt x="793" y="257"/>
                                                  <a:pt x="793" y="260"/>
                                                </a:cubicBezTo>
                                                <a:cubicBezTo>
                                                  <a:pt x="791" y="260"/>
                                                  <a:pt x="789" y="259"/>
                                                  <a:pt x="789" y="262"/>
                                                </a:cubicBezTo>
                                                <a:cubicBezTo>
                                                  <a:pt x="787" y="262"/>
                                                  <a:pt x="785" y="261"/>
                                                  <a:pt x="785" y="264"/>
                                                </a:cubicBezTo>
                                                <a:cubicBezTo>
                                                  <a:pt x="778" y="263"/>
                                                  <a:pt x="774" y="267"/>
                                                  <a:pt x="770" y="272"/>
                                                </a:cubicBezTo>
                                                <a:cubicBezTo>
                                                  <a:pt x="775" y="270"/>
                                                  <a:pt x="780" y="267"/>
                                                  <a:pt x="785" y="264"/>
                                                </a:cubicBezTo>
                                                <a:cubicBezTo>
                                                  <a:pt x="786" y="263"/>
                                                  <a:pt x="789" y="265"/>
                                                  <a:pt x="789" y="262"/>
                                                </a:cubicBezTo>
                                                <a:cubicBezTo>
                                                  <a:pt x="790" y="261"/>
                                                  <a:pt x="793" y="263"/>
                                                  <a:pt x="793" y="260"/>
                                                </a:cubicBezTo>
                                                <a:cubicBezTo>
                                                  <a:pt x="794" y="259"/>
                                                  <a:pt x="797" y="261"/>
                                                  <a:pt x="797" y="258"/>
                                                </a:cubicBezTo>
                                                <a:cubicBezTo>
                                                  <a:pt x="799" y="257"/>
                                                  <a:pt x="801" y="258"/>
                                                  <a:pt x="804" y="256"/>
                                                </a:cubicBezTo>
                                                <a:cubicBezTo>
                                                  <a:pt x="811" y="252"/>
                                                  <a:pt x="819" y="249"/>
                                                  <a:pt x="827" y="245"/>
                                                </a:cubicBezTo>
                                                <a:cubicBezTo>
                                                  <a:pt x="829" y="244"/>
                                                  <a:pt x="830" y="244"/>
                                                  <a:pt x="833" y="243"/>
                                                </a:cubicBezTo>
                                                <a:cubicBezTo>
                                                  <a:pt x="832" y="245"/>
                                                  <a:pt x="832" y="247"/>
                                                  <a:pt x="831" y="248"/>
                                                </a:cubicBezTo>
                                                <a:cubicBezTo>
                                                  <a:pt x="831" y="250"/>
                                                  <a:pt x="829" y="251"/>
                                                  <a:pt x="829" y="253"/>
                                                </a:cubicBezTo>
                                                <a:cubicBezTo>
                                                  <a:pt x="830" y="260"/>
                                                  <a:pt x="824" y="261"/>
                                                  <a:pt x="820" y="264"/>
                                                </a:cubicBezTo>
                                                <a:cubicBezTo>
                                                  <a:pt x="819" y="264"/>
                                                  <a:pt x="817" y="264"/>
                                                  <a:pt x="815" y="265"/>
                                                </a:cubicBezTo>
                                                <a:cubicBezTo>
                                                  <a:pt x="803" y="270"/>
                                                  <a:pt x="791" y="276"/>
                                                  <a:pt x="779" y="281"/>
                                                </a:cubicBezTo>
                                                <a:cubicBezTo>
                                                  <a:pt x="777" y="282"/>
                                                  <a:pt x="775" y="283"/>
                                                  <a:pt x="773" y="285"/>
                                                </a:cubicBezTo>
                                                <a:cubicBezTo>
                                                  <a:pt x="790" y="279"/>
                                                  <a:pt x="807" y="272"/>
                                                  <a:pt x="826" y="264"/>
                                                </a:cubicBezTo>
                                                <a:cubicBezTo>
                                                  <a:pt x="824" y="271"/>
                                                  <a:pt x="822" y="276"/>
                                                  <a:pt x="820" y="281"/>
                                                </a:cubicBezTo>
                                                <a:cubicBezTo>
                                                  <a:pt x="814" y="284"/>
                                                  <a:pt x="808" y="286"/>
                                                  <a:pt x="801" y="289"/>
                                                </a:cubicBezTo>
                                                <a:cubicBezTo>
                                                  <a:pt x="801" y="289"/>
                                                  <a:pt x="801" y="290"/>
                                                  <a:pt x="801" y="291"/>
                                                </a:cubicBezTo>
                                                <a:cubicBezTo>
                                                  <a:pt x="802" y="291"/>
                                                  <a:pt x="802" y="292"/>
                                                  <a:pt x="803" y="292"/>
                                                </a:cubicBezTo>
                                                <a:cubicBezTo>
                                                  <a:pt x="808" y="290"/>
                                                  <a:pt x="813" y="287"/>
                                                  <a:pt x="819" y="288"/>
                                                </a:cubicBezTo>
                                                <a:cubicBezTo>
                                                  <a:pt x="818" y="290"/>
                                                  <a:pt x="817" y="291"/>
                                                  <a:pt x="817" y="293"/>
                                                </a:cubicBezTo>
                                                <a:cubicBezTo>
                                                  <a:pt x="822" y="294"/>
                                                  <a:pt x="827" y="295"/>
                                                  <a:pt x="832" y="297"/>
                                                </a:cubicBezTo>
                                                <a:cubicBezTo>
                                                  <a:pt x="829" y="302"/>
                                                  <a:pt x="825" y="305"/>
                                                  <a:pt x="822" y="308"/>
                                                </a:cubicBezTo>
                                                <a:cubicBezTo>
                                                  <a:pt x="824" y="310"/>
                                                  <a:pt x="826" y="312"/>
                                                  <a:pt x="828" y="314"/>
                                                </a:cubicBezTo>
                                                <a:cubicBezTo>
                                                  <a:pt x="822" y="318"/>
                                                  <a:pt x="815" y="316"/>
                                                  <a:pt x="811" y="321"/>
                                                </a:cubicBezTo>
                                                <a:cubicBezTo>
                                                  <a:pt x="819" y="324"/>
                                                  <a:pt x="826" y="315"/>
                                                  <a:pt x="834" y="318"/>
                                                </a:cubicBezTo>
                                                <a:cubicBezTo>
                                                  <a:pt x="838" y="321"/>
                                                  <a:pt x="841" y="324"/>
                                                  <a:pt x="845" y="327"/>
                                                </a:cubicBezTo>
                                                <a:cubicBezTo>
                                                  <a:pt x="844" y="329"/>
                                                  <a:pt x="842" y="330"/>
                                                  <a:pt x="839" y="330"/>
                                                </a:cubicBezTo>
                                                <a:cubicBezTo>
                                                  <a:pt x="832" y="330"/>
                                                  <a:pt x="826" y="334"/>
                                                  <a:pt x="819" y="335"/>
                                                </a:cubicBezTo>
                                                <a:cubicBezTo>
                                                  <a:pt x="818" y="335"/>
                                                  <a:pt x="818" y="336"/>
                                                  <a:pt x="817" y="338"/>
                                                </a:cubicBezTo>
                                                <a:cubicBezTo>
                                                  <a:pt x="829" y="336"/>
                                                  <a:pt x="840" y="333"/>
                                                  <a:pt x="851" y="331"/>
                                                </a:cubicBezTo>
                                                <a:cubicBezTo>
                                                  <a:pt x="856" y="334"/>
                                                  <a:pt x="860" y="337"/>
                                                  <a:pt x="865" y="340"/>
                                                </a:cubicBezTo>
                                                <a:cubicBezTo>
                                                  <a:pt x="861" y="342"/>
                                                  <a:pt x="859" y="343"/>
                                                  <a:pt x="857" y="343"/>
                                                </a:cubicBezTo>
                                                <a:cubicBezTo>
                                                  <a:pt x="849" y="344"/>
                                                  <a:pt x="842" y="347"/>
                                                  <a:pt x="835" y="348"/>
                                                </a:cubicBezTo>
                                                <a:cubicBezTo>
                                                  <a:pt x="830" y="348"/>
                                                  <a:pt x="826" y="351"/>
                                                  <a:pt x="820" y="351"/>
                                                </a:cubicBezTo>
                                                <a:cubicBezTo>
                                                  <a:pt x="826" y="354"/>
                                                  <a:pt x="829" y="349"/>
                                                  <a:pt x="833" y="350"/>
                                                </a:cubicBezTo>
                                                <a:cubicBezTo>
                                                  <a:pt x="838" y="351"/>
                                                  <a:pt x="841" y="348"/>
                                                  <a:pt x="845" y="348"/>
                                                </a:cubicBezTo>
                                                <a:cubicBezTo>
                                                  <a:pt x="850" y="349"/>
                                                  <a:pt x="853" y="346"/>
                                                  <a:pt x="858" y="346"/>
                                                </a:cubicBezTo>
                                                <a:cubicBezTo>
                                                  <a:pt x="862" y="346"/>
                                                  <a:pt x="866" y="345"/>
                                                  <a:pt x="870" y="344"/>
                                                </a:cubicBezTo>
                                                <a:cubicBezTo>
                                                  <a:pt x="873" y="347"/>
                                                  <a:pt x="876" y="349"/>
                                                  <a:pt x="880" y="352"/>
                                                </a:cubicBezTo>
                                                <a:cubicBezTo>
                                                  <a:pt x="877" y="356"/>
                                                  <a:pt x="874" y="359"/>
                                                  <a:pt x="870" y="362"/>
                                                </a:cubicBezTo>
                                                <a:cubicBezTo>
                                                  <a:pt x="856" y="364"/>
                                                  <a:pt x="842" y="367"/>
                                                  <a:pt x="827" y="369"/>
                                                </a:cubicBezTo>
                                                <a:cubicBezTo>
                                                  <a:pt x="827" y="369"/>
                                                  <a:pt x="827" y="369"/>
                                                  <a:pt x="827" y="370"/>
                                                </a:cubicBezTo>
                                                <a:cubicBezTo>
                                                  <a:pt x="831" y="370"/>
                                                  <a:pt x="835" y="371"/>
                                                  <a:pt x="838" y="370"/>
                                                </a:cubicBezTo>
                                                <a:cubicBezTo>
                                                  <a:pt x="842" y="367"/>
                                                  <a:pt x="847" y="369"/>
                                                  <a:pt x="852" y="368"/>
                                                </a:cubicBezTo>
                                                <a:cubicBezTo>
                                                  <a:pt x="856" y="367"/>
                                                  <a:pt x="861" y="366"/>
                                                  <a:pt x="865" y="366"/>
                                                </a:cubicBezTo>
                                                <a:cubicBezTo>
                                                  <a:pt x="866" y="366"/>
                                                  <a:pt x="866" y="367"/>
                                                  <a:pt x="868" y="367"/>
                                                </a:cubicBezTo>
                                                <a:cubicBezTo>
                                                  <a:pt x="864" y="373"/>
                                                  <a:pt x="863" y="380"/>
                                                  <a:pt x="853" y="381"/>
                                                </a:cubicBezTo>
                                                <a:cubicBezTo>
                                                  <a:pt x="854" y="387"/>
                                                  <a:pt x="850" y="392"/>
                                                  <a:pt x="847" y="398"/>
                                                </a:cubicBezTo>
                                                <a:cubicBezTo>
                                                  <a:pt x="847" y="404"/>
                                                  <a:pt x="847" y="411"/>
                                                  <a:pt x="847" y="417"/>
                                                </a:cubicBezTo>
                                                <a:cubicBezTo>
                                                  <a:pt x="842" y="422"/>
                                                  <a:pt x="848" y="430"/>
                                                  <a:pt x="843" y="434"/>
                                                </a:cubicBezTo>
                                                <a:cubicBezTo>
                                                  <a:pt x="847" y="440"/>
                                                  <a:pt x="850" y="444"/>
                                                  <a:pt x="855" y="450"/>
                                                </a:cubicBezTo>
                                                <a:cubicBezTo>
                                                  <a:pt x="847" y="451"/>
                                                  <a:pt x="840" y="450"/>
                                                  <a:pt x="832" y="451"/>
                                                </a:cubicBezTo>
                                                <a:cubicBezTo>
                                                  <a:pt x="838" y="453"/>
                                                  <a:pt x="842" y="455"/>
                                                  <a:pt x="847" y="455"/>
                                                </a:cubicBezTo>
                                                <a:cubicBezTo>
                                                  <a:pt x="852" y="455"/>
                                                  <a:pt x="856" y="456"/>
                                                  <a:pt x="860" y="456"/>
                                                </a:cubicBezTo>
                                                <a:cubicBezTo>
                                                  <a:pt x="863" y="461"/>
                                                  <a:pt x="865" y="465"/>
                                                  <a:pt x="868" y="470"/>
                                                </a:cubicBezTo>
                                                <a:cubicBezTo>
                                                  <a:pt x="860" y="466"/>
                                                  <a:pt x="853" y="470"/>
                                                  <a:pt x="845" y="467"/>
                                                </a:cubicBezTo>
                                                <a:cubicBezTo>
                                                  <a:pt x="839" y="465"/>
                                                  <a:pt x="831" y="466"/>
                                                  <a:pt x="823" y="466"/>
                                                </a:cubicBezTo>
                                                <a:cubicBezTo>
                                                  <a:pt x="839" y="470"/>
                                                  <a:pt x="854" y="473"/>
                                                  <a:pt x="871" y="473"/>
                                                </a:cubicBezTo>
                                                <a:cubicBezTo>
                                                  <a:pt x="874" y="476"/>
                                                  <a:pt x="877" y="480"/>
                                                  <a:pt x="880" y="484"/>
                                                </a:cubicBezTo>
                                                <a:cubicBezTo>
                                                  <a:pt x="873" y="491"/>
                                                  <a:pt x="866" y="493"/>
                                                  <a:pt x="857" y="489"/>
                                                </a:cubicBezTo>
                                                <a:cubicBezTo>
                                                  <a:pt x="853" y="488"/>
                                                  <a:pt x="847" y="491"/>
                                                  <a:pt x="844" y="487"/>
                                                </a:cubicBezTo>
                                                <a:cubicBezTo>
                                                  <a:pt x="835" y="487"/>
                                                  <a:pt x="827" y="485"/>
                                                  <a:pt x="819" y="483"/>
                                                </a:cubicBezTo>
                                                <a:cubicBezTo>
                                                  <a:pt x="818" y="483"/>
                                                  <a:pt x="817" y="483"/>
                                                  <a:pt x="815" y="484"/>
                                                </a:cubicBezTo>
                                                <a:cubicBezTo>
                                                  <a:pt x="818" y="485"/>
                                                  <a:pt x="821" y="486"/>
                                                  <a:pt x="823" y="487"/>
                                                </a:cubicBezTo>
                                                <a:cubicBezTo>
                                                  <a:pt x="826" y="487"/>
                                                  <a:pt x="830" y="486"/>
                                                  <a:pt x="833" y="489"/>
                                                </a:cubicBezTo>
                                                <a:cubicBezTo>
                                                  <a:pt x="843" y="488"/>
                                                  <a:pt x="852" y="494"/>
                                                  <a:pt x="864" y="493"/>
                                                </a:cubicBezTo>
                                                <a:cubicBezTo>
                                                  <a:pt x="863" y="495"/>
                                                  <a:pt x="862" y="497"/>
                                                  <a:pt x="861" y="498"/>
                                                </a:cubicBezTo>
                                                <a:cubicBezTo>
                                                  <a:pt x="858" y="500"/>
                                                  <a:pt x="855" y="502"/>
                                                  <a:pt x="851" y="505"/>
                                                </a:cubicBezTo>
                                                <a:cubicBezTo>
                                                  <a:pt x="847" y="505"/>
                                                  <a:pt x="841" y="504"/>
                                                  <a:pt x="836" y="502"/>
                                                </a:cubicBezTo>
                                                <a:cubicBezTo>
                                                  <a:pt x="830" y="501"/>
                                                  <a:pt x="825" y="498"/>
                                                  <a:pt x="819" y="499"/>
                                                </a:cubicBezTo>
                                                <a:cubicBezTo>
                                                  <a:pt x="820" y="501"/>
                                                  <a:pt x="821" y="502"/>
                                                  <a:pt x="821" y="502"/>
                                                </a:cubicBezTo>
                                                <a:cubicBezTo>
                                                  <a:pt x="830" y="504"/>
                                                  <a:pt x="838" y="506"/>
                                                  <a:pt x="847" y="508"/>
                                                </a:cubicBezTo>
                                                <a:cubicBezTo>
                                                  <a:pt x="842" y="512"/>
                                                  <a:pt x="838" y="515"/>
                                                  <a:pt x="833" y="519"/>
                                                </a:cubicBezTo>
                                                <a:cubicBezTo>
                                                  <a:pt x="836" y="519"/>
                                                  <a:pt x="838" y="519"/>
                                                  <a:pt x="841" y="519"/>
                                                </a:cubicBezTo>
                                                <a:cubicBezTo>
                                                  <a:pt x="842" y="521"/>
                                                  <a:pt x="843" y="523"/>
                                                  <a:pt x="844" y="525"/>
                                                </a:cubicBezTo>
                                                <a:cubicBezTo>
                                                  <a:pt x="840" y="531"/>
                                                  <a:pt x="834" y="534"/>
                                                  <a:pt x="830" y="539"/>
                                                </a:cubicBezTo>
                                                <a:cubicBezTo>
                                                  <a:pt x="828" y="543"/>
                                                  <a:pt x="825" y="546"/>
                                                  <a:pt x="823" y="549"/>
                                                </a:cubicBezTo>
                                                <a:cubicBezTo>
                                                  <a:pt x="821" y="552"/>
                                                  <a:pt x="820" y="556"/>
                                                  <a:pt x="822" y="560"/>
                                                </a:cubicBezTo>
                                                <a:cubicBezTo>
                                                  <a:pt x="824" y="563"/>
                                                  <a:pt x="827" y="567"/>
                                                  <a:pt x="824" y="572"/>
                                                </a:cubicBezTo>
                                                <a:cubicBezTo>
                                                  <a:pt x="821" y="570"/>
                                                  <a:pt x="817" y="569"/>
                                                  <a:pt x="814" y="567"/>
                                                </a:cubicBezTo>
                                                <a:cubicBezTo>
                                                  <a:pt x="814" y="572"/>
                                                  <a:pt x="819" y="571"/>
                                                  <a:pt x="820" y="573"/>
                                                </a:cubicBezTo>
                                                <a:cubicBezTo>
                                                  <a:pt x="827" y="574"/>
                                                  <a:pt x="829" y="579"/>
                                                  <a:pt x="831" y="584"/>
                                                </a:cubicBezTo>
                                                <a:cubicBezTo>
                                                  <a:pt x="832" y="587"/>
                                                  <a:pt x="832" y="590"/>
                                                  <a:pt x="833" y="594"/>
                                                </a:cubicBezTo>
                                                <a:cubicBezTo>
                                                  <a:pt x="832" y="593"/>
                                                  <a:pt x="830" y="593"/>
                                                  <a:pt x="829" y="592"/>
                                                </a:cubicBezTo>
                                                <a:cubicBezTo>
                                                  <a:pt x="822" y="589"/>
                                                  <a:pt x="816" y="586"/>
                                                  <a:pt x="809" y="582"/>
                                                </a:cubicBezTo>
                                                <a:cubicBezTo>
                                                  <a:pt x="807" y="582"/>
                                                  <a:pt x="805" y="582"/>
                                                  <a:pt x="803" y="583"/>
                                                </a:cubicBezTo>
                                                <a:cubicBezTo>
                                                  <a:pt x="813" y="588"/>
                                                  <a:pt x="824" y="593"/>
                                                  <a:pt x="835" y="598"/>
                                                </a:cubicBezTo>
                                                <a:cubicBezTo>
                                                  <a:pt x="836" y="601"/>
                                                  <a:pt x="837" y="605"/>
                                                  <a:pt x="839" y="609"/>
                                                </a:cubicBezTo>
                                                <a:cubicBezTo>
                                                  <a:pt x="833" y="612"/>
                                                  <a:pt x="828" y="619"/>
                                                  <a:pt x="820" y="618"/>
                                                </a:cubicBezTo>
                                                <a:cubicBezTo>
                                                  <a:pt x="815" y="621"/>
                                                  <a:pt x="810" y="625"/>
                                                  <a:pt x="804" y="629"/>
                                                </a:cubicBezTo>
                                                <a:cubicBezTo>
                                                  <a:pt x="806" y="632"/>
                                                  <a:pt x="808" y="634"/>
                                                  <a:pt x="809" y="635"/>
                                                </a:cubicBezTo>
                                                <a:cubicBezTo>
                                                  <a:pt x="807" y="641"/>
                                                  <a:pt x="802" y="643"/>
                                                  <a:pt x="797" y="644"/>
                                                </a:cubicBezTo>
                                                <a:cubicBezTo>
                                                  <a:pt x="789" y="647"/>
                                                  <a:pt x="782" y="653"/>
                                                  <a:pt x="774" y="658"/>
                                                </a:cubicBezTo>
                                                <a:cubicBezTo>
                                                  <a:pt x="770" y="660"/>
                                                  <a:pt x="766" y="663"/>
                                                  <a:pt x="761" y="662"/>
                                                </a:cubicBezTo>
                                                <a:cubicBezTo>
                                                  <a:pt x="761" y="667"/>
                                                  <a:pt x="761" y="671"/>
                                                  <a:pt x="761" y="677"/>
                                                </a:cubicBezTo>
                                                <a:cubicBezTo>
                                                  <a:pt x="753" y="674"/>
                                                  <a:pt x="750" y="664"/>
                                                  <a:pt x="740" y="664"/>
                                                </a:cubicBezTo>
                                                <a:cubicBezTo>
                                                  <a:pt x="748" y="671"/>
                                                  <a:pt x="754" y="677"/>
                                                  <a:pt x="760" y="682"/>
                                                </a:cubicBezTo>
                                                <a:cubicBezTo>
                                                  <a:pt x="760" y="689"/>
                                                  <a:pt x="760" y="694"/>
                                                  <a:pt x="760" y="701"/>
                                                </a:cubicBezTo>
                                                <a:cubicBezTo>
                                                  <a:pt x="754" y="695"/>
                                                  <a:pt x="749" y="690"/>
                                                  <a:pt x="744" y="684"/>
                                                </a:cubicBezTo>
                                                <a:cubicBezTo>
                                                  <a:pt x="742" y="683"/>
                                                  <a:pt x="741" y="682"/>
                                                  <a:pt x="739" y="682"/>
                                                </a:cubicBezTo>
                                                <a:cubicBezTo>
                                                  <a:pt x="738" y="681"/>
                                                  <a:pt x="737" y="681"/>
                                                  <a:pt x="737" y="680"/>
                                                </a:cubicBezTo>
                                                <a:cubicBezTo>
                                                  <a:pt x="736" y="679"/>
                                                  <a:pt x="735" y="679"/>
                                                  <a:pt x="735" y="678"/>
                                                </a:cubicBezTo>
                                                <a:cubicBezTo>
                                                  <a:pt x="732" y="675"/>
                                                  <a:pt x="730" y="671"/>
                                                  <a:pt x="725" y="671"/>
                                                </a:cubicBezTo>
                                                <a:cubicBezTo>
                                                  <a:pt x="728" y="673"/>
                                                  <a:pt x="729" y="678"/>
                                                  <a:pt x="735" y="678"/>
                                                </a:cubicBezTo>
                                                <a:cubicBezTo>
                                                  <a:pt x="735" y="679"/>
                                                  <a:pt x="736" y="679"/>
                                                  <a:pt x="737" y="680"/>
                                                </a:cubicBezTo>
                                                <a:cubicBezTo>
                                                  <a:pt x="737" y="681"/>
                                                  <a:pt x="738" y="681"/>
                                                  <a:pt x="739" y="682"/>
                                                </a:cubicBezTo>
                                                <a:cubicBezTo>
                                                  <a:pt x="746" y="690"/>
                                                  <a:pt x="753" y="698"/>
                                                  <a:pt x="761" y="706"/>
                                                </a:cubicBezTo>
                                                <a:cubicBezTo>
                                                  <a:pt x="760" y="707"/>
                                                  <a:pt x="762" y="710"/>
                                                  <a:pt x="759" y="710"/>
                                                </a:cubicBezTo>
                                                <a:cubicBezTo>
                                                  <a:pt x="758" y="710"/>
                                                  <a:pt x="757" y="709"/>
                                                  <a:pt x="757" y="708"/>
                                                </a:cubicBezTo>
                                                <a:cubicBezTo>
                                                  <a:pt x="756" y="708"/>
                                                  <a:pt x="755" y="707"/>
                                                  <a:pt x="755" y="706"/>
                                                </a:cubicBezTo>
                                                <a:cubicBezTo>
                                                  <a:pt x="754" y="706"/>
                                                  <a:pt x="753" y="705"/>
                                                  <a:pt x="753" y="704"/>
                                                </a:cubicBezTo>
                                                <a:cubicBezTo>
                                                  <a:pt x="752" y="704"/>
                                                  <a:pt x="751" y="703"/>
                                                  <a:pt x="751" y="702"/>
                                                </a:cubicBezTo>
                                                <a:cubicBezTo>
                                                  <a:pt x="749" y="701"/>
                                                  <a:pt x="748" y="699"/>
                                                  <a:pt x="747" y="698"/>
                                                </a:cubicBezTo>
                                                <a:cubicBezTo>
                                                  <a:pt x="746" y="697"/>
                                                  <a:pt x="745" y="697"/>
                                                  <a:pt x="745" y="696"/>
                                                </a:cubicBezTo>
                                                <a:cubicBezTo>
                                                  <a:pt x="745" y="696"/>
                                                  <a:pt x="745" y="696"/>
                                                  <a:pt x="745" y="696"/>
                                                </a:cubicBezTo>
                                                <a:cubicBezTo>
                                                  <a:pt x="744" y="695"/>
                                                  <a:pt x="744" y="695"/>
                                                  <a:pt x="743" y="694"/>
                                                </a:cubicBezTo>
                                                <a:cubicBezTo>
                                                  <a:pt x="743" y="695"/>
                                                  <a:pt x="743" y="695"/>
                                                  <a:pt x="743" y="695"/>
                                                </a:cubicBezTo>
                                                <a:cubicBezTo>
                                                  <a:pt x="743" y="695"/>
                                                  <a:pt x="744" y="696"/>
                                                  <a:pt x="745" y="696"/>
                                                </a:cubicBezTo>
                                                <a:cubicBezTo>
                                                  <a:pt x="745" y="697"/>
                                                  <a:pt x="746" y="697"/>
                                                  <a:pt x="747" y="698"/>
                                                </a:cubicBezTo>
                                                <a:cubicBezTo>
                                                  <a:pt x="747" y="701"/>
                                                  <a:pt x="747" y="704"/>
                                                  <a:pt x="747" y="706"/>
                                                </a:cubicBezTo>
                                                <a:cubicBezTo>
                                                  <a:pt x="746" y="707"/>
                                                  <a:pt x="745" y="708"/>
                                                  <a:pt x="745" y="708"/>
                                                </a:cubicBezTo>
                                                <a:cubicBezTo>
                                                  <a:pt x="742" y="711"/>
                                                  <a:pt x="739" y="714"/>
                                                  <a:pt x="737" y="716"/>
                                                </a:cubicBezTo>
                                                <a:cubicBezTo>
                                                  <a:pt x="736" y="717"/>
                                                  <a:pt x="735" y="718"/>
                                                  <a:pt x="735" y="718"/>
                                                </a:cubicBezTo>
                                                <a:cubicBezTo>
                                                  <a:pt x="730" y="718"/>
                                                  <a:pt x="728" y="721"/>
                                                  <a:pt x="727" y="724"/>
                                                </a:cubicBezTo>
                                                <a:cubicBezTo>
                                                  <a:pt x="726" y="724"/>
                                                  <a:pt x="724" y="724"/>
                                                  <a:pt x="724" y="724"/>
                                                </a:cubicBezTo>
                                                <a:cubicBezTo>
                                                  <a:pt x="720" y="729"/>
                                                  <a:pt x="713" y="730"/>
                                                  <a:pt x="710" y="736"/>
                                                </a:cubicBezTo>
                                                <a:cubicBezTo>
                                                  <a:pt x="707" y="736"/>
                                                  <a:pt x="705" y="737"/>
                                                  <a:pt x="704" y="740"/>
                                                </a:cubicBezTo>
                                                <a:cubicBezTo>
                                                  <a:pt x="701" y="740"/>
                                                  <a:pt x="699" y="741"/>
                                                  <a:pt x="698" y="744"/>
                                                </a:cubicBezTo>
                                                <a:cubicBezTo>
                                                  <a:pt x="695" y="744"/>
                                                  <a:pt x="693" y="745"/>
                                                  <a:pt x="692" y="748"/>
                                                </a:cubicBezTo>
                                                <a:cubicBezTo>
                                                  <a:pt x="689" y="748"/>
                                                  <a:pt x="687" y="749"/>
                                                  <a:pt x="686" y="752"/>
                                                </a:cubicBezTo>
                                                <a:cubicBezTo>
                                                  <a:pt x="685" y="753"/>
                                                  <a:pt x="682" y="751"/>
                                                  <a:pt x="682" y="754"/>
                                                </a:cubicBezTo>
                                                <a:cubicBezTo>
                                                  <a:pt x="682" y="755"/>
                                                  <a:pt x="681" y="756"/>
                                                  <a:pt x="680" y="757"/>
                                                </a:cubicBezTo>
                                                <a:cubicBezTo>
                                                  <a:pt x="679" y="757"/>
                                                  <a:pt x="676" y="756"/>
                                                  <a:pt x="676" y="759"/>
                                                </a:cubicBezTo>
                                                <a:cubicBezTo>
                                                  <a:pt x="675" y="758"/>
                                                  <a:pt x="675" y="757"/>
                                                  <a:pt x="674" y="756"/>
                                                </a:cubicBezTo>
                                                <a:cubicBezTo>
                                                  <a:pt x="686" y="743"/>
                                                  <a:pt x="699" y="733"/>
                                                  <a:pt x="708" y="718"/>
                                                </a:cubicBezTo>
                                                <a:cubicBezTo>
                                                  <a:pt x="709" y="718"/>
                                                  <a:pt x="710" y="717"/>
                                                  <a:pt x="710" y="716"/>
                                                </a:cubicBezTo>
                                                <a:cubicBezTo>
                                                  <a:pt x="711" y="716"/>
                                                  <a:pt x="712" y="715"/>
                                                  <a:pt x="712" y="714"/>
                                                </a:cubicBezTo>
                                                <a:cubicBezTo>
                                                  <a:pt x="713" y="714"/>
                                                  <a:pt x="714" y="713"/>
                                                  <a:pt x="715" y="712"/>
                                                </a:cubicBezTo>
                                                <a:cubicBezTo>
                                                  <a:pt x="716" y="711"/>
                                                  <a:pt x="717" y="710"/>
                                                  <a:pt x="719" y="708"/>
                                                </a:cubicBezTo>
                                                <a:cubicBezTo>
                                                  <a:pt x="719" y="708"/>
                                                  <a:pt x="720" y="707"/>
                                                  <a:pt x="721" y="706"/>
                                                </a:cubicBezTo>
                                                <a:cubicBezTo>
                                                  <a:pt x="721" y="706"/>
                                                  <a:pt x="722" y="705"/>
                                                  <a:pt x="723" y="704"/>
                                                </a:cubicBezTo>
                                                <a:cubicBezTo>
                                                  <a:pt x="726" y="704"/>
                                                  <a:pt x="724" y="702"/>
                                                  <a:pt x="725" y="700"/>
                                                </a:cubicBezTo>
                                                <a:cubicBezTo>
                                                  <a:pt x="727" y="699"/>
                                                  <a:pt x="730" y="697"/>
                                                  <a:pt x="733" y="695"/>
                                                </a:cubicBezTo>
                                                <a:cubicBezTo>
                                                  <a:pt x="732" y="695"/>
                                                  <a:pt x="732" y="694"/>
                                                  <a:pt x="732" y="694"/>
                                                </a:cubicBezTo>
                                                <a:cubicBezTo>
                                                  <a:pt x="730" y="695"/>
                                                  <a:pt x="729" y="695"/>
                                                  <a:pt x="727" y="696"/>
                                                </a:cubicBezTo>
                                                <a:cubicBezTo>
                                                  <a:pt x="725" y="693"/>
                                                  <a:pt x="722" y="690"/>
                                                  <a:pt x="719" y="688"/>
                                                </a:cubicBezTo>
                                                <a:cubicBezTo>
                                                  <a:pt x="718" y="687"/>
                                                  <a:pt x="716" y="686"/>
                                                  <a:pt x="714" y="685"/>
                                                </a:cubicBezTo>
                                                <a:cubicBezTo>
                                                  <a:pt x="717" y="692"/>
                                                  <a:pt x="724" y="694"/>
                                                  <a:pt x="725" y="700"/>
                                                </a:cubicBezTo>
                                                <a:cubicBezTo>
                                                  <a:pt x="722" y="700"/>
                                                  <a:pt x="723" y="703"/>
                                                  <a:pt x="723" y="704"/>
                                                </a:cubicBezTo>
                                                <a:cubicBezTo>
                                                  <a:pt x="722" y="705"/>
                                                  <a:pt x="721" y="706"/>
                                                  <a:pt x="721" y="706"/>
                                                </a:cubicBezTo>
                                                <a:cubicBezTo>
                                                  <a:pt x="720" y="707"/>
                                                  <a:pt x="719" y="708"/>
                                                  <a:pt x="719" y="708"/>
                                                </a:cubicBezTo>
                                                <a:cubicBezTo>
                                                  <a:pt x="716" y="709"/>
                                                  <a:pt x="714" y="707"/>
                                                  <a:pt x="713" y="705"/>
                                                </a:cubicBezTo>
                                                <a:cubicBezTo>
                                                  <a:pt x="711" y="700"/>
                                                  <a:pt x="706" y="698"/>
                                                  <a:pt x="703" y="695"/>
                                                </a:cubicBezTo>
                                                <a:cubicBezTo>
                                                  <a:pt x="705" y="702"/>
                                                  <a:pt x="711" y="706"/>
                                                  <a:pt x="715" y="712"/>
                                                </a:cubicBezTo>
                                                <a:cubicBezTo>
                                                  <a:pt x="714" y="713"/>
                                                  <a:pt x="713" y="714"/>
                                                  <a:pt x="712" y="714"/>
                                                </a:cubicBezTo>
                                                <a:cubicBezTo>
                                                  <a:pt x="712" y="715"/>
                                                  <a:pt x="711" y="716"/>
                                                  <a:pt x="710" y="716"/>
                                                </a:cubicBezTo>
                                                <a:cubicBezTo>
                                                  <a:pt x="710" y="717"/>
                                                  <a:pt x="709" y="718"/>
                                                  <a:pt x="708" y="718"/>
                                                </a:cubicBezTo>
                                                <a:cubicBezTo>
                                                  <a:pt x="707" y="718"/>
                                                  <a:pt x="705" y="718"/>
                                                  <a:pt x="703" y="718"/>
                                                </a:cubicBezTo>
                                                <a:cubicBezTo>
                                                  <a:pt x="700" y="715"/>
                                                  <a:pt x="696" y="711"/>
                                                  <a:pt x="693" y="707"/>
                                                </a:cubicBezTo>
                                                <a:cubicBezTo>
                                                  <a:pt x="692" y="707"/>
                                                  <a:pt x="691" y="708"/>
                                                  <a:pt x="691" y="709"/>
                                                </a:cubicBezTo>
                                                <a:cubicBezTo>
                                                  <a:pt x="693" y="712"/>
                                                  <a:pt x="695" y="714"/>
                                                  <a:pt x="697" y="717"/>
                                                </a:cubicBezTo>
                                                <a:cubicBezTo>
                                                  <a:pt x="695" y="718"/>
                                                  <a:pt x="694" y="719"/>
                                                  <a:pt x="692" y="719"/>
                                                </a:cubicBezTo>
                                                <a:cubicBezTo>
                                                  <a:pt x="695" y="722"/>
                                                  <a:pt x="698" y="724"/>
                                                  <a:pt x="696" y="728"/>
                                                </a:cubicBezTo>
                                                <a:cubicBezTo>
                                                  <a:pt x="692" y="732"/>
                                                  <a:pt x="687" y="733"/>
                                                  <a:pt x="681" y="732"/>
                                                </a:cubicBezTo>
                                                <a:cubicBezTo>
                                                  <a:pt x="679" y="734"/>
                                                  <a:pt x="678" y="736"/>
                                                  <a:pt x="676" y="738"/>
                                                </a:cubicBezTo>
                                                <a:cubicBezTo>
                                                  <a:pt x="671" y="741"/>
                                                  <a:pt x="670" y="746"/>
                                                  <a:pt x="668" y="751"/>
                                                </a:cubicBezTo>
                                                <a:cubicBezTo>
                                                  <a:pt x="668" y="753"/>
                                                  <a:pt x="666" y="755"/>
                                                  <a:pt x="666" y="756"/>
                                                </a:cubicBezTo>
                                                <a:cubicBezTo>
                                                  <a:pt x="664" y="754"/>
                                                  <a:pt x="663" y="752"/>
                                                  <a:pt x="661" y="751"/>
                                                </a:cubicBezTo>
                                                <a:cubicBezTo>
                                                  <a:pt x="661" y="751"/>
                                                  <a:pt x="660" y="751"/>
                                                  <a:pt x="660" y="752"/>
                                                </a:cubicBezTo>
                                                <a:cubicBezTo>
                                                  <a:pt x="661" y="755"/>
                                                  <a:pt x="663" y="759"/>
                                                  <a:pt x="664" y="763"/>
                                                </a:cubicBezTo>
                                                <a:cubicBezTo>
                                                  <a:pt x="663" y="764"/>
                                                  <a:pt x="663" y="765"/>
                                                  <a:pt x="662" y="767"/>
                                                </a:cubicBezTo>
                                                <a:cubicBezTo>
                                                  <a:pt x="661" y="767"/>
                                                  <a:pt x="658" y="766"/>
                                                  <a:pt x="658" y="769"/>
                                                </a:cubicBezTo>
                                                <a:cubicBezTo>
                                                  <a:pt x="657" y="769"/>
                                                  <a:pt x="654" y="768"/>
                                                  <a:pt x="654" y="771"/>
                                                </a:cubicBezTo>
                                                <a:cubicBezTo>
                                                  <a:pt x="653" y="771"/>
                                                  <a:pt x="650" y="770"/>
                                                  <a:pt x="650" y="773"/>
                                                </a:cubicBezTo>
                                                <a:cubicBezTo>
                                                  <a:pt x="644" y="773"/>
                                                  <a:pt x="641" y="778"/>
                                                  <a:pt x="635" y="779"/>
                                                </a:cubicBezTo>
                                                <a:cubicBezTo>
                                                  <a:pt x="634" y="777"/>
                                                  <a:pt x="632" y="775"/>
                                                  <a:pt x="631" y="773"/>
                                                </a:cubicBezTo>
                                                <a:cubicBezTo>
                                                  <a:pt x="631" y="773"/>
                                                  <a:pt x="630" y="773"/>
                                                  <a:pt x="630" y="774"/>
                                                </a:cubicBezTo>
                                                <a:cubicBezTo>
                                                  <a:pt x="631" y="776"/>
                                                  <a:pt x="631" y="778"/>
                                                  <a:pt x="632" y="779"/>
                                                </a:cubicBezTo>
                                                <a:cubicBezTo>
                                                  <a:pt x="631" y="781"/>
                                                  <a:pt x="631" y="782"/>
                                                  <a:pt x="630" y="783"/>
                                                </a:cubicBezTo>
                                                <a:cubicBezTo>
                                                  <a:pt x="628" y="783"/>
                                                  <a:pt x="626" y="782"/>
                                                  <a:pt x="626" y="785"/>
                                                </a:cubicBezTo>
                                                <a:cubicBezTo>
                                                  <a:pt x="623" y="785"/>
                                                  <a:pt x="621" y="785"/>
                                                  <a:pt x="618" y="785"/>
                                                </a:cubicBezTo>
                                                <a:cubicBezTo>
                                                  <a:pt x="618" y="782"/>
                                                  <a:pt x="618" y="780"/>
                                                  <a:pt x="617" y="779"/>
                                                </a:cubicBezTo>
                                                <a:cubicBezTo>
                                                  <a:pt x="616" y="779"/>
                                                  <a:pt x="615" y="779"/>
                                                  <a:pt x="615" y="779"/>
                                                </a:cubicBezTo>
                                                <a:cubicBezTo>
                                                  <a:pt x="614" y="780"/>
                                                  <a:pt x="614" y="781"/>
                                                  <a:pt x="613" y="783"/>
                                                </a:cubicBezTo>
                                                <a:cubicBezTo>
                                                  <a:pt x="610" y="783"/>
                                                  <a:pt x="606" y="782"/>
                                                  <a:pt x="603" y="783"/>
                                                </a:cubicBezTo>
                                                <a:cubicBezTo>
                                                  <a:pt x="594" y="784"/>
                                                  <a:pt x="586" y="781"/>
                                                  <a:pt x="578" y="777"/>
                                                </a:cubicBezTo>
                                                <a:cubicBezTo>
                                                  <a:pt x="576" y="776"/>
                                                  <a:pt x="575" y="775"/>
                                                  <a:pt x="573" y="775"/>
                                                </a:cubicBezTo>
                                                <a:cubicBezTo>
                                                  <a:pt x="571" y="778"/>
                                                  <a:pt x="568" y="781"/>
                                                  <a:pt x="566" y="784"/>
                                                </a:cubicBezTo>
                                                <a:cubicBezTo>
                                                  <a:pt x="566" y="791"/>
                                                  <a:pt x="566" y="799"/>
                                                  <a:pt x="566" y="807"/>
                                                </a:cubicBezTo>
                                                <a:cubicBezTo>
                                                  <a:pt x="564" y="806"/>
                                                  <a:pt x="562" y="805"/>
                                                  <a:pt x="560" y="805"/>
                                                </a:cubicBezTo>
                                                <a:cubicBezTo>
                                                  <a:pt x="560" y="794"/>
                                                  <a:pt x="560" y="784"/>
                                                  <a:pt x="560" y="774"/>
                                                </a:cubicBezTo>
                                                <a:cubicBezTo>
                                                  <a:pt x="559" y="764"/>
                                                  <a:pt x="560" y="754"/>
                                                  <a:pt x="559" y="744"/>
                                                </a:cubicBezTo>
                                                <a:cubicBezTo>
                                                  <a:pt x="548" y="747"/>
                                                  <a:pt x="538" y="750"/>
                                                  <a:pt x="528" y="753"/>
                                                </a:cubicBezTo>
                                                <a:cubicBezTo>
                                                  <a:pt x="517" y="756"/>
                                                  <a:pt x="506" y="755"/>
                                                  <a:pt x="495" y="759"/>
                                                </a:cubicBezTo>
                                                <a:cubicBezTo>
                                                  <a:pt x="495" y="760"/>
                                                  <a:pt x="495" y="761"/>
                                                  <a:pt x="496" y="763"/>
                                                </a:cubicBezTo>
                                                <a:cubicBezTo>
                                                  <a:pt x="502" y="758"/>
                                                  <a:pt x="510" y="762"/>
                                                  <a:pt x="516" y="759"/>
                                                </a:cubicBezTo>
                                                <a:cubicBezTo>
                                                  <a:pt x="519" y="757"/>
                                                  <a:pt x="524" y="760"/>
                                                  <a:pt x="528" y="757"/>
                                                </a:cubicBezTo>
                                                <a:cubicBezTo>
                                                  <a:pt x="531" y="755"/>
                                                  <a:pt x="536" y="757"/>
                                                  <a:pt x="540" y="755"/>
                                                </a:cubicBezTo>
                                                <a:cubicBezTo>
                                                  <a:pt x="542" y="753"/>
                                                  <a:pt x="546" y="754"/>
                                                  <a:pt x="550" y="753"/>
                                                </a:cubicBezTo>
                                                <a:cubicBezTo>
                                                  <a:pt x="551" y="752"/>
                                                  <a:pt x="554" y="754"/>
                                                  <a:pt x="555" y="754"/>
                                                </a:cubicBezTo>
                                                <a:cubicBezTo>
                                                  <a:pt x="555" y="769"/>
                                                  <a:pt x="555" y="783"/>
                                                  <a:pt x="555" y="797"/>
                                                </a:cubicBezTo>
                                                <a:cubicBezTo>
                                                  <a:pt x="548" y="797"/>
                                                  <a:pt x="542" y="795"/>
                                                  <a:pt x="536" y="793"/>
                                                </a:cubicBezTo>
                                                <a:cubicBezTo>
                                                  <a:pt x="529" y="791"/>
                                                  <a:pt x="522" y="790"/>
                                                  <a:pt x="515" y="789"/>
                                                </a:cubicBezTo>
                                                <a:cubicBezTo>
                                                  <a:pt x="509" y="789"/>
                                                  <a:pt x="502" y="785"/>
                                                  <a:pt x="494" y="787"/>
                                                </a:cubicBezTo>
                                                <a:cubicBezTo>
                                                  <a:pt x="496" y="789"/>
                                                  <a:pt x="497" y="791"/>
                                                  <a:pt x="497" y="792"/>
                                                </a:cubicBezTo>
                                                <a:cubicBezTo>
                                                  <a:pt x="518" y="794"/>
                                                  <a:pt x="538" y="799"/>
                                                  <a:pt x="558" y="805"/>
                                                </a:cubicBezTo>
                                                <a:cubicBezTo>
                                                  <a:pt x="558" y="807"/>
                                                  <a:pt x="558" y="808"/>
                                                  <a:pt x="558" y="809"/>
                                                </a:cubicBezTo>
                                                <a:cubicBezTo>
                                                  <a:pt x="550" y="809"/>
                                                  <a:pt x="550" y="809"/>
                                                  <a:pt x="542" y="813"/>
                                                </a:cubicBezTo>
                                                <a:cubicBezTo>
                                                  <a:pt x="547" y="812"/>
                                                  <a:pt x="552" y="811"/>
                                                  <a:pt x="558" y="809"/>
                                                </a:cubicBezTo>
                                                <a:cubicBezTo>
                                                  <a:pt x="559" y="809"/>
                                                  <a:pt x="561" y="809"/>
                                                  <a:pt x="563" y="809"/>
                                                </a:cubicBezTo>
                                                <a:cubicBezTo>
                                                  <a:pt x="564" y="809"/>
                                                  <a:pt x="565" y="807"/>
                                                  <a:pt x="566" y="807"/>
                                                </a:cubicBezTo>
                                                <a:cubicBezTo>
                                                  <a:pt x="571" y="807"/>
                                                  <a:pt x="576" y="804"/>
                                                  <a:pt x="581" y="803"/>
                                                </a:cubicBezTo>
                                                <a:cubicBezTo>
                                                  <a:pt x="596" y="798"/>
                                                  <a:pt x="610" y="793"/>
                                                  <a:pt x="624" y="787"/>
                                                </a:cubicBezTo>
                                                <a:cubicBezTo>
                                                  <a:pt x="625" y="786"/>
                                                  <a:pt x="625" y="785"/>
                                                  <a:pt x="626" y="785"/>
                                                </a:cubicBezTo>
                                                <a:cubicBezTo>
                                                  <a:pt x="628" y="784"/>
                                                  <a:pt x="630" y="786"/>
                                                  <a:pt x="630" y="783"/>
                                                </a:cubicBezTo>
                                                <a:cubicBezTo>
                                                  <a:pt x="636" y="782"/>
                                                  <a:pt x="641" y="779"/>
                                                  <a:pt x="646" y="777"/>
                                                </a:cubicBezTo>
                                                <a:cubicBezTo>
                                                  <a:pt x="648" y="776"/>
                                                  <a:pt x="649" y="774"/>
                                                  <a:pt x="650" y="773"/>
                                                </a:cubicBezTo>
                                                <a:cubicBezTo>
                                                  <a:pt x="652" y="772"/>
                                                  <a:pt x="654" y="774"/>
                                                  <a:pt x="654" y="771"/>
                                                </a:cubicBezTo>
                                                <a:cubicBezTo>
                                                  <a:pt x="656" y="770"/>
                                                  <a:pt x="658" y="772"/>
                                                  <a:pt x="658" y="769"/>
                                                </a:cubicBezTo>
                                                <a:cubicBezTo>
                                                  <a:pt x="660" y="768"/>
                                                  <a:pt x="662" y="770"/>
                                                  <a:pt x="662" y="767"/>
                                                </a:cubicBezTo>
                                                <a:cubicBezTo>
                                                  <a:pt x="668" y="765"/>
                                                  <a:pt x="672" y="762"/>
                                                  <a:pt x="676" y="759"/>
                                                </a:cubicBezTo>
                                                <a:cubicBezTo>
                                                  <a:pt x="678" y="758"/>
                                                  <a:pt x="680" y="760"/>
                                                  <a:pt x="680" y="757"/>
                                                </a:cubicBezTo>
                                                <a:cubicBezTo>
                                                  <a:pt x="681" y="756"/>
                                                  <a:pt x="682" y="755"/>
                                                  <a:pt x="682" y="754"/>
                                                </a:cubicBezTo>
                                                <a:cubicBezTo>
                                                  <a:pt x="684" y="754"/>
                                                  <a:pt x="686" y="755"/>
                                                  <a:pt x="686" y="752"/>
                                                </a:cubicBezTo>
                                                <a:cubicBezTo>
                                                  <a:pt x="689" y="753"/>
                                                  <a:pt x="692" y="752"/>
                                                  <a:pt x="692" y="748"/>
                                                </a:cubicBezTo>
                                                <a:cubicBezTo>
                                                  <a:pt x="695" y="749"/>
                                                  <a:pt x="698" y="748"/>
                                                  <a:pt x="698" y="744"/>
                                                </a:cubicBezTo>
                                                <a:cubicBezTo>
                                                  <a:pt x="702" y="745"/>
                                                  <a:pt x="704" y="744"/>
                                                  <a:pt x="704" y="740"/>
                                                </a:cubicBezTo>
                                                <a:cubicBezTo>
                                                  <a:pt x="708" y="741"/>
                                                  <a:pt x="710" y="740"/>
                                                  <a:pt x="710" y="736"/>
                                                </a:cubicBezTo>
                                                <a:cubicBezTo>
                                                  <a:pt x="717" y="734"/>
                                                  <a:pt x="723" y="730"/>
                                                  <a:pt x="727" y="724"/>
                                                </a:cubicBezTo>
                                                <a:cubicBezTo>
                                                  <a:pt x="731" y="725"/>
                                                  <a:pt x="733" y="722"/>
                                                  <a:pt x="735" y="718"/>
                                                </a:cubicBezTo>
                                                <a:cubicBezTo>
                                                  <a:pt x="735" y="718"/>
                                                  <a:pt x="736" y="717"/>
                                                  <a:pt x="737" y="716"/>
                                                </a:cubicBezTo>
                                                <a:cubicBezTo>
                                                  <a:pt x="742" y="715"/>
                                                  <a:pt x="744" y="713"/>
                                                  <a:pt x="745" y="708"/>
                                                </a:cubicBezTo>
                                                <a:cubicBezTo>
                                                  <a:pt x="745" y="708"/>
                                                  <a:pt x="746" y="707"/>
                                                  <a:pt x="747" y="706"/>
                                                </a:cubicBezTo>
                                                <a:cubicBezTo>
                                                  <a:pt x="747" y="706"/>
                                                  <a:pt x="748" y="705"/>
                                                  <a:pt x="749" y="705"/>
                                                </a:cubicBezTo>
                                                <a:cubicBezTo>
                                                  <a:pt x="749" y="704"/>
                                                  <a:pt x="750" y="703"/>
                                                  <a:pt x="751" y="702"/>
                                                </a:cubicBezTo>
                                                <a:cubicBezTo>
                                                  <a:pt x="751" y="703"/>
                                                  <a:pt x="752" y="704"/>
                                                  <a:pt x="753" y="704"/>
                                                </a:cubicBezTo>
                                                <a:cubicBezTo>
                                                  <a:pt x="753" y="705"/>
                                                  <a:pt x="754" y="706"/>
                                                  <a:pt x="755" y="706"/>
                                                </a:cubicBezTo>
                                                <a:cubicBezTo>
                                                  <a:pt x="755" y="707"/>
                                                  <a:pt x="756" y="708"/>
                                                  <a:pt x="757" y="708"/>
                                                </a:cubicBezTo>
                                                <a:cubicBezTo>
                                                  <a:pt x="757" y="709"/>
                                                  <a:pt x="758" y="710"/>
                                                  <a:pt x="759" y="710"/>
                                                </a:cubicBezTo>
                                                <a:cubicBezTo>
                                                  <a:pt x="758" y="712"/>
                                                  <a:pt x="759" y="714"/>
                                                  <a:pt x="761" y="715"/>
                                                </a:cubicBezTo>
                                                <a:cubicBezTo>
                                                  <a:pt x="766" y="721"/>
                                                  <a:pt x="772" y="728"/>
                                                  <a:pt x="777" y="734"/>
                                                </a:cubicBezTo>
                                                <a:cubicBezTo>
                                                  <a:pt x="779" y="735"/>
                                                  <a:pt x="779" y="737"/>
                                                  <a:pt x="781" y="740"/>
                                                </a:cubicBezTo>
                                                <a:cubicBezTo>
                                                  <a:pt x="782" y="746"/>
                                                  <a:pt x="779" y="752"/>
                                                  <a:pt x="774" y="756"/>
                                                </a:cubicBezTo>
                                                <a:cubicBezTo>
                                                  <a:pt x="755" y="775"/>
                                                  <a:pt x="734" y="791"/>
                                                  <a:pt x="712" y="805"/>
                                                </a:cubicBezTo>
                                                <a:cubicBezTo>
                                                  <a:pt x="708" y="807"/>
                                                  <a:pt x="706" y="810"/>
                                                  <a:pt x="701" y="811"/>
                                                </a:cubicBezTo>
                                                <a:cubicBezTo>
                                                  <a:pt x="700" y="811"/>
                                                  <a:pt x="699" y="814"/>
                                                  <a:pt x="698" y="815"/>
                                                </a:cubicBezTo>
                                                <a:cubicBezTo>
                                                  <a:pt x="697" y="815"/>
                                                  <a:pt x="695" y="814"/>
                                                  <a:pt x="694" y="817"/>
                                                </a:cubicBezTo>
                                                <a:cubicBezTo>
                                                  <a:pt x="693" y="817"/>
                                                  <a:pt x="691" y="816"/>
                                                  <a:pt x="690" y="819"/>
                                                </a:cubicBezTo>
                                                <a:cubicBezTo>
                                                  <a:pt x="687" y="819"/>
                                                  <a:pt x="685" y="820"/>
                                                  <a:pt x="684" y="823"/>
                                                </a:cubicBezTo>
                                                <a:cubicBezTo>
                                                  <a:pt x="683" y="823"/>
                                                  <a:pt x="680" y="822"/>
                                                  <a:pt x="680" y="825"/>
                                                </a:cubicBezTo>
                                                <a:cubicBezTo>
                                                  <a:pt x="679" y="825"/>
                                                  <a:pt x="676" y="824"/>
                                                  <a:pt x="676" y="827"/>
                                                </a:cubicBezTo>
                                                <a:cubicBezTo>
                                                  <a:pt x="675" y="827"/>
                                                  <a:pt x="672" y="826"/>
                                                  <a:pt x="672" y="829"/>
                                                </a:cubicBezTo>
                                                <a:cubicBezTo>
                                                  <a:pt x="671" y="829"/>
                                                  <a:pt x="668" y="828"/>
                                                  <a:pt x="668" y="831"/>
                                                </a:cubicBezTo>
                                                <a:cubicBezTo>
                                                  <a:pt x="667" y="831"/>
                                                  <a:pt x="664" y="830"/>
                                                  <a:pt x="664" y="833"/>
                                                </a:cubicBezTo>
                                                <a:cubicBezTo>
                                                  <a:pt x="663" y="833"/>
                                                  <a:pt x="660" y="832"/>
                                                  <a:pt x="660" y="835"/>
                                                </a:cubicBezTo>
                                                <a:cubicBezTo>
                                                  <a:pt x="656" y="835"/>
                                                  <a:pt x="652" y="835"/>
                                                  <a:pt x="650" y="839"/>
                                                </a:cubicBezTo>
                                                <a:cubicBezTo>
                                                  <a:pt x="649" y="839"/>
                                                  <a:pt x="646" y="838"/>
                                                  <a:pt x="646" y="841"/>
                                                </a:cubicBezTo>
                                                <a:cubicBezTo>
                                                  <a:pt x="645" y="841"/>
                                                  <a:pt x="642" y="840"/>
                                                  <a:pt x="642" y="843"/>
                                                </a:cubicBezTo>
                                                <a:cubicBezTo>
                                                  <a:pt x="640" y="844"/>
                                                  <a:pt x="637" y="841"/>
                                                  <a:pt x="636" y="846"/>
                                                </a:cubicBezTo>
                                                <a:cubicBezTo>
                                                  <a:pt x="636" y="846"/>
                                                  <a:pt x="636" y="845"/>
                                                  <a:pt x="636" y="845"/>
                                                </a:cubicBezTo>
                                                <a:cubicBezTo>
                                                  <a:pt x="635" y="845"/>
                                                  <a:pt x="633" y="845"/>
                                                  <a:pt x="632" y="846"/>
                                                </a:cubicBezTo>
                                                <a:cubicBezTo>
                                                  <a:pt x="632" y="846"/>
                                                  <a:pt x="632" y="846"/>
                                                  <a:pt x="632" y="847"/>
                                                </a:cubicBezTo>
                                                <a:cubicBezTo>
                                                  <a:pt x="634" y="847"/>
                                                  <a:pt x="635" y="847"/>
                                                  <a:pt x="636" y="846"/>
                                                </a:cubicBezTo>
                                                <a:cubicBezTo>
                                                  <a:pt x="638" y="844"/>
                                                  <a:pt x="641" y="847"/>
                                                  <a:pt x="642" y="843"/>
                                                </a:cubicBezTo>
                                                <a:cubicBezTo>
                                                  <a:pt x="644" y="843"/>
                                                  <a:pt x="646" y="844"/>
                                                  <a:pt x="646" y="841"/>
                                                </a:cubicBezTo>
                                                <a:cubicBezTo>
                                                  <a:pt x="648" y="841"/>
                                                  <a:pt x="650" y="842"/>
                                                  <a:pt x="650" y="839"/>
                                                </a:cubicBezTo>
                                                <a:cubicBezTo>
                                                  <a:pt x="654" y="839"/>
                                                  <a:pt x="658" y="839"/>
                                                  <a:pt x="660" y="835"/>
                                                </a:cubicBezTo>
                                                <a:cubicBezTo>
                                                  <a:pt x="662" y="835"/>
                                                  <a:pt x="664" y="836"/>
                                                  <a:pt x="664" y="833"/>
                                                </a:cubicBezTo>
                                                <a:cubicBezTo>
                                                  <a:pt x="666" y="833"/>
                                                  <a:pt x="668" y="834"/>
                                                  <a:pt x="668" y="831"/>
                                                </a:cubicBezTo>
                                                <a:cubicBezTo>
                                                  <a:pt x="670" y="831"/>
                                                  <a:pt x="672" y="832"/>
                                                  <a:pt x="672" y="829"/>
                                                </a:cubicBezTo>
                                                <a:cubicBezTo>
                                                  <a:pt x="674" y="829"/>
                                                  <a:pt x="676" y="830"/>
                                                  <a:pt x="676" y="827"/>
                                                </a:cubicBezTo>
                                                <a:cubicBezTo>
                                                  <a:pt x="678" y="827"/>
                                                  <a:pt x="680" y="828"/>
                                                  <a:pt x="680" y="825"/>
                                                </a:cubicBezTo>
                                                <a:cubicBezTo>
                                                  <a:pt x="682" y="825"/>
                                                  <a:pt x="684" y="826"/>
                                                  <a:pt x="684" y="823"/>
                                                </a:cubicBezTo>
                                                <a:cubicBezTo>
                                                  <a:pt x="687" y="823"/>
                                                  <a:pt x="690" y="822"/>
                                                  <a:pt x="690" y="819"/>
                                                </a:cubicBezTo>
                                                <a:cubicBezTo>
                                                  <a:pt x="692" y="819"/>
                                                  <a:pt x="694" y="820"/>
                                                  <a:pt x="694" y="817"/>
                                                </a:cubicBezTo>
                                                <a:cubicBezTo>
                                                  <a:pt x="696" y="817"/>
                                                  <a:pt x="697" y="817"/>
                                                  <a:pt x="698" y="817"/>
                                                </a:cubicBezTo>
                                                <a:cubicBezTo>
                                                  <a:pt x="693" y="823"/>
                                                  <a:pt x="688" y="830"/>
                                                  <a:pt x="680" y="834"/>
                                                </a:cubicBezTo>
                                                <a:cubicBezTo>
                                                  <a:pt x="679" y="834"/>
                                                  <a:pt x="679" y="836"/>
                                                  <a:pt x="678" y="837"/>
                                                </a:cubicBezTo>
                                                <a:cubicBezTo>
                                                  <a:pt x="674" y="837"/>
                                                  <a:pt x="671" y="837"/>
                                                  <a:pt x="668" y="841"/>
                                                </a:cubicBezTo>
                                                <a:cubicBezTo>
                                                  <a:pt x="667" y="841"/>
                                                  <a:pt x="664" y="840"/>
                                                  <a:pt x="664" y="843"/>
                                                </a:cubicBezTo>
                                                <a:cubicBezTo>
                                                  <a:pt x="663" y="843"/>
                                                  <a:pt x="660" y="842"/>
                                                  <a:pt x="660" y="846"/>
                                                </a:cubicBezTo>
                                                <a:cubicBezTo>
                                                  <a:pt x="660" y="846"/>
                                                  <a:pt x="660" y="845"/>
                                                  <a:pt x="660" y="845"/>
                                                </a:cubicBezTo>
                                                <a:cubicBezTo>
                                                  <a:pt x="659" y="845"/>
                                                  <a:pt x="658" y="845"/>
                                                  <a:pt x="656" y="846"/>
                                                </a:cubicBezTo>
                                                <a:cubicBezTo>
                                                  <a:pt x="656" y="846"/>
                                                  <a:pt x="656" y="846"/>
                                                  <a:pt x="656" y="847"/>
                                                </a:cubicBezTo>
                                                <a:cubicBezTo>
                                                  <a:pt x="658" y="847"/>
                                                  <a:pt x="659" y="847"/>
                                                  <a:pt x="660" y="846"/>
                                                </a:cubicBezTo>
                                                <a:cubicBezTo>
                                                  <a:pt x="662" y="845"/>
                                                  <a:pt x="664" y="846"/>
                                                  <a:pt x="664" y="843"/>
                                                </a:cubicBezTo>
                                                <a:cubicBezTo>
                                                  <a:pt x="666" y="843"/>
                                                  <a:pt x="668" y="844"/>
                                                  <a:pt x="668" y="841"/>
                                                </a:cubicBezTo>
                                                <a:cubicBezTo>
                                                  <a:pt x="672" y="841"/>
                                                  <a:pt x="676" y="841"/>
                                                  <a:pt x="678" y="837"/>
                                                </a:cubicBezTo>
                                                <a:cubicBezTo>
                                                  <a:pt x="685" y="836"/>
                                                  <a:pt x="692" y="832"/>
                                                  <a:pt x="698" y="828"/>
                                                </a:cubicBezTo>
                                                <a:cubicBezTo>
                                                  <a:pt x="704" y="824"/>
                                                  <a:pt x="710" y="821"/>
                                                  <a:pt x="716" y="817"/>
                                                </a:cubicBezTo>
                                                <a:cubicBezTo>
                                                  <a:pt x="727" y="811"/>
                                                  <a:pt x="737" y="804"/>
                                                  <a:pt x="747" y="797"/>
                                                </a:cubicBezTo>
                                                <a:cubicBezTo>
                                                  <a:pt x="758" y="789"/>
                                                  <a:pt x="769" y="781"/>
                                                  <a:pt x="779" y="772"/>
                                                </a:cubicBezTo>
                                                <a:cubicBezTo>
                                                  <a:pt x="792" y="761"/>
                                                  <a:pt x="803" y="749"/>
                                                  <a:pt x="814" y="738"/>
                                                </a:cubicBezTo>
                                                <a:cubicBezTo>
                                                  <a:pt x="822" y="730"/>
                                                  <a:pt x="829" y="721"/>
                                                  <a:pt x="837" y="712"/>
                                                </a:cubicBezTo>
                                                <a:cubicBezTo>
                                                  <a:pt x="846" y="702"/>
                                                  <a:pt x="853" y="691"/>
                                                  <a:pt x="862" y="680"/>
                                                </a:cubicBezTo>
                                                <a:cubicBezTo>
                                                  <a:pt x="866" y="676"/>
                                                  <a:pt x="868" y="670"/>
                                                  <a:pt x="871" y="665"/>
                                                </a:cubicBezTo>
                                                <a:cubicBezTo>
                                                  <a:pt x="872" y="665"/>
                                                  <a:pt x="873" y="664"/>
                                                  <a:pt x="874" y="664"/>
                                                </a:cubicBezTo>
                                                <a:cubicBezTo>
                                                  <a:pt x="878" y="670"/>
                                                  <a:pt x="873" y="675"/>
                                                  <a:pt x="873" y="680"/>
                                                </a:cubicBezTo>
                                                <a:cubicBezTo>
                                                  <a:pt x="874" y="685"/>
                                                  <a:pt x="872" y="690"/>
                                                  <a:pt x="871" y="695"/>
                                                </a:cubicBezTo>
                                                <a:cubicBezTo>
                                                  <a:pt x="871" y="701"/>
                                                  <a:pt x="870" y="706"/>
                                                  <a:pt x="869" y="713"/>
                                                </a:cubicBezTo>
                                                <a:cubicBezTo>
                                                  <a:pt x="887" y="703"/>
                                                  <a:pt x="904" y="694"/>
                                                  <a:pt x="922" y="685"/>
                                                </a:cubicBezTo>
                                                <a:cubicBezTo>
                                                  <a:pt x="921" y="688"/>
                                                  <a:pt x="921" y="689"/>
                                                  <a:pt x="921" y="690"/>
                                                </a:cubicBezTo>
                                                <a:cubicBezTo>
                                                  <a:pt x="914" y="699"/>
                                                  <a:pt x="908" y="707"/>
                                                  <a:pt x="902" y="716"/>
                                                </a:cubicBezTo>
                                                <a:cubicBezTo>
                                                  <a:pt x="896" y="723"/>
                                                  <a:pt x="891" y="731"/>
                                                  <a:pt x="885" y="738"/>
                                                </a:cubicBezTo>
                                                <a:cubicBezTo>
                                                  <a:pt x="875" y="751"/>
                                                  <a:pt x="862" y="763"/>
                                                  <a:pt x="851" y="776"/>
                                                </a:cubicBezTo>
                                                <a:cubicBezTo>
                                                  <a:pt x="840" y="789"/>
                                                  <a:pt x="826" y="798"/>
                                                  <a:pt x="816" y="811"/>
                                                </a:cubicBezTo>
                                                <a:cubicBezTo>
                                                  <a:pt x="796" y="827"/>
                                                  <a:pt x="776" y="843"/>
                                                  <a:pt x="755" y="856"/>
                                                </a:cubicBezTo>
                                                <a:cubicBezTo>
                                                  <a:pt x="737" y="867"/>
                                                  <a:pt x="719" y="877"/>
                                                  <a:pt x="700" y="885"/>
                                                </a:cubicBezTo>
                                                <a:cubicBezTo>
                                                  <a:pt x="686" y="892"/>
                                                  <a:pt x="670" y="897"/>
                                                  <a:pt x="656" y="904"/>
                                                </a:cubicBezTo>
                                                <a:cubicBezTo>
                                                  <a:pt x="641" y="910"/>
                                                  <a:pt x="625" y="912"/>
                                                  <a:pt x="611" y="919"/>
                                                </a:cubicBezTo>
                                                <a:cubicBezTo>
                                                  <a:pt x="602" y="920"/>
                                                  <a:pt x="593" y="923"/>
                                                  <a:pt x="584" y="926"/>
                                                </a:cubicBezTo>
                                                <a:cubicBezTo>
                                                  <a:pt x="579" y="927"/>
                                                  <a:pt x="573" y="928"/>
                                                  <a:pt x="568" y="929"/>
                                                </a:cubicBezTo>
                                                <a:cubicBezTo>
                                                  <a:pt x="562" y="931"/>
                                                  <a:pt x="556" y="931"/>
                                                  <a:pt x="550" y="928"/>
                                                </a:cubicBezTo>
                                                <a:cubicBezTo>
                                                  <a:pt x="548" y="925"/>
                                                  <a:pt x="546" y="922"/>
                                                  <a:pt x="544" y="919"/>
                                                </a:cubicBezTo>
                                                <a:cubicBezTo>
                                                  <a:pt x="543" y="915"/>
                                                  <a:pt x="545" y="912"/>
                                                  <a:pt x="542" y="908"/>
                                                </a:cubicBezTo>
                                                <a:cubicBezTo>
                                                  <a:pt x="540" y="906"/>
                                                  <a:pt x="541" y="902"/>
                                                  <a:pt x="540" y="899"/>
                                                </a:cubicBezTo>
                                                <a:cubicBezTo>
                                                  <a:pt x="538" y="892"/>
                                                  <a:pt x="538" y="884"/>
                                                  <a:pt x="538" y="877"/>
                                                </a:cubicBezTo>
                                                <a:cubicBezTo>
                                                  <a:pt x="538" y="876"/>
                                                  <a:pt x="539" y="876"/>
                                                  <a:pt x="539" y="875"/>
                                                </a:cubicBezTo>
                                                <a:cubicBezTo>
                                                  <a:pt x="540" y="876"/>
                                                  <a:pt x="541" y="877"/>
                                                  <a:pt x="542" y="877"/>
                                                </a:cubicBezTo>
                                                <a:cubicBezTo>
                                                  <a:pt x="546" y="880"/>
                                                  <a:pt x="551" y="880"/>
                                                  <a:pt x="558" y="877"/>
                                                </a:cubicBezTo>
                                                <a:cubicBezTo>
                                                  <a:pt x="552" y="877"/>
                                                  <a:pt x="547" y="877"/>
                                                  <a:pt x="542" y="877"/>
                                                </a:cubicBezTo>
                                                <a:cubicBezTo>
                                                  <a:pt x="541" y="877"/>
                                                  <a:pt x="540" y="876"/>
                                                  <a:pt x="539" y="875"/>
                                                </a:cubicBezTo>
                                                <a:cubicBezTo>
                                                  <a:pt x="540" y="875"/>
                                                  <a:pt x="541" y="874"/>
                                                  <a:pt x="542" y="873"/>
                                                </a:cubicBezTo>
                                                <a:cubicBezTo>
                                                  <a:pt x="543" y="873"/>
                                                  <a:pt x="543" y="872"/>
                                                  <a:pt x="543" y="871"/>
                                                </a:cubicBezTo>
                                                <a:cubicBezTo>
                                                  <a:pt x="546" y="871"/>
                                                  <a:pt x="549" y="871"/>
                                                  <a:pt x="551" y="871"/>
                                                </a:cubicBezTo>
                                                <a:cubicBezTo>
                                                  <a:pt x="552" y="871"/>
                                                  <a:pt x="553" y="870"/>
                                                  <a:pt x="554" y="869"/>
                                                </a:cubicBezTo>
                                                <a:cubicBezTo>
                                                  <a:pt x="556" y="869"/>
                                                  <a:pt x="559" y="869"/>
                                                  <a:pt x="561" y="869"/>
                                                </a:cubicBezTo>
                                                <a:cubicBezTo>
                                                  <a:pt x="562" y="869"/>
                                                  <a:pt x="563" y="868"/>
                                                  <a:pt x="564" y="866"/>
                                                </a:cubicBezTo>
                                                <a:cubicBezTo>
                                                  <a:pt x="564" y="866"/>
                                                  <a:pt x="564" y="866"/>
                                                  <a:pt x="564" y="867"/>
                                                </a:cubicBezTo>
                                                <a:cubicBezTo>
                                                  <a:pt x="566" y="867"/>
                                                  <a:pt x="569" y="867"/>
                                                  <a:pt x="572" y="867"/>
                                                </a:cubicBezTo>
                                                <a:cubicBezTo>
                                                  <a:pt x="572" y="866"/>
                                                  <a:pt x="571" y="866"/>
                                                  <a:pt x="571" y="866"/>
                                                </a:cubicBezTo>
                                                <a:cubicBezTo>
                                                  <a:pt x="569" y="866"/>
                                                  <a:pt x="566" y="866"/>
                                                  <a:pt x="564" y="866"/>
                                                </a:cubicBezTo>
                                                <a:cubicBezTo>
                                                  <a:pt x="561" y="867"/>
                                                  <a:pt x="558" y="867"/>
                                                  <a:pt x="556" y="867"/>
                                                </a:cubicBezTo>
                                                <a:cubicBezTo>
                                                  <a:pt x="555" y="867"/>
                                                  <a:pt x="554" y="868"/>
                                                  <a:pt x="554" y="869"/>
                                                </a:cubicBezTo>
                                                <a:cubicBezTo>
                                                  <a:pt x="551" y="869"/>
                                                  <a:pt x="548" y="869"/>
                                                  <a:pt x="546" y="869"/>
                                                </a:cubicBezTo>
                                                <a:cubicBezTo>
                                                  <a:pt x="545" y="869"/>
                                                  <a:pt x="544" y="871"/>
                                                  <a:pt x="543" y="871"/>
                                                </a:cubicBezTo>
                                                <a:cubicBezTo>
                                                  <a:pt x="539" y="871"/>
                                                  <a:pt x="534" y="872"/>
                                                  <a:pt x="529" y="873"/>
                                                </a:cubicBezTo>
                                                <a:cubicBezTo>
                                                  <a:pt x="525" y="874"/>
                                                  <a:pt x="520" y="871"/>
                                                  <a:pt x="516" y="875"/>
                                                </a:cubicBezTo>
                                                <a:cubicBezTo>
                                                  <a:pt x="516" y="875"/>
                                                  <a:pt x="515" y="875"/>
                                                  <a:pt x="514" y="875"/>
                                                </a:cubicBezTo>
                                                <a:cubicBezTo>
                                                  <a:pt x="502" y="876"/>
                                                  <a:pt x="490" y="877"/>
                                                  <a:pt x="478" y="877"/>
                                                </a:cubicBezTo>
                                                <a:cubicBezTo>
                                                  <a:pt x="465" y="877"/>
                                                  <a:pt x="453" y="878"/>
                                                  <a:pt x="440" y="877"/>
                                                </a:cubicBezTo>
                                                <a:cubicBezTo>
                                                  <a:pt x="431" y="876"/>
                                                  <a:pt x="422" y="876"/>
                                                  <a:pt x="413" y="875"/>
                                                </a:cubicBezTo>
                                                <a:cubicBezTo>
                                                  <a:pt x="408" y="874"/>
                                                  <a:pt x="403" y="874"/>
                                                  <a:pt x="398" y="873"/>
                                                </a:cubicBezTo>
                                                <a:cubicBezTo>
                                                  <a:pt x="393" y="871"/>
                                                  <a:pt x="388" y="871"/>
                                                  <a:pt x="383" y="871"/>
                                                </a:cubicBezTo>
                                                <a:cubicBezTo>
                                                  <a:pt x="382" y="871"/>
                                                  <a:pt x="381" y="869"/>
                                                  <a:pt x="380" y="869"/>
                                                </a:cubicBezTo>
                                                <a:cubicBezTo>
                                                  <a:pt x="378" y="869"/>
                                                  <a:pt x="376" y="869"/>
                                                  <a:pt x="375" y="869"/>
                                                </a:cubicBezTo>
                                                <a:cubicBezTo>
                                                  <a:pt x="374" y="868"/>
                                                  <a:pt x="373" y="867"/>
                                                  <a:pt x="372" y="867"/>
                                                </a:cubicBezTo>
                                                <a:cubicBezTo>
                                                  <a:pt x="370" y="867"/>
                                                  <a:pt x="367" y="867"/>
                                                  <a:pt x="365" y="867"/>
                                                </a:cubicBezTo>
                                                <a:cubicBezTo>
                                                  <a:pt x="363" y="864"/>
                                                  <a:pt x="360" y="866"/>
                                                  <a:pt x="357" y="865"/>
                                                </a:cubicBezTo>
                                                <a:cubicBezTo>
                                                  <a:pt x="357" y="865"/>
                                                  <a:pt x="357" y="866"/>
                                                  <a:pt x="357" y="867"/>
                                                </a:cubicBezTo>
                                                <a:cubicBezTo>
                                                  <a:pt x="359" y="867"/>
                                                  <a:pt x="362" y="867"/>
                                                  <a:pt x="365" y="867"/>
                                                </a:cubicBezTo>
                                                <a:cubicBezTo>
                                                  <a:pt x="365" y="868"/>
                                                  <a:pt x="366" y="869"/>
                                                  <a:pt x="367" y="869"/>
                                                </a:cubicBezTo>
                                                <a:cubicBezTo>
                                                  <a:pt x="369" y="869"/>
                                                  <a:pt x="372" y="869"/>
                                                  <a:pt x="375" y="869"/>
                                                </a:cubicBezTo>
                                                <a:cubicBezTo>
                                                  <a:pt x="375" y="870"/>
                                                  <a:pt x="376" y="871"/>
                                                  <a:pt x="377" y="871"/>
                                                </a:cubicBezTo>
                                                <a:cubicBezTo>
                                                  <a:pt x="379" y="871"/>
                                                  <a:pt x="381" y="871"/>
                                                  <a:pt x="383" y="871"/>
                                                </a:cubicBezTo>
                                                <a:cubicBezTo>
                                                  <a:pt x="383" y="873"/>
                                                  <a:pt x="383" y="874"/>
                                                  <a:pt x="383" y="875"/>
                                                </a:cubicBezTo>
                                                <a:cubicBezTo>
                                                  <a:pt x="382" y="876"/>
                                                  <a:pt x="381" y="877"/>
                                                  <a:pt x="381" y="877"/>
                                                </a:cubicBezTo>
                                                <a:cubicBezTo>
                                                  <a:pt x="378" y="877"/>
                                                  <a:pt x="375" y="877"/>
                                                  <a:pt x="373" y="877"/>
                                                </a:cubicBezTo>
                                                <a:cubicBezTo>
                                                  <a:pt x="370" y="877"/>
                                                  <a:pt x="367" y="877"/>
                                                  <a:pt x="365" y="878"/>
                                                </a:cubicBezTo>
                                                <a:cubicBezTo>
                                                  <a:pt x="370" y="879"/>
                                                  <a:pt x="375" y="880"/>
                                                  <a:pt x="381" y="877"/>
                                                </a:cubicBezTo>
                                                <a:cubicBezTo>
                                                  <a:pt x="381" y="877"/>
                                                  <a:pt x="382" y="876"/>
                                                  <a:pt x="383" y="875"/>
                                                </a:cubicBezTo>
                                                <a:cubicBezTo>
                                                  <a:pt x="386" y="878"/>
                                                  <a:pt x="385" y="882"/>
                                                  <a:pt x="384" y="885"/>
                                                </a:cubicBezTo>
                                                <a:cubicBezTo>
                                                  <a:pt x="383" y="887"/>
                                                  <a:pt x="382" y="889"/>
                                                  <a:pt x="383" y="891"/>
                                                </a:cubicBezTo>
                                                <a:cubicBezTo>
                                                  <a:pt x="384" y="896"/>
                                                  <a:pt x="381" y="900"/>
                                                  <a:pt x="380" y="904"/>
                                                </a:cubicBezTo>
                                                <a:cubicBezTo>
                                                  <a:pt x="380" y="909"/>
                                                  <a:pt x="380" y="913"/>
                                                  <a:pt x="378" y="917"/>
                                                </a:cubicBezTo>
                                                <a:cubicBezTo>
                                                  <a:pt x="377" y="921"/>
                                                  <a:pt x="374" y="924"/>
                                                  <a:pt x="372" y="928"/>
                                                </a:cubicBezTo>
                                                <a:cubicBezTo>
                                                  <a:pt x="366" y="928"/>
                                                  <a:pt x="361" y="930"/>
                                                  <a:pt x="356" y="929"/>
                                                </a:cubicBezTo>
                                                <a:cubicBezTo>
                                                  <a:pt x="349" y="929"/>
                                                  <a:pt x="342" y="928"/>
                                                  <a:pt x="336" y="925"/>
                                                </a:cubicBezTo>
                                                <a:cubicBezTo>
                                                  <a:pt x="330" y="923"/>
                                                  <a:pt x="323" y="923"/>
                                                  <a:pt x="317" y="919"/>
                                                </a:cubicBezTo>
                                                <a:cubicBezTo>
                                                  <a:pt x="308" y="920"/>
                                                  <a:pt x="301" y="915"/>
                                                  <a:pt x="293" y="913"/>
                                                </a:cubicBezTo>
                                                <a:cubicBezTo>
                                                  <a:pt x="288" y="912"/>
                                                  <a:pt x="283" y="911"/>
                                                  <a:pt x="277" y="908"/>
                                                </a:cubicBezTo>
                                                <a:cubicBezTo>
                                                  <a:pt x="269" y="904"/>
                                                  <a:pt x="260" y="902"/>
                                                  <a:pt x="252" y="899"/>
                                                </a:cubicBezTo>
                                                <a:cubicBezTo>
                                                  <a:pt x="234" y="891"/>
                                                  <a:pt x="216" y="883"/>
                                                  <a:pt x="198" y="873"/>
                                                </a:cubicBezTo>
                                                <a:cubicBezTo>
                                                  <a:pt x="190" y="868"/>
                                                  <a:pt x="181" y="864"/>
                                                  <a:pt x="172" y="859"/>
                                                </a:cubicBezTo>
                                                <a:cubicBezTo>
                                                  <a:pt x="163" y="853"/>
                                                  <a:pt x="154" y="847"/>
                                                  <a:pt x="145" y="841"/>
                                                </a:cubicBezTo>
                                                <a:cubicBezTo>
                                                  <a:pt x="138" y="836"/>
                                                  <a:pt x="132" y="831"/>
                                                  <a:pt x="125" y="826"/>
                                                </a:cubicBezTo>
                                                <a:cubicBezTo>
                                                  <a:pt x="111" y="815"/>
                                                  <a:pt x="97" y="803"/>
                                                  <a:pt x="84" y="789"/>
                                                </a:cubicBezTo>
                                                <a:cubicBezTo>
                                                  <a:pt x="77" y="786"/>
                                                  <a:pt x="74" y="779"/>
                                                  <a:pt x="69" y="774"/>
                                                </a:cubicBezTo>
                                                <a:cubicBezTo>
                                                  <a:pt x="64" y="769"/>
                                                  <a:pt x="59" y="765"/>
                                                  <a:pt x="55" y="759"/>
                                                </a:cubicBezTo>
                                                <a:cubicBezTo>
                                                  <a:pt x="46" y="749"/>
                                                  <a:pt x="37" y="738"/>
                                                  <a:pt x="28" y="727"/>
                                                </a:cubicBezTo>
                                                <a:cubicBezTo>
                                                  <a:pt x="19" y="714"/>
                                                  <a:pt x="10" y="701"/>
                                                  <a:pt x="0" y="687"/>
                                                </a:cubicBezTo>
                                                <a:cubicBezTo>
                                                  <a:pt x="0" y="687"/>
                                                  <a:pt x="1" y="687"/>
                                                  <a:pt x="1" y="686"/>
                                                </a:cubicBezTo>
                                                <a:cubicBezTo>
                                                  <a:pt x="19" y="693"/>
                                                  <a:pt x="34" y="704"/>
                                                  <a:pt x="53" y="712"/>
                                                </a:cubicBezTo>
                                                <a:cubicBezTo>
                                                  <a:pt x="51" y="696"/>
                                                  <a:pt x="49" y="680"/>
                                                  <a:pt x="46" y="663"/>
                                                </a:cubicBezTo>
                                                <a:cubicBezTo>
                                                  <a:pt x="49" y="664"/>
                                                  <a:pt x="50" y="665"/>
                                                  <a:pt x="51" y="666"/>
                                                </a:cubicBezTo>
                                                <a:cubicBezTo>
                                                  <a:pt x="57" y="674"/>
                                                  <a:pt x="62" y="683"/>
                                                  <a:pt x="68" y="691"/>
                                                </a:cubicBezTo>
                                                <a:cubicBezTo>
                                                  <a:pt x="78" y="703"/>
                                                  <a:pt x="87" y="714"/>
                                                  <a:pt x="97" y="726"/>
                                                </a:cubicBezTo>
                                                <a:cubicBezTo>
                                                  <a:pt x="108" y="740"/>
                                                  <a:pt x="121" y="752"/>
                                                  <a:pt x="134" y="764"/>
                                                </a:cubicBezTo>
                                                <a:cubicBezTo>
                                                  <a:pt x="154" y="783"/>
                                                  <a:pt x="177" y="799"/>
                                                  <a:pt x="200" y="814"/>
                                                </a:cubicBezTo>
                                                <a:cubicBezTo>
                                                  <a:pt x="206" y="818"/>
                                                  <a:pt x="213" y="821"/>
                                                  <a:pt x="219" y="825"/>
                                                </a:cubicBezTo>
                                                <a:cubicBezTo>
                                                  <a:pt x="224" y="827"/>
                                                  <a:pt x="228" y="829"/>
                                                  <a:pt x="232" y="832"/>
                                                </a:cubicBezTo>
                                                <a:cubicBezTo>
                                                  <a:pt x="237" y="836"/>
                                                  <a:pt x="244" y="837"/>
                                                  <a:pt x="249" y="841"/>
                                                </a:cubicBezTo>
                                                <a:cubicBezTo>
                                                  <a:pt x="250" y="842"/>
                                                  <a:pt x="252" y="841"/>
                                                  <a:pt x="254" y="841"/>
                                                </a:cubicBezTo>
                                                <a:cubicBezTo>
                                                  <a:pt x="254" y="844"/>
                                                  <a:pt x="256" y="843"/>
                                                  <a:pt x="258" y="843"/>
                                                </a:cubicBezTo>
                                                <a:cubicBezTo>
                                                  <a:pt x="258" y="846"/>
                                                  <a:pt x="260" y="845"/>
                                                  <a:pt x="262" y="845"/>
                                                </a:cubicBezTo>
                                                <a:cubicBezTo>
                                                  <a:pt x="263" y="849"/>
                                                  <a:pt x="266" y="846"/>
                                                  <a:pt x="268" y="847"/>
                                                </a:cubicBezTo>
                                                <a:cubicBezTo>
                                                  <a:pt x="268" y="850"/>
                                                  <a:pt x="270" y="849"/>
                                                  <a:pt x="272" y="849"/>
                                                </a:cubicBezTo>
                                                <a:cubicBezTo>
                                                  <a:pt x="273" y="853"/>
                                                  <a:pt x="276" y="850"/>
                                                  <a:pt x="278" y="851"/>
                                                </a:cubicBezTo>
                                                <a:cubicBezTo>
                                                  <a:pt x="278" y="854"/>
                                                  <a:pt x="280" y="853"/>
                                                  <a:pt x="282" y="853"/>
                                                </a:cubicBezTo>
                                                <a:cubicBezTo>
                                                  <a:pt x="283" y="857"/>
                                                  <a:pt x="286" y="854"/>
                                                  <a:pt x="290" y="856"/>
                                                </a:cubicBezTo>
                                                <a:cubicBezTo>
                                                  <a:pt x="292" y="856"/>
                                                  <a:pt x="291" y="855"/>
                                                  <a:pt x="291" y="855"/>
                                                </a:cubicBezTo>
                                                <a:cubicBezTo>
                                                  <a:pt x="290" y="855"/>
                                                  <a:pt x="289" y="856"/>
                                                  <a:pt x="288" y="856"/>
                                                </a:cubicBezTo>
                                                <a:cubicBezTo>
                                                  <a:pt x="289" y="856"/>
                                                  <a:pt x="290" y="857"/>
                                                  <a:pt x="290" y="856"/>
                                                </a:cubicBezTo>
                                                <a:cubicBezTo>
                                                  <a:pt x="287" y="851"/>
                                                  <a:pt x="284" y="854"/>
                                                  <a:pt x="282" y="853"/>
                                                </a:cubicBezTo>
                                                <a:cubicBezTo>
                                                  <a:pt x="282" y="850"/>
                                                  <a:pt x="279" y="851"/>
                                                  <a:pt x="278" y="851"/>
                                                </a:cubicBezTo>
                                                <a:cubicBezTo>
                                                  <a:pt x="277" y="847"/>
                                                  <a:pt x="274" y="850"/>
                                                  <a:pt x="272" y="849"/>
                                                </a:cubicBezTo>
                                                <a:cubicBezTo>
                                                  <a:pt x="272" y="846"/>
                                                  <a:pt x="269" y="847"/>
                                                  <a:pt x="268" y="847"/>
                                                </a:cubicBezTo>
                                                <a:cubicBezTo>
                                                  <a:pt x="267" y="843"/>
                                                  <a:pt x="264" y="846"/>
                                                  <a:pt x="262" y="845"/>
                                                </a:cubicBezTo>
                                                <a:cubicBezTo>
                                                  <a:pt x="262" y="842"/>
                                                  <a:pt x="259" y="843"/>
                                                  <a:pt x="258" y="843"/>
                                                </a:cubicBezTo>
                                                <a:cubicBezTo>
                                                  <a:pt x="258" y="840"/>
                                                  <a:pt x="255" y="841"/>
                                                  <a:pt x="254" y="841"/>
                                                </a:cubicBezTo>
                                                <a:cubicBezTo>
                                                  <a:pt x="249" y="837"/>
                                                  <a:pt x="244" y="835"/>
                                                  <a:pt x="240" y="830"/>
                                                </a:cubicBezTo>
                                                <a:cubicBezTo>
                                                  <a:pt x="236" y="826"/>
                                                  <a:pt x="232" y="822"/>
                                                  <a:pt x="227" y="817"/>
                                                </a:cubicBezTo>
                                                <a:cubicBezTo>
                                                  <a:pt x="229" y="817"/>
                                                  <a:pt x="230" y="817"/>
                                                  <a:pt x="232" y="817"/>
                                                </a:cubicBezTo>
                                                <a:cubicBezTo>
                                                  <a:pt x="232" y="820"/>
                                                  <a:pt x="234" y="819"/>
                                                  <a:pt x="236" y="819"/>
                                                </a:cubicBezTo>
                                                <a:cubicBezTo>
                                                  <a:pt x="236" y="822"/>
                                                  <a:pt x="238" y="821"/>
                                                  <a:pt x="240" y="821"/>
                                                </a:cubicBezTo>
                                                <a:cubicBezTo>
                                                  <a:pt x="241" y="824"/>
                                                  <a:pt x="243" y="825"/>
                                                  <a:pt x="246" y="825"/>
                                                </a:cubicBezTo>
                                                <a:cubicBezTo>
                                                  <a:pt x="246" y="828"/>
                                                  <a:pt x="248" y="827"/>
                                                  <a:pt x="250" y="827"/>
                                                </a:cubicBezTo>
                                                <a:cubicBezTo>
                                                  <a:pt x="250" y="830"/>
                                                  <a:pt x="252" y="829"/>
                                                  <a:pt x="256" y="830"/>
                                                </a:cubicBezTo>
                                                <a:cubicBezTo>
                                                  <a:pt x="257" y="830"/>
                                                  <a:pt x="257" y="829"/>
                                                  <a:pt x="257" y="829"/>
                                                </a:cubicBezTo>
                                                <a:cubicBezTo>
                                                  <a:pt x="256" y="829"/>
                                                  <a:pt x="255" y="830"/>
                                                  <a:pt x="254" y="830"/>
                                                </a:cubicBezTo>
                                                <a:cubicBezTo>
                                                  <a:pt x="255" y="830"/>
                                                  <a:pt x="256" y="831"/>
                                                  <a:pt x="256" y="830"/>
                                                </a:cubicBezTo>
                                                <a:cubicBezTo>
                                                  <a:pt x="254" y="826"/>
                                                  <a:pt x="251" y="827"/>
                                                  <a:pt x="250" y="827"/>
                                                </a:cubicBezTo>
                                                <a:cubicBezTo>
                                                  <a:pt x="250" y="824"/>
                                                  <a:pt x="247" y="825"/>
                                                  <a:pt x="246" y="825"/>
                                                </a:cubicBezTo>
                                                <a:cubicBezTo>
                                                  <a:pt x="245" y="822"/>
                                                  <a:pt x="243" y="821"/>
                                                  <a:pt x="240" y="821"/>
                                                </a:cubicBezTo>
                                                <a:cubicBezTo>
                                                  <a:pt x="240" y="818"/>
                                                  <a:pt x="237" y="819"/>
                                                  <a:pt x="236" y="819"/>
                                                </a:cubicBezTo>
                                                <a:cubicBezTo>
                                                  <a:pt x="236" y="816"/>
                                                  <a:pt x="233" y="817"/>
                                                  <a:pt x="232" y="817"/>
                                                </a:cubicBezTo>
                                                <a:cubicBezTo>
                                                  <a:pt x="226" y="812"/>
                                                  <a:pt x="220" y="808"/>
                                                  <a:pt x="214" y="805"/>
                                                </a:cubicBezTo>
                                                <a:cubicBezTo>
                                                  <a:pt x="199" y="797"/>
                                                  <a:pt x="186" y="787"/>
                                                  <a:pt x="173" y="777"/>
                                                </a:cubicBezTo>
                                                <a:cubicBezTo>
                                                  <a:pt x="166" y="772"/>
                                                  <a:pt x="159" y="767"/>
                                                  <a:pt x="154" y="762"/>
                                                </a:cubicBezTo>
                                                <a:cubicBezTo>
                                                  <a:pt x="149" y="757"/>
                                                  <a:pt x="144" y="751"/>
                                                  <a:pt x="145" y="743"/>
                                                </a:cubicBezTo>
                                                <a:cubicBezTo>
                                                  <a:pt x="145" y="741"/>
                                                  <a:pt x="145" y="740"/>
                                                  <a:pt x="145" y="740"/>
                                                </a:cubicBezTo>
                                                <a:cubicBezTo>
                                                  <a:pt x="148" y="730"/>
                                                  <a:pt x="154" y="724"/>
                                                  <a:pt x="160" y="719"/>
                                                </a:cubicBezTo>
                                                <a:cubicBezTo>
                                                  <a:pt x="162" y="717"/>
                                                  <a:pt x="164" y="713"/>
                                                  <a:pt x="165" y="710"/>
                                                </a:cubicBezTo>
                                                <a:cubicBezTo>
                                                  <a:pt x="166" y="710"/>
                                                  <a:pt x="167" y="709"/>
                                                  <a:pt x="167" y="708"/>
                                                </a:cubicBezTo>
                                                <a:cubicBezTo>
                                                  <a:pt x="168" y="708"/>
                                                  <a:pt x="169" y="707"/>
                                                  <a:pt x="169" y="706"/>
                                                </a:cubicBezTo>
                                                <a:cubicBezTo>
                                                  <a:pt x="170" y="706"/>
                                                  <a:pt x="171" y="705"/>
                                                  <a:pt x="171" y="704"/>
                                                </a:cubicBezTo>
                                                <a:cubicBezTo>
                                                  <a:pt x="172" y="705"/>
                                                  <a:pt x="173" y="705"/>
                                                  <a:pt x="175" y="706"/>
                                                </a:cubicBezTo>
                                                <a:cubicBezTo>
                                                  <a:pt x="176" y="703"/>
                                                  <a:pt x="176" y="700"/>
                                                  <a:pt x="177" y="696"/>
                                                </a:cubicBezTo>
                                                <a:cubicBezTo>
                                                  <a:pt x="179" y="696"/>
                                                  <a:pt x="181" y="697"/>
                                                  <a:pt x="181" y="694"/>
                                                </a:cubicBezTo>
                                                <a:cubicBezTo>
                                                  <a:pt x="185" y="694"/>
                                                  <a:pt x="188" y="694"/>
                                                  <a:pt x="191" y="694"/>
                                                </a:cubicBezTo>
                                                <a:cubicBezTo>
                                                  <a:pt x="192" y="697"/>
                                                  <a:pt x="194" y="696"/>
                                                  <a:pt x="195" y="696"/>
                                                </a:cubicBezTo>
                                                <a:cubicBezTo>
                                                  <a:pt x="196" y="699"/>
                                                  <a:pt x="198" y="700"/>
                                                  <a:pt x="201" y="700"/>
                                                </a:cubicBezTo>
                                                <a:cubicBezTo>
                                                  <a:pt x="202" y="701"/>
                                                  <a:pt x="203" y="702"/>
                                                  <a:pt x="203" y="702"/>
                                                </a:cubicBezTo>
                                                <a:cubicBezTo>
                                                  <a:pt x="204" y="703"/>
                                                  <a:pt x="205" y="704"/>
                                                  <a:pt x="206" y="704"/>
                                                </a:cubicBezTo>
                                                <a:cubicBezTo>
                                                  <a:pt x="206" y="705"/>
                                                  <a:pt x="207" y="706"/>
                                                  <a:pt x="208" y="706"/>
                                                </a:cubicBezTo>
                                                <a:cubicBezTo>
                                                  <a:pt x="209" y="708"/>
                                                  <a:pt x="210" y="710"/>
                                                  <a:pt x="212" y="712"/>
                                                </a:cubicBezTo>
                                                <a:cubicBezTo>
                                                  <a:pt x="212" y="713"/>
                                                  <a:pt x="213" y="714"/>
                                                  <a:pt x="214" y="714"/>
                                                </a:cubicBezTo>
                                                <a:cubicBezTo>
                                                  <a:pt x="214" y="715"/>
                                                  <a:pt x="215" y="716"/>
                                                  <a:pt x="216" y="716"/>
                                                </a:cubicBezTo>
                                                <a:cubicBezTo>
                                                  <a:pt x="216" y="717"/>
                                                  <a:pt x="217" y="718"/>
                                                  <a:pt x="218" y="718"/>
                                                </a:cubicBezTo>
                                                <a:cubicBezTo>
                                                  <a:pt x="220" y="722"/>
                                                  <a:pt x="223" y="726"/>
                                                  <a:pt x="225" y="729"/>
                                                </a:cubicBezTo>
                                                <a:cubicBezTo>
                                                  <a:pt x="231" y="736"/>
                                                  <a:pt x="237" y="742"/>
                                                  <a:pt x="242" y="748"/>
                                                </a:cubicBezTo>
                                                <a:cubicBezTo>
                                                  <a:pt x="244" y="751"/>
                                                  <a:pt x="246" y="753"/>
                                                  <a:pt x="248" y="757"/>
                                                </a:cubicBezTo>
                                                <a:cubicBezTo>
                                                  <a:pt x="246" y="757"/>
                                                  <a:pt x="245" y="757"/>
                                                  <a:pt x="244" y="757"/>
                                                </a:cubicBezTo>
                                                <a:cubicBezTo>
                                                  <a:pt x="244" y="753"/>
                                                  <a:pt x="241" y="755"/>
                                                  <a:pt x="240" y="754"/>
                                                </a:cubicBezTo>
                                                <a:cubicBezTo>
                                                  <a:pt x="240" y="751"/>
                                                  <a:pt x="237" y="753"/>
                                                  <a:pt x="236" y="752"/>
                                                </a:cubicBezTo>
                                                <a:cubicBezTo>
                                                  <a:pt x="235" y="752"/>
                                                  <a:pt x="234" y="751"/>
                                                  <a:pt x="234" y="750"/>
                                                </a:cubicBezTo>
                                                <a:cubicBezTo>
                                                  <a:pt x="234" y="747"/>
                                                  <a:pt x="231" y="749"/>
                                                  <a:pt x="230" y="748"/>
                                                </a:cubicBezTo>
                                                <a:cubicBezTo>
                                                  <a:pt x="229" y="745"/>
                                                  <a:pt x="227" y="744"/>
                                                  <a:pt x="224" y="744"/>
                                                </a:cubicBezTo>
                                                <a:cubicBezTo>
                                                  <a:pt x="223" y="741"/>
                                                  <a:pt x="221" y="743"/>
                                                  <a:pt x="220" y="742"/>
                                                </a:cubicBezTo>
                                                <a:cubicBezTo>
                                                  <a:pt x="219" y="742"/>
                                                  <a:pt x="218" y="741"/>
                                                  <a:pt x="218" y="740"/>
                                                </a:cubicBezTo>
                                                <a:cubicBezTo>
                                                  <a:pt x="217" y="737"/>
                                                  <a:pt x="215" y="739"/>
                                                  <a:pt x="214" y="738"/>
                                                </a:cubicBezTo>
                                                <a:cubicBezTo>
                                                  <a:pt x="213" y="738"/>
                                                  <a:pt x="212" y="737"/>
                                                  <a:pt x="212" y="736"/>
                                                </a:cubicBezTo>
                                                <a:cubicBezTo>
                                                  <a:pt x="211" y="733"/>
                                                  <a:pt x="209" y="735"/>
                                                  <a:pt x="208" y="734"/>
                                                </a:cubicBezTo>
                                                <a:cubicBezTo>
                                                  <a:pt x="207" y="731"/>
                                                  <a:pt x="205" y="730"/>
                                                  <a:pt x="201" y="730"/>
                                                </a:cubicBezTo>
                                                <a:cubicBezTo>
                                                  <a:pt x="201" y="727"/>
                                                  <a:pt x="199" y="726"/>
                                                  <a:pt x="195" y="726"/>
                                                </a:cubicBezTo>
                                                <a:cubicBezTo>
                                                  <a:pt x="195" y="726"/>
                                                  <a:pt x="194" y="725"/>
                                                  <a:pt x="193" y="724"/>
                                                </a:cubicBezTo>
                                                <a:cubicBezTo>
                                                  <a:pt x="193" y="721"/>
                                                  <a:pt x="191" y="723"/>
                                                  <a:pt x="189" y="722"/>
                                                </a:cubicBezTo>
                                                <a:cubicBezTo>
                                                  <a:pt x="189" y="722"/>
                                                  <a:pt x="188" y="721"/>
                                                  <a:pt x="187" y="720"/>
                                                </a:cubicBezTo>
                                                <a:cubicBezTo>
                                                  <a:pt x="187" y="720"/>
                                                  <a:pt x="186" y="719"/>
                                                  <a:pt x="185" y="718"/>
                                                </a:cubicBezTo>
                                                <a:cubicBezTo>
                                                  <a:pt x="183" y="716"/>
                                                  <a:pt x="180" y="713"/>
                                                  <a:pt x="177" y="710"/>
                                                </a:cubicBezTo>
                                                <a:cubicBezTo>
                                                  <a:pt x="177" y="710"/>
                                                  <a:pt x="177" y="710"/>
                                                  <a:pt x="178" y="710"/>
                                                </a:cubicBezTo>
                                                <a:cubicBezTo>
                                                  <a:pt x="177" y="709"/>
                                                  <a:pt x="177" y="709"/>
                                                  <a:pt x="176" y="708"/>
                                                </a:cubicBezTo>
                                                <a:cubicBezTo>
                                                  <a:pt x="176" y="709"/>
                                                  <a:pt x="176" y="709"/>
                                                  <a:pt x="176" y="709"/>
                                                </a:cubicBezTo>
                                                <a:cubicBezTo>
                                                  <a:pt x="176" y="710"/>
                                                  <a:pt x="177" y="710"/>
                                                  <a:pt x="177" y="710"/>
                                                </a:cubicBezTo>
                                                <a:cubicBezTo>
                                                  <a:pt x="178" y="715"/>
                                                  <a:pt x="180" y="717"/>
                                                  <a:pt x="185" y="718"/>
                                                </a:cubicBezTo>
                                                <a:cubicBezTo>
                                                  <a:pt x="186" y="719"/>
                                                  <a:pt x="187" y="720"/>
                                                  <a:pt x="187" y="720"/>
                                                </a:cubicBezTo>
                                                <a:cubicBezTo>
                                                  <a:pt x="188" y="721"/>
                                                  <a:pt x="189" y="722"/>
                                                  <a:pt x="189" y="722"/>
                                                </a:cubicBezTo>
                                                <a:cubicBezTo>
                                                  <a:pt x="190" y="725"/>
                                                  <a:pt x="192" y="724"/>
                                                  <a:pt x="193" y="724"/>
                                                </a:cubicBezTo>
                                                <a:cubicBezTo>
                                                  <a:pt x="194" y="725"/>
                                                  <a:pt x="195" y="726"/>
                                                  <a:pt x="195" y="726"/>
                                                </a:cubicBezTo>
                                                <a:cubicBezTo>
                                                  <a:pt x="196" y="730"/>
                                                  <a:pt x="198" y="731"/>
                                                  <a:pt x="201" y="730"/>
                                                </a:cubicBezTo>
                                                <a:cubicBezTo>
                                                  <a:pt x="202" y="734"/>
                                                  <a:pt x="204" y="735"/>
                                                  <a:pt x="208" y="734"/>
                                                </a:cubicBezTo>
                                                <a:cubicBezTo>
                                                  <a:pt x="208" y="737"/>
                                                  <a:pt x="210" y="736"/>
                                                  <a:pt x="212" y="736"/>
                                                </a:cubicBezTo>
                                                <a:cubicBezTo>
                                                  <a:pt x="212" y="737"/>
                                                  <a:pt x="213" y="738"/>
                                                  <a:pt x="214" y="738"/>
                                                </a:cubicBezTo>
                                                <a:cubicBezTo>
                                                  <a:pt x="214" y="741"/>
                                                  <a:pt x="216" y="740"/>
                                                  <a:pt x="218" y="740"/>
                                                </a:cubicBezTo>
                                                <a:cubicBezTo>
                                                  <a:pt x="218" y="741"/>
                                                  <a:pt x="219" y="742"/>
                                                  <a:pt x="220" y="742"/>
                                                </a:cubicBezTo>
                                                <a:cubicBezTo>
                                                  <a:pt x="220" y="745"/>
                                                  <a:pt x="222" y="744"/>
                                                  <a:pt x="224" y="744"/>
                                                </a:cubicBezTo>
                                                <a:cubicBezTo>
                                                  <a:pt x="224" y="748"/>
                                                  <a:pt x="227" y="749"/>
                                                  <a:pt x="230" y="748"/>
                                                </a:cubicBezTo>
                                                <a:cubicBezTo>
                                                  <a:pt x="230" y="751"/>
                                                  <a:pt x="232" y="750"/>
                                                  <a:pt x="234" y="750"/>
                                                </a:cubicBezTo>
                                                <a:cubicBezTo>
                                                  <a:pt x="234" y="751"/>
                                                  <a:pt x="235" y="752"/>
                                                  <a:pt x="236" y="752"/>
                                                </a:cubicBezTo>
                                                <a:cubicBezTo>
                                                  <a:pt x="236" y="755"/>
                                                  <a:pt x="238" y="754"/>
                                                  <a:pt x="240" y="754"/>
                                                </a:cubicBezTo>
                                                <a:cubicBezTo>
                                                  <a:pt x="240" y="757"/>
                                                  <a:pt x="242" y="756"/>
                                                  <a:pt x="244" y="757"/>
                                                </a:cubicBezTo>
                                                <a:cubicBezTo>
                                                  <a:pt x="248" y="760"/>
                                                  <a:pt x="252" y="764"/>
                                                  <a:pt x="258" y="765"/>
                                                </a:cubicBezTo>
                                                <a:cubicBezTo>
                                                  <a:pt x="258" y="768"/>
                                                  <a:pt x="260" y="766"/>
                                                  <a:pt x="262" y="767"/>
                                                </a:cubicBezTo>
                                                <a:cubicBezTo>
                                                  <a:pt x="262" y="770"/>
                                                  <a:pt x="264" y="768"/>
                                                  <a:pt x="266" y="769"/>
                                                </a:cubicBezTo>
                                                <a:cubicBezTo>
                                                  <a:pt x="268" y="771"/>
                                                  <a:pt x="270" y="773"/>
                                                  <a:pt x="274" y="773"/>
                                                </a:cubicBezTo>
                                                <a:cubicBezTo>
                                                  <a:pt x="279" y="777"/>
                                                  <a:pt x="284" y="779"/>
                                                  <a:pt x="292" y="782"/>
                                                </a:cubicBezTo>
                                                <a:cubicBezTo>
                                                  <a:pt x="294" y="781"/>
                                                  <a:pt x="293" y="781"/>
                                                  <a:pt x="293" y="781"/>
                                                </a:cubicBezTo>
                                                <a:cubicBezTo>
                                                  <a:pt x="292" y="781"/>
                                                  <a:pt x="291" y="781"/>
                                                  <a:pt x="290" y="782"/>
                                                </a:cubicBezTo>
                                                <a:cubicBezTo>
                                                  <a:pt x="291" y="782"/>
                                                  <a:pt x="292" y="782"/>
                                                  <a:pt x="292" y="782"/>
                                                </a:cubicBezTo>
                                                <a:cubicBezTo>
                                                  <a:pt x="289" y="779"/>
                                                  <a:pt x="289" y="778"/>
                                                  <a:pt x="288" y="777"/>
                                                </a:cubicBezTo>
                                                <a:cubicBezTo>
                                                  <a:pt x="292" y="777"/>
                                                  <a:pt x="296" y="777"/>
                                                  <a:pt x="300" y="777"/>
                                                </a:cubicBezTo>
                                                <a:cubicBezTo>
                                                  <a:pt x="300" y="777"/>
                                                  <a:pt x="300" y="778"/>
                                                  <a:pt x="300" y="778"/>
                                                </a:cubicBezTo>
                                                <a:cubicBezTo>
                                                  <a:pt x="308" y="778"/>
                                                  <a:pt x="316" y="779"/>
                                                  <a:pt x="322" y="779"/>
                                                </a:cubicBezTo>
                                                <a:cubicBezTo>
                                                  <a:pt x="328" y="773"/>
                                                  <a:pt x="333" y="768"/>
                                                  <a:pt x="339" y="763"/>
                                                </a:cubicBezTo>
                                                <a:cubicBezTo>
                                                  <a:pt x="339" y="763"/>
                                                  <a:pt x="341" y="763"/>
                                                  <a:pt x="343" y="763"/>
                                                </a:cubicBezTo>
                                                <a:cubicBezTo>
                                                  <a:pt x="339" y="770"/>
                                                  <a:pt x="334" y="774"/>
                                                  <a:pt x="329" y="778"/>
                                                </a:cubicBezTo>
                                                <a:cubicBezTo>
                                                  <a:pt x="343" y="779"/>
                                                  <a:pt x="343" y="779"/>
                                                  <a:pt x="358" y="770"/>
                                                </a:cubicBezTo>
                                                <a:cubicBezTo>
                                                  <a:pt x="358" y="767"/>
                                                  <a:pt x="358" y="764"/>
                                                  <a:pt x="358" y="761"/>
                                                </a:cubicBezTo>
                                                <a:cubicBezTo>
                                                  <a:pt x="342" y="759"/>
                                                  <a:pt x="327" y="762"/>
                                                  <a:pt x="312" y="768"/>
                                                </a:cubicBezTo>
                                                <a:cubicBezTo>
                                                  <a:pt x="308" y="770"/>
                                                  <a:pt x="306" y="776"/>
                                                  <a:pt x="300" y="777"/>
                                                </a:cubicBezTo>
                                                <a:cubicBezTo>
                                                  <a:pt x="300" y="775"/>
                                                  <a:pt x="301" y="773"/>
                                                  <a:pt x="301" y="771"/>
                                                </a:cubicBezTo>
                                                <a:cubicBezTo>
                                                  <a:pt x="297" y="768"/>
                                                  <a:pt x="293" y="775"/>
                                                  <a:pt x="288" y="772"/>
                                                </a:cubicBezTo>
                                                <a:cubicBezTo>
                                                  <a:pt x="288" y="766"/>
                                                  <a:pt x="293" y="767"/>
                                                  <a:pt x="296" y="766"/>
                                                </a:cubicBezTo>
                                                <a:cubicBezTo>
                                                  <a:pt x="296" y="764"/>
                                                  <a:pt x="296" y="762"/>
                                                  <a:pt x="297" y="760"/>
                                                </a:cubicBezTo>
                                                <a:cubicBezTo>
                                                  <a:pt x="301" y="762"/>
                                                  <a:pt x="304" y="763"/>
                                                  <a:pt x="307" y="764"/>
                                                </a:cubicBezTo>
                                                <a:cubicBezTo>
                                                  <a:pt x="312" y="762"/>
                                                  <a:pt x="316" y="761"/>
                                                  <a:pt x="320" y="760"/>
                                                </a:cubicBezTo>
                                                <a:cubicBezTo>
                                                  <a:pt x="314" y="758"/>
                                                  <a:pt x="308" y="756"/>
                                                  <a:pt x="302" y="754"/>
                                                </a:cubicBezTo>
                                                <a:cubicBezTo>
                                                  <a:pt x="294" y="759"/>
                                                  <a:pt x="286" y="764"/>
                                                  <a:pt x="279" y="771"/>
                                                </a:cubicBezTo>
                                                <a:cubicBezTo>
                                                  <a:pt x="277" y="772"/>
                                                  <a:pt x="276" y="773"/>
                                                  <a:pt x="274" y="773"/>
                                                </a:cubicBezTo>
                                                <a:cubicBezTo>
                                                  <a:pt x="273" y="772"/>
                                                  <a:pt x="273" y="770"/>
                                                  <a:pt x="272" y="770"/>
                                                </a:cubicBezTo>
                                                <a:cubicBezTo>
                                                  <a:pt x="278" y="763"/>
                                                  <a:pt x="281" y="755"/>
                                                  <a:pt x="285" y="746"/>
                                                </a:cubicBezTo>
                                                <a:cubicBezTo>
                                                  <a:pt x="283" y="747"/>
                                                  <a:pt x="282" y="747"/>
                                                  <a:pt x="282" y="747"/>
                                                </a:cubicBezTo>
                                                <a:cubicBezTo>
                                                  <a:pt x="281" y="748"/>
                                                  <a:pt x="281" y="749"/>
                                                  <a:pt x="280" y="750"/>
                                                </a:cubicBezTo>
                                                <a:cubicBezTo>
                                                  <a:pt x="278" y="754"/>
                                                  <a:pt x="276" y="758"/>
                                                  <a:pt x="274" y="762"/>
                                                </a:cubicBezTo>
                                                <a:cubicBezTo>
                                                  <a:pt x="272" y="766"/>
                                                  <a:pt x="271" y="769"/>
                                                  <a:pt x="266" y="769"/>
                                                </a:cubicBezTo>
                                                <a:cubicBezTo>
                                                  <a:pt x="266" y="766"/>
                                                  <a:pt x="263" y="767"/>
                                                  <a:pt x="262" y="767"/>
                                                </a:cubicBezTo>
                                                <a:cubicBezTo>
                                                  <a:pt x="262" y="764"/>
                                                  <a:pt x="259" y="765"/>
                                                  <a:pt x="258" y="765"/>
                                                </a:cubicBezTo>
                                                <a:cubicBezTo>
                                                  <a:pt x="258" y="764"/>
                                                  <a:pt x="258" y="763"/>
                                                  <a:pt x="258" y="763"/>
                                                </a:cubicBezTo>
                                                <a:cubicBezTo>
                                                  <a:pt x="261" y="758"/>
                                                  <a:pt x="263" y="754"/>
                                                  <a:pt x="266" y="749"/>
                                                </a:cubicBezTo>
                                                <a:cubicBezTo>
                                                  <a:pt x="268" y="746"/>
                                                  <a:pt x="271" y="743"/>
                                                  <a:pt x="269" y="738"/>
                                                </a:cubicBezTo>
                                                <a:cubicBezTo>
                                                  <a:pt x="265" y="745"/>
                                                  <a:pt x="261" y="751"/>
                                                  <a:pt x="256" y="757"/>
                                                </a:cubicBezTo>
                                                <a:cubicBezTo>
                                                  <a:pt x="255" y="751"/>
                                                  <a:pt x="253" y="746"/>
                                                  <a:pt x="251" y="741"/>
                                                </a:cubicBezTo>
                                                <a:cubicBezTo>
                                                  <a:pt x="254" y="737"/>
                                                  <a:pt x="256" y="734"/>
                                                  <a:pt x="258" y="729"/>
                                                </a:cubicBezTo>
                                                <a:cubicBezTo>
                                                  <a:pt x="257" y="729"/>
                                                  <a:pt x="256" y="728"/>
                                                  <a:pt x="255" y="728"/>
                                                </a:cubicBezTo>
                                                <a:cubicBezTo>
                                                  <a:pt x="254" y="731"/>
                                                  <a:pt x="252" y="732"/>
                                                  <a:pt x="250" y="736"/>
                                                </a:cubicBezTo>
                                                <a:cubicBezTo>
                                                  <a:pt x="249" y="732"/>
                                                  <a:pt x="248" y="729"/>
                                                  <a:pt x="247" y="727"/>
                                                </a:cubicBezTo>
                                                <a:cubicBezTo>
                                                  <a:pt x="243" y="729"/>
                                                  <a:pt x="239" y="731"/>
                                                  <a:pt x="234" y="733"/>
                                                </a:cubicBezTo>
                                                <a:cubicBezTo>
                                                  <a:pt x="234" y="728"/>
                                                  <a:pt x="234" y="723"/>
                                                  <a:pt x="234" y="719"/>
                                                </a:cubicBezTo>
                                                <a:cubicBezTo>
                                                  <a:pt x="231" y="718"/>
                                                  <a:pt x="229" y="718"/>
                                                  <a:pt x="227" y="718"/>
                                                </a:cubicBezTo>
                                                <a:cubicBezTo>
                                                  <a:pt x="230" y="714"/>
                                                  <a:pt x="233" y="710"/>
                                                  <a:pt x="236" y="706"/>
                                                </a:cubicBezTo>
                                                <a:cubicBezTo>
                                                  <a:pt x="236" y="705"/>
                                                  <a:pt x="235" y="704"/>
                                                  <a:pt x="235" y="702"/>
                                                </a:cubicBezTo>
                                                <a:cubicBezTo>
                                                  <a:pt x="231" y="708"/>
                                                  <a:pt x="226" y="713"/>
                                                  <a:pt x="222" y="718"/>
                                                </a:cubicBezTo>
                                                <a:cubicBezTo>
                                                  <a:pt x="221" y="718"/>
                                                  <a:pt x="219" y="718"/>
                                                  <a:pt x="218" y="718"/>
                                                </a:cubicBezTo>
                                                <a:cubicBezTo>
                                                  <a:pt x="217" y="718"/>
                                                  <a:pt x="216" y="717"/>
                                                  <a:pt x="216" y="716"/>
                                                </a:cubicBezTo>
                                                <a:cubicBezTo>
                                                  <a:pt x="215" y="716"/>
                                                  <a:pt x="214" y="715"/>
                                                  <a:pt x="214" y="714"/>
                                                </a:cubicBezTo>
                                                <a:cubicBezTo>
                                                  <a:pt x="213" y="714"/>
                                                  <a:pt x="212" y="713"/>
                                                  <a:pt x="212" y="712"/>
                                                </a:cubicBezTo>
                                                <a:cubicBezTo>
                                                  <a:pt x="212" y="711"/>
                                                  <a:pt x="212" y="709"/>
                                                  <a:pt x="213" y="708"/>
                                                </a:cubicBezTo>
                                                <a:cubicBezTo>
                                                  <a:pt x="217" y="703"/>
                                                  <a:pt x="221" y="698"/>
                                                  <a:pt x="225" y="693"/>
                                                </a:cubicBezTo>
                                                <a:cubicBezTo>
                                                  <a:pt x="218" y="695"/>
                                                  <a:pt x="214" y="700"/>
                                                  <a:pt x="210" y="706"/>
                                                </a:cubicBezTo>
                                                <a:cubicBezTo>
                                                  <a:pt x="210" y="706"/>
                                                  <a:pt x="209" y="706"/>
                                                  <a:pt x="208" y="706"/>
                                                </a:cubicBezTo>
                                                <a:cubicBezTo>
                                                  <a:pt x="207" y="706"/>
                                                  <a:pt x="206" y="705"/>
                                                  <a:pt x="206" y="704"/>
                                                </a:cubicBezTo>
                                                <a:cubicBezTo>
                                                  <a:pt x="205" y="704"/>
                                                  <a:pt x="204" y="703"/>
                                                  <a:pt x="203" y="702"/>
                                                </a:cubicBezTo>
                                                <a:cubicBezTo>
                                                  <a:pt x="203" y="702"/>
                                                  <a:pt x="202" y="701"/>
                                                  <a:pt x="201" y="700"/>
                                                </a:cubicBezTo>
                                                <a:cubicBezTo>
                                                  <a:pt x="201" y="698"/>
                                                  <a:pt x="201" y="696"/>
                                                  <a:pt x="201" y="694"/>
                                                </a:cubicBezTo>
                                                <a:cubicBezTo>
                                                  <a:pt x="202" y="693"/>
                                                  <a:pt x="203" y="693"/>
                                                  <a:pt x="203" y="692"/>
                                                </a:cubicBezTo>
                                                <a:cubicBezTo>
                                                  <a:pt x="204" y="691"/>
                                                  <a:pt x="205" y="691"/>
                                                  <a:pt x="206" y="689"/>
                                                </a:cubicBezTo>
                                                <a:cubicBezTo>
                                                  <a:pt x="208" y="686"/>
                                                  <a:pt x="211" y="683"/>
                                                  <a:pt x="214" y="680"/>
                                                </a:cubicBezTo>
                                                <a:cubicBezTo>
                                                  <a:pt x="210" y="682"/>
                                                  <a:pt x="206" y="685"/>
                                                  <a:pt x="206" y="689"/>
                                                </a:cubicBezTo>
                                                <a:cubicBezTo>
                                                  <a:pt x="205" y="691"/>
                                                  <a:pt x="204" y="691"/>
                                                  <a:pt x="203" y="692"/>
                                                </a:cubicBezTo>
                                                <a:cubicBezTo>
                                                  <a:pt x="203" y="693"/>
                                                  <a:pt x="202" y="693"/>
                                                  <a:pt x="201" y="694"/>
                                                </a:cubicBezTo>
                                                <a:cubicBezTo>
                                                  <a:pt x="199" y="695"/>
                                                  <a:pt x="197" y="695"/>
                                                  <a:pt x="195" y="696"/>
                                                </a:cubicBezTo>
                                                <a:cubicBezTo>
                                                  <a:pt x="195" y="693"/>
                                                  <a:pt x="193" y="694"/>
                                                  <a:pt x="191" y="694"/>
                                                </a:cubicBezTo>
                                                <a:cubicBezTo>
                                                  <a:pt x="188" y="691"/>
                                                  <a:pt x="185" y="691"/>
                                                  <a:pt x="181" y="694"/>
                                                </a:cubicBezTo>
                                                <a:cubicBezTo>
                                                  <a:pt x="180" y="694"/>
                                                  <a:pt x="178" y="693"/>
                                                  <a:pt x="177" y="696"/>
                                                </a:cubicBezTo>
                                                <a:cubicBezTo>
                                                  <a:pt x="173" y="697"/>
                                                  <a:pt x="173" y="702"/>
                                                  <a:pt x="171" y="704"/>
                                                </a:cubicBezTo>
                                                <a:cubicBezTo>
                                                  <a:pt x="171" y="705"/>
                                                  <a:pt x="170" y="706"/>
                                                  <a:pt x="169" y="706"/>
                                                </a:cubicBezTo>
                                                <a:cubicBezTo>
                                                  <a:pt x="169" y="707"/>
                                                  <a:pt x="168" y="708"/>
                                                  <a:pt x="167" y="708"/>
                                                </a:cubicBezTo>
                                                <a:cubicBezTo>
                                                  <a:pt x="167" y="709"/>
                                                  <a:pt x="166" y="710"/>
                                                  <a:pt x="165" y="710"/>
                                                </a:cubicBezTo>
                                                <a:cubicBezTo>
                                                  <a:pt x="162" y="710"/>
                                                  <a:pt x="164" y="707"/>
                                                  <a:pt x="163" y="706"/>
                                                </a:cubicBezTo>
                                                <a:cubicBezTo>
                                                  <a:pt x="168" y="701"/>
                                                  <a:pt x="173" y="695"/>
                                                  <a:pt x="177" y="690"/>
                                                </a:cubicBezTo>
                                                <a:cubicBezTo>
                                                  <a:pt x="179" y="690"/>
                                                  <a:pt x="180" y="690"/>
                                                  <a:pt x="181" y="689"/>
                                                </a:cubicBezTo>
                                                <a:cubicBezTo>
                                                  <a:pt x="191" y="680"/>
                                                  <a:pt x="200" y="670"/>
                                                  <a:pt x="210" y="660"/>
                                                </a:cubicBezTo>
                                                <a:cubicBezTo>
                                                  <a:pt x="210" y="659"/>
                                                  <a:pt x="211" y="659"/>
                                                  <a:pt x="211" y="658"/>
                                                </a:cubicBezTo>
                                                <a:cubicBezTo>
                                                  <a:pt x="211" y="658"/>
                                                  <a:pt x="212" y="658"/>
                                                  <a:pt x="212" y="658"/>
                                                </a:cubicBezTo>
                                                <a:cubicBezTo>
                                                  <a:pt x="212" y="658"/>
                                                  <a:pt x="213" y="657"/>
                                                  <a:pt x="213" y="657"/>
                                                </a:cubicBezTo>
                                                <a:cubicBezTo>
                                                  <a:pt x="213" y="657"/>
                                                  <a:pt x="213" y="656"/>
                                                  <a:pt x="213" y="656"/>
                                                </a:cubicBezTo>
                                                <a:cubicBezTo>
                                                  <a:pt x="212" y="657"/>
                                                  <a:pt x="212" y="657"/>
                                                  <a:pt x="211" y="658"/>
                                                </a:cubicBezTo>
                                                <a:cubicBezTo>
                                                  <a:pt x="211" y="659"/>
                                                  <a:pt x="210" y="659"/>
                                                  <a:pt x="210" y="660"/>
                                                </a:cubicBezTo>
                                                <a:cubicBezTo>
                                                  <a:pt x="208" y="660"/>
                                                  <a:pt x="207" y="660"/>
                                                  <a:pt x="206" y="661"/>
                                                </a:cubicBezTo>
                                                <a:cubicBezTo>
                                                  <a:pt x="196" y="670"/>
                                                  <a:pt x="187" y="680"/>
                                                  <a:pt x="177" y="690"/>
                                                </a:cubicBezTo>
                                                <a:cubicBezTo>
                                                  <a:pt x="176" y="691"/>
                                                  <a:pt x="174" y="691"/>
                                                  <a:pt x="173" y="692"/>
                                                </a:cubicBezTo>
                                                <a:cubicBezTo>
                                                  <a:pt x="170" y="694"/>
                                                  <a:pt x="167" y="697"/>
                                                  <a:pt x="164" y="701"/>
                                                </a:cubicBezTo>
                                                <a:cubicBezTo>
                                                  <a:pt x="163" y="694"/>
                                                  <a:pt x="164" y="689"/>
                                                  <a:pt x="163" y="682"/>
                                                </a:cubicBezTo>
                                                <a:cubicBezTo>
                                                  <a:pt x="174" y="675"/>
                                                  <a:pt x="183" y="665"/>
                                                  <a:pt x="193" y="657"/>
                                                </a:cubicBezTo>
                                                <a:cubicBezTo>
                                                  <a:pt x="198" y="653"/>
                                                  <a:pt x="202" y="648"/>
                                                  <a:pt x="206" y="644"/>
                                                </a:cubicBezTo>
                                                <a:cubicBezTo>
                                                  <a:pt x="206" y="643"/>
                                                  <a:pt x="207" y="642"/>
                                                  <a:pt x="207" y="641"/>
                                                </a:cubicBezTo>
                                                <a:cubicBezTo>
                                                  <a:pt x="207" y="641"/>
                                                  <a:pt x="208" y="641"/>
                                                  <a:pt x="208" y="642"/>
                                                </a:cubicBezTo>
                                                <a:cubicBezTo>
                                                  <a:pt x="209" y="642"/>
                                                  <a:pt x="210" y="641"/>
                                                  <a:pt x="211" y="641"/>
                                                </a:cubicBezTo>
                                                <a:cubicBezTo>
                                                  <a:pt x="211" y="641"/>
                                                  <a:pt x="211" y="640"/>
                                                  <a:pt x="211" y="640"/>
                                                </a:cubicBezTo>
                                                <a:cubicBezTo>
                                                  <a:pt x="210" y="640"/>
                                                  <a:pt x="209" y="640"/>
                                                  <a:pt x="207" y="641"/>
                                                </a:cubicBezTo>
                                                <a:cubicBezTo>
                                                  <a:pt x="207" y="642"/>
                                                  <a:pt x="206" y="643"/>
                                                  <a:pt x="206" y="644"/>
                                                </a:cubicBezTo>
                                                <a:close/>
                                                <a:moveTo>
                                                  <a:pt x="282" y="230"/>
                                                </a:moveTo>
                                                <a:cubicBezTo>
                                                  <a:pt x="282" y="229"/>
                                                  <a:pt x="282" y="229"/>
                                                  <a:pt x="282" y="229"/>
                                                </a:cubicBezTo>
                                                <a:cubicBezTo>
                                                  <a:pt x="282" y="229"/>
                                                  <a:pt x="281" y="228"/>
                                                  <a:pt x="281" y="228"/>
                                                </a:cubicBezTo>
                                                <a:cubicBezTo>
                                                  <a:pt x="281" y="228"/>
                                                  <a:pt x="280" y="228"/>
                                                  <a:pt x="280" y="228"/>
                                                </a:cubicBezTo>
                                                <a:cubicBezTo>
                                                  <a:pt x="281" y="229"/>
                                                  <a:pt x="281" y="229"/>
                                                  <a:pt x="282" y="229"/>
                                                </a:cubicBezTo>
                                                <a:cubicBezTo>
                                                  <a:pt x="283" y="230"/>
                                                  <a:pt x="283" y="231"/>
                                                  <a:pt x="284" y="231"/>
                                                </a:cubicBezTo>
                                                <a:cubicBezTo>
                                                  <a:pt x="285" y="232"/>
                                                  <a:pt x="285" y="233"/>
                                                  <a:pt x="286" y="233"/>
                                                </a:cubicBezTo>
                                                <a:cubicBezTo>
                                                  <a:pt x="287" y="234"/>
                                                  <a:pt x="287" y="235"/>
                                                  <a:pt x="288" y="235"/>
                                                </a:cubicBezTo>
                                                <a:cubicBezTo>
                                                  <a:pt x="289" y="236"/>
                                                  <a:pt x="289" y="237"/>
                                                  <a:pt x="290" y="237"/>
                                                </a:cubicBezTo>
                                                <a:cubicBezTo>
                                                  <a:pt x="291" y="238"/>
                                                  <a:pt x="291" y="239"/>
                                                  <a:pt x="292" y="239"/>
                                                </a:cubicBezTo>
                                                <a:cubicBezTo>
                                                  <a:pt x="293" y="240"/>
                                                  <a:pt x="293" y="241"/>
                                                  <a:pt x="294" y="241"/>
                                                </a:cubicBezTo>
                                                <a:cubicBezTo>
                                                  <a:pt x="294" y="241"/>
                                                  <a:pt x="294" y="242"/>
                                                  <a:pt x="294" y="242"/>
                                                </a:cubicBezTo>
                                                <a:cubicBezTo>
                                                  <a:pt x="294" y="242"/>
                                                  <a:pt x="295" y="243"/>
                                                  <a:pt x="295" y="243"/>
                                                </a:cubicBezTo>
                                                <a:cubicBezTo>
                                                  <a:pt x="295" y="243"/>
                                                  <a:pt x="296" y="243"/>
                                                  <a:pt x="296" y="243"/>
                                                </a:cubicBezTo>
                                                <a:cubicBezTo>
                                                  <a:pt x="295" y="242"/>
                                                  <a:pt x="295" y="242"/>
                                                  <a:pt x="294" y="241"/>
                                                </a:cubicBezTo>
                                                <a:cubicBezTo>
                                                  <a:pt x="293" y="241"/>
                                                  <a:pt x="293" y="240"/>
                                                  <a:pt x="292" y="239"/>
                                                </a:cubicBezTo>
                                                <a:cubicBezTo>
                                                  <a:pt x="291" y="239"/>
                                                  <a:pt x="291" y="238"/>
                                                  <a:pt x="290" y="237"/>
                                                </a:cubicBezTo>
                                                <a:cubicBezTo>
                                                  <a:pt x="289" y="237"/>
                                                  <a:pt x="289" y="236"/>
                                                  <a:pt x="288" y="235"/>
                                                </a:cubicBezTo>
                                                <a:cubicBezTo>
                                                  <a:pt x="287" y="235"/>
                                                  <a:pt x="287" y="234"/>
                                                  <a:pt x="286" y="233"/>
                                                </a:cubicBezTo>
                                                <a:cubicBezTo>
                                                  <a:pt x="285" y="233"/>
                                                  <a:pt x="285" y="232"/>
                                                  <a:pt x="284" y="231"/>
                                                </a:cubicBezTo>
                                                <a:cubicBezTo>
                                                  <a:pt x="283" y="231"/>
                                                  <a:pt x="283" y="230"/>
                                                  <a:pt x="282" y="230"/>
                                                </a:cubicBezTo>
                                                <a:close/>
                                                <a:moveTo>
                                                  <a:pt x="296" y="230"/>
                                                </a:moveTo>
                                                <a:cubicBezTo>
                                                  <a:pt x="296" y="229"/>
                                                  <a:pt x="296" y="229"/>
                                                  <a:pt x="296" y="229"/>
                                                </a:cubicBezTo>
                                                <a:cubicBezTo>
                                                  <a:pt x="296" y="229"/>
                                                  <a:pt x="295" y="228"/>
                                                  <a:pt x="295" y="228"/>
                                                </a:cubicBezTo>
                                                <a:cubicBezTo>
                                                  <a:pt x="295" y="228"/>
                                                  <a:pt x="294" y="228"/>
                                                  <a:pt x="294" y="228"/>
                                                </a:cubicBezTo>
                                                <a:cubicBezTo>
                                                  <a:pt x="295" y="229"/>
                                                  <a:pt x="295" y="229"/>
                                                  <a:pt x="296" y="229"/>
                                                </a:cubicBezTo>
                                                <a:cubicBezTo>
                                                  <a:pt x="297" y="230"/>
                                                  <a:pt x="297" y="231"/>
                                                  <a:pt x="298" y="231"/>
                                                </a:cubicBezTo>
                                                <a:cubicBezTo>
                                                  <a:pt x="299" y="232"/>
                                                  <a:pt x="299" y="233"/>
                                                  <a:pt x="300" y="233"/>
                                                </a:cubicBezTo>
                                                <a:cubicBezTo>
                                                  <a:pt x="301" y="234"/>
                                                  <a:pt x="301" y="235"/>
                                                  <a:pt x="302" y="235"/>
                                                </a:cubicBezTo>
                                                <a:cubicBezTo>
                                                  <a:pt x="303" y="236"/>
                                                  <a:pt x="303" y="237"/>
                                                  <a:pt x="304" y="237"/>
                                                </a:cubicBezTo>
                                                <a:cubicBezTo>
                                                  <a:pt x="304" y="237"/>
                                                  <a:pt x="304" y="238"/>
                                                  <a:pt x="304" y="238"/>
                                                </a:cubicBezTo>
                                                <a:cubicBezTo>
                                                  <a:pt x="304" y="238"/>
                                                  <a:pt x="305" y="239"/>
                                                  <a:pt x="305" y="239"/>
                                                </a:cubicBezTo>
                                                <a:cubicBezTo>
                                                  <a:pt x="305" y="239"/>
                                                  <a:pt x="306" y="239"/>
                                                  <a:pt x="306" y="239"/>
                                                </a:cubicBezTo>
                                                <a:cubicBezTo>
                                                  <a:pt x="305" y="238"/>
                                                  <a:pt x="305" y="238"/>
                                                  <a:pt x="304" y="237"/>
                                                </a:cubicBezTo>
                                                <a:cubicBezTo>
                                                  <a:pt x="303" y="237"/>
                                                  <a:pt x="303" y="236"/>
                                                  <a:pt x="302" y="235"/>
                                                </a:cubicBezTo>
                                                <a:cubicBezTo>
                                                  <a:pt x="301" y="235"/>
                                                  <a:pt x="301" y="234"/>
                                                  <a:pt x="300" y="233"/>
                                                </a:cubicBezTo>
                                                <a:cubicBezTo>
                                                  <a:pt x="299" y="233"/>
                                                  <a:pt x="299" y="232"/>
                                                  <a:pt x="298" y="231"/>
                                                </a:cubicBezTo>
                                                <a:cubicBezTo>
                                                  <a:pt x="297" y="231"/>
                                                  <a:pt x="297" y="230"/>
                                                  <a:pt x="296" y="230"/>
                                                </a:cubicBezTo>
                                                <a:close/>
                                                <a:moveTo>
                                                  <a:pt x="644" y="203"/>
                                                </a:moveTo>
                                                <a:cubicBezTo>
                                                  <a:pt x="643" y="203"/>
                                                  <a:pt x="643" y="202"/>
                                                  <a:pt x="642" y="201"/>
                                                </a:cubicBezTo>
                                                <a:cubicBezTo>
                                                  <a:pt x="640" y="199"/>
                                                  <a:pt x="639" y="197"/>
                                                  <a:pt x="637" y="195"/>
                                                </a:cubicBezTo>
                                                <a:cubicBezTo>
                                                  <a:pt x="631" y="195"/>
                                                  <a:pt x="625" y="195"/>
                                                  <a:pt x="620" y="195"/>
                                                </a:cubicBezTo>
                                                <a:cubicBezTo>
                                                  <a:pt x="620" y="195"/>
                                                  <a:pt x="620" y="195"/>
                                                  <a:pt x="620" y="195"/>
                                                </a:cubicBezTo>
                                                <a:cubicBezTo>
                                                  <a:pt x="620" y="194"/>
                                                  <a:pt x="619" y="194"/>
                                                  <a:pt x="619" y="193"/>
                                                </a:cubicBezTo>
                                                <a:cubicBezTo>
                                                  <a:pt x="619" y="194"/>
                                                  <a:pt x="618" y="194"/>
                                                  <a:pt x="618" y="194"/>
                                                </a:cubicBezTo>
                                                <a:cubicBezTo>
                                                  <a:pt x="619" y="194"/>
                                                  <a:pt x="619" y="195"/>
                                                  <a:pt x="620" y="195"/>
                                                </a:cubicBezTo>
                                                <a:cubicBezTo>
                                                  <a:pt x="623" y="199"/>
                                                  <a:pt x="627" y="203"/>
                                                  <a:pt x="629" y="208"/>
                                                </a:cubicBezTo>
                                                <a:cubicBezTo>
                                                  <a:pt x="633" y="215"/>
                                                  <a:pt x="639" y="218"/>
                                                  <a:pt x="647" y="221"/>
                                                </a:cubicBezTo>
                                                <a:cubicBezTo>
                                                  <a:pt x="644" y="214"/>
                                                  <a:pt x="641" y="208"/>
                                                  <a:pt x="638" y="201"/>
                                                </a:cubicBezTo>
                                                <a:cubicBezTo>
                                                  <a:pt x="640" y="201"/>
                                                  <a:pt x="641" y="201"/>
                                                  <a:pt x="642" y="201"/>
                                                </a:cubicBezTo>
                                                <a:cubicBezTo>
                                                  <a:pt x="643" y="202"/>
                                                  <a:pt x="643" y="203"/>
                                                  <a:pt x="644" y="203"/>
                                                </a:cubicBezTo>
                                                <a:cubicBezTo>
                                                  <a:pt x="644" y="203"/>
                                                  <a:pt x="644" y="203"/>
                                                  <a:pt x="644" y="203"/>
                                                </a:cubicBezTo>
                                                <a:cubicBezTo>
                                                  <a:pt x="644" y="204"/>
                                                  <a:pt x="645" y="205"/>
                                                  <a:pt x="645" y="205"/>
                                                </a:cubicBezTo>
                                                <a:cubicBezTo>
                                                  <a:pt x="645" y="205"/>
                                                  <a:pt x="646" y="205"/>
                                                  <a:pt x="646" y="204"/>
                                                </a:cubicBezTo>
                                                <a:cubicBezTo>
                                                  <a:pt x="645" y="204"/>
                                                  <a:pt x="645" y="204"/>
                                                  <a:pt x="644" y="203"/>
                                                </a:cubicBezTo>
                                                <a:close/>
                                                <a:moveTo>
                                                  <a:pt x="324" y="230"/>
                                                </a:moveTo>
                                                <a:cubicBezTo>
                                                  <a:pt x="324" y="229"/>
                                                  <a:pt x="324" y="229"/>
                                                  <a:pt x="324" y="229"/>
                                                </a:cubicBezTo>
                                                <a:cubicBezTo>
                                                  <a:pt x="324" y="229"/>
                                                  <a:pt x="323" y="228"/>
                                                  <a:pt x="323" y="228"/>
                                                </a:cubicBezTo>
                                                <a:cubicBezTo>
                                                  <a:pt x="323" y="228"/>
                                                  <a:pt x="323" y="228"/>
                                                  <a:pt x="322" y="228"/>
                                                </a:cubicBezTo>
                                                <a:cubicBezTo>
                                                  <a:pt x="323" y="229"/>
                                                  <a:pt x="323" y="229"/>
                                                  <a:pt x="324" y="229"/>
                                                </a:cubicBezTo>
                                                <a:cubicBezTo>
                                                  <a:pt x="325" y="230"/>
                                                  <a:pt x="326" y="231"/>
                                                  <a:pt x="326" y="231"/>
                                                </a:cubicBezTo>
                                                <a:cubicBezTo>
                                                  <a:pt x="326" y="231"/>
                                                  <a:pt x="326" y="231"/>
                                                  <a:pt x="326" y="232"/>
                                                </a:cubicBezTo>
                                                <a:cubicBezTo>
                                                  <a:pt x="326" y="232"/>
                                                  <a:pt x="327" y="233"/>
                                                  <a:pt x="327" y="233"/>
                                                </a:cubicBezTo>
                                                <a:cubicBezTo>
                                                  <a:pt x="328" y="233"/>
                                                  <a:pt x="328" y="233"/>
                                                  <a:pt x="328" y="233"/>
                                                </a:cubicBezTo>
                                                <a:cubicBezTo>
                                                  <a:pt x="327" y="232"/>
                                                  <a:pt x="327" y="232"/>
                                                  <a:pt x="326" y="231"/>
                                                </a:cubicBezTo>
                                                <a:cubicBezTo>
                                                  <a:pt x="326" y="231"/>
                                                  <a:pt x="325" y="230"/>
                                                  <a:pt x="324" y="230"/>
                                                </a:cubicBezTo>
                                                <a:close/>
                                                <a:moveTo>
                                                  <a:pt x="586" y="211"/>
                                                </a:moveTo>
                                                <a:cubicBezTo>
                                                  <a:pt x="586" y="211"/>
                                                  <a:pt x="586" y="211"/>
                                                  <a:pt x="586" y="211"/>
                                                </a:cubicBezTo>
                                                <a:cubicBezTo>
                                                  <a:pt x="585" y="212"/>
                                                  <a:pt x="584" y="212"/>
                                                  <a:pt x="584" y="212"/>
                                                </a:cubicBezTo>
                                                <a:cubicBezTo>
                                                  <a:pt x="584" y="213"/>
                                                  <a:pt x="584" y="213"/>
                                                  <a:pt x="585" y="213"/>
                                                </a:cubicBezTo>
                                                <a:cubicBezTo>
                                                  <a:pt x="585" y="213"/>
                                                  <a:pt x="585" y="212"/>
                                                  <a:pt x="586" y="211"/>
                                                </a:cubicBezTo>
                                                <a:cubicBezTo>
                                                  <a:pt x="586" y="211"/>
                                                  <a:pt x="586" y="211"/>
                                                  <a:pt x="586" y="212"/>
                                                </a:cubicBezTo>
                                                <a:cubicBezTo>
                                                  <a:pt x="586" y="211"/>
                                                  <a:pt x="587" y="211"/>
                                                  <a:pt x="588" y="210"/>
                                                </a:cubicBezTo>
                                                <a:cubicBezTo>
                                                  <a:pt x="587" y="210"/>
                                                  <a:pt x="587" y="210"/>
                                                  <a:pt x="587" y="209"/>
                                                </a:cubicBezTo>
                                                <a:cubicBezTo>
                                                  <a:pt x="586" y="210"/>
                                                  <a:pt x="586" y="211"/>
                                                  <a:pt x="586" y="211"/>
                                                </a:cubicBezTo>
                                                <a:close/>
                                                <a:moveTo>
                                                  <a:pt x="340" y="216"/>
                                                </a:moveTo>
                                                <a:cubicBezTo>
                                                  <a:pt x="340" y="215"/>
                                                  <a:pt x="340" y="215"/>
                                                  <a:pt x="341" y="215"/>
                                                </a:cubicBezTo>
                                                <a:cubicBezTo>
                                                  <a:pt x="340" y="215"/>
                                                  <a:pt x="340" y="214"/>
                                                  <a:pt x="339" y="213"/>
                                                </a:cubicBezTo>
                                                <a:cubicBezTo>
                                                  <a:pt x="339" y="214"/>
                                                  <a:pt x="339" y="214"/>
                                                  <a:pt x="338" y="214"/>
                                                </a:cubicBezTo>
                                                <a:cubicBezTo>
                                                  <a:pt x="339" y="215"/>
                                                  <a:pt x="340" y="215"/>
                                                  <a:pt x="340" y="215"/>
                                                </a:cubicBezTo>
                                                <a:cubicBezTo>
                                                  <a:pt x="340" y="215"/>
                                                  <a:pt x="340" y="215"/>
                                                  <a:pt x="340" y="216"/>
                                                </a:cubicBezTo>
                                                <a:cubicBezTo>
                                                  <a:pt x="341" y="216"/>
                                                  <a:pt x="341" y="217"/>
                                                  <a:pt x="341" y="217"/>
                                                </a:cubicBezTo>
                                                <a:cubicBezTo>
                                                  <a:pt x="342" y="217"/>
                                                  <a:pt x="342" y="217"/>
                                                  <a:pt x="342" y="217"/>
                                                </a:cubicBezTo>
                                                <a:cubicBezTo>
                                                  <a:pt x="342" y="216"/>
                                                  <a:pt x="341" y="216"/>
                                                  <a:pt x="340" y="216"/>
                                                </a:cubicBezTo>
                                                <a:close/>
                                                <a:moveTo>
                                                  <a:pt x="596" y="216"/>
                                                </a:moveTo>
                                                <a:cubicBezTo>
                                                  <a:pt x="596" y="215"/>
                                                  <a:pt x="596" y="215"/>
                                                  <a:pt x="596" y="215"/>
                                                </a:cubicBezTo>
                                                <a:cubicBezTo>
                                                  <a:pt x="595" y="216"/>
                                                  <a:pt x="595" y="216"/>
                                                  <a:pt x="594" y="217"/>
                                                </a:cubicBezTo>
                                                <a:cubicBezTo>
                                                  <a:pt x="594" y="217"/>
                                                  <a:pt x="594" y="217"/>
                                                  <a:pt x="595" y="217"/>
                                                </a:cubicBezTo>
                                                <a:cubicBezTo>
                                                  <a:pt x="595" y="217"/>
                                                  <a:pt x="596" y="216"/>
                                                  <a:pt x="596" y="215"/>
                                                </a:cubicBezTo>
                                                <a:cubicBezTo>
                                                  <a:pt x="596" y="215"/>
                                                  <a:pt x="596" y="215"/>
                                                  <a:pt x="596" y="216"/>
                                                </a:cubicBezTo>
                                                <a:cubicBezTo>
                                                  <a:pt x="597" y="215"/>
                                                  <a:pt x="597" y="215"/>
                                                  <a:pt x="598" y="214"/>
                                                </a:cubicBezTo>
                                                <a:cubicBezTo>
                                                  <a:pt x="597" y="214"/>
                                                  <a:pt x="597" y="214"/>
                                                  <a:pt x="597" y="213"/>
                                                </a:cubicBezTo>
                                                <a:cubicBezTo>
                                                  <a:pt x="597" y="214"/>
                                                  <a:pt x="596" y="215"/>
                                                  <a:pt x="596" y="216"/>
                                                </a:cubicBezTo>
                                                <a:close/>
                                                <a:moveTo>
                                                  <a:pt x="330" y="220"/>
                                                </a:moveTo>
                                                <a:cubicBezTo>
                                                  <a:pt x="330" y="219"/>
                                                  <a:pt x="330" y="219"/>
                                                  <a:pt x="330" y="219"/>
                                                </a:cubicBezTo>
                                                <a:cubicBezTo>
                                                  <a:pt x="330" y="219"/>
                                                  <a:pt x="330" y="218"/>
                                                  <a:pt x="329" y="218"/>
                                                </a:cubicBezTo>
                                                <a:cubicBezTo>
                                                  <a:pt x="329" y="218"/>
                                                  <a:pt x="329" y="218"/>
                                                  <a:pt x="328" y="218"/>
                                                </a:cubicBezTo>
                                                <a:cubicBezTo>
                                                  <a:pt x="329" y="219"/>
                                                  <a:pt x="330" y="219"/>
                                                  <a:pt x="330" y="219"/>
                                                </a:cubicBezTo>
                                                <a:cubicBezTo>
                                                  <a:pt x="330" y="219"/>
                                                  <a:pt x="330" y="219"/>
                                                  <a:pt x="330" y="220"/>
                                                </a:cubicBezTo>
                                                <a:cubicBezTo>
                                                  <a:pt x="331" y="220"/>
                                                  <a:pt x="331" y="221"/>
                                                  <a:pt x="331" y="221"/>
                                                </a:cubicBezTo>
                                                <a:cubicBezTo>
                                                  <a:pt x="332" y="221"/>
                                                  <a:pt x="332" y="221"/>
                                                  <a:pt x="332" y="221"/>
                                                </a:cubicBezTo>
                                                <a:cubicBezTo>
                                                  <a:pt x="332" y="220"/>
                                                  <a:pt x="331" y="220"/>
                                                  <a:pt x="330" y="220"/>
                                                </a:cubicBezTo>
                                                <a:close/>
                                                <a:moveTo>
                                                  <a:pt x="580" y="222"/>
                                                </a:moveTo>
                                                <a:cubicBezTo>
                                                  <a:pt x="580" y="221"/>
                                                  <a:pt x="580" y="221"/>
                                                  <a:pt x="580" y="221"/>
                                                </a:cubicBezTo>
                                                <a:cubicBezTo>
                                                  <a:pt x="579" y="222"/>
                                                  <a:pt x="578" y="222"/>
                                                  <a:pt x="578" y="223"/>
                                                </a:cubicBezTo>
                                                <a:cubicBezTo>
                                                  <a:pt x="578" y="223"/>
                                                  <a:pt x="578" y="223"/>
                                                  <a:pt x="579" y="223"/>
                                                </a:cubicBezTo>
                                                <a:cubicBezTo>
                                                  <a:pt x="579" y="223"/>
                                                  <a:pt x="579" y="222"/>
                                                  <a:pt x="579" y="221"/>
                                                </a:cubicBezTo>
                                                <a:cubicBezTo>
                                                  <a:pt x="580" y="221"/>
                                                  <a:pt x="580" y="221"/>
                                                  <a:pt x="580" y="222"/>
                                                </a:cubicBezTo>
                                                <a:cubicBezTo>
                                                  <a:pt x="580" y="221"/>
                                                  <a:pt x="581" y="221"/>
                                                  <a:pt x="582" y="220"/>
                                                </a:cubicBezTo>
                                                <a:cubicBezTo>
                                                  <a:pt x="581" y="220"/>
                                                  <a:pt x="581" y="220"/>
                                                  <a:pt x="581" y="220"/>
                                                </a:cubicBezTo>
                                                <a:cubicBezTo>
                                                  <a:pt x="580" y="220"/>
                                                  <a:pt x="580" y="221"/>
                                                  <a:pt x="580" y="222"/>
                                                </a:cubicBezTo>
                                                <a:close/>
                                                <a:moveTo>
                                                  <a:pt x="320" y="224"/>
                                                </a:moveTo>
                                                <a:cubicBezTo>
                                                  <a:pt x="320" y="223"/>
                                                  <a:pt x="320" y="223"/>
                                                  <a:pt x="320" y="223"/>
                                                </a:cubicBezTo>
                                                <a:cubicBezTo>
                                                  <a:pt x="320" y="223"/>
                                                  <a:pt x="319" y="222"/>
                                                  <a:pt x="319" y="222"/>
                                                </a:cubicBezTo>
                                                <a:cubicBezTo>
                                                  <a:pt x="319" y="222"/>
                                                  <a:pt x="319" y="222"/>
                                                  <a:pt x="318" y="222"/>
                                                </a:cubicBezTo>
                                                <a:cubicBezTo>
                                                  <a:pt x="319" y="223"/>
                                                  <a:pt x="319" y="223"/>
                                                  <a:pt x="320" y="223"/>
                                                </a:cubicBezTo>
                                                <a:cubicBezTo>
                                                  <a:pt x="320" y="223"/>
                                                  <a:pt x="320" y="223"/>
                                                  <a:pt x="320" y="224"/>
                                                </a:cubicBezTo>
                                                <a:cubicBezTo>
                                                  <a:pt x="320" y="224"/>
                                                  <a:pt x="321" y="225"/>
                                                  <a:pt x="321" y="225"/>
                                                </a:cubicBezTo>
                                                <a:cubicBezTo>
                                                  <a:pt x="322" y="225"/>
                                                  <a:pt x="322" y="225"/>
                                                  <a:pt x="322" y="225"/>
                                                </a:cubicBezTo>
                                                <a:cubicBezTo>
                                                  <a:pt x="321" y="224"/>
                                                  <a:pt x="321" y="224"/>
                                                  <a:pt x="320" y="224"/>
                                                </a:cubicBezTo>
                                                <a:close/>
                                                <a:moveTo>
                                                  <a:pt x="334" y="225"/>
                                                </a:moveTo>
                                                <a:cubicBezTo>
                                                  <a:pt x="334" y="225"/>
                                                  <a:pt x="334" y="225"/>
                                                  <a:pt x="334" y="226"/>
                                                </a:cubicBezTo>
                                                <a:cubicBezTo>
                                                  <a:pt x="335" y="226"/>
                                                  <a:pt x="335" y="227"/>
                                                  <a:pt x="335" y="227"/>
                                                </a:cubicBezTo>
                                                <a:cubicBezTo>
                                                  <a:pt x="336" y="227"/>
                                                  <a:pt x="336" y="227"/>
                                                  <a:pt x="336" y="227"/>
                                                </a:cubicBezTo>
                                                <a:cubicBezTo>
                                                  <a:pt x="336" y="226"/>
                                                  <a:pt x="335" y="226"/>
                                                  <a:pt x="334" y="226"/>
                                                </a:cubicBezTo>
                                                <a:cubicBezTo>
                                                  <a:pt x="334" y="225"/>
                                                  <a:pt x="334" y="225"/>
                                                  <a:pt x="334" y="225"/>
                                                </a:cubicBezTo>
                                                <a:cubicBezTo>
                                                  <a:pt x="334" y="225"/>
                                                  <a:pt x="334" y="224"/>
                                                  <a:pt x="333" y="224"/>
                                                </a:cubicBezTo>
                                                <a:cubicBezTo>
                                                  <a:pt x="333" y="224"/>
                                                  <a:pt x="333" y="224"/>
                                                  <a:pt x="332" y="224"/>
                                                </a:cubicBezTo>
                                                <a:cubicBezTo>
                                                  <a:pt x="333" y="225"/>
                                                  <a:pt x="334" y="225"/>
                                                  <a:pt x="334" y="225"/>
                                                </a:cubicBezTo>
                                                <a:close/>
                                                <a:moveTo>
                                                  <a:pt x="347" y="225"/>
                                                </a:moveTo>
                                                <a:cubicBezTo>
                                                  <a:pt x="346" y="225"/>
                                                  <a:pt x="346" y="225"/>
                                                  <a:pt x="346" y="226"/>
                                                </a:cubicBezTo>
                                                <a:cubicBezTo>
                                                  <a:pt x="347" y="226"/>
                                                  <a:pt x="347" y="227"/>
                                                  <a:pt x="348" y="227"/>
                                                </a:cubicBezTo>
                                                <a:cubicBezTo>
                                                  <a:pt x="348" y="227"/>
                                                  <a:pt x="348" y="227"/>
                                                  <a:pt x="348" y="227"/>
                                                </a:cubicBezTo>
                                                <a:cubicBezTo>
                                                  <a:pt x="348" y="226"/>
                                                  <a:pt x="347" y="226"/>
                                                  <a:pt x="346" y="226"/>
                                                </a:cubicBezTo>
                                                <a:cubicBezTo>
                                                  <a:pt x="346" y="225"/>
                                                  <a:pt x="346" y="225"/>
                                                  <a:pt x="347" y="225"/>
                                                </a:cubicBezTo>
                                                <a:cubicBezTo>
                                                  <a:pt x="346" y="225"/>
                                                  <a:pt x="346" y="224"/>
                                                  <a:pt x="345" y="224"/>
                                                </a:cubicBezTo>
                                                <a:cubicBezTo>
                                                  <a:pt x="345" y="224"/>
                                                  <a:pt x="345" y="224"/>
                                                  <a:pt x="345" y="224"/>
                                                </a:cubicBezTo>
                                                <a:cubicBezTo>
                                                  <a:pt x="345" y="225"/>
                                                  <a:pt x="346" y="225"/>
                                                  <a:pt x="347" y="225"/>
                                                </a:cubicBezTo>
                                                <a:close/>
                                                <a:moveTo>
                                                  <a:pt x="656" y="225"/>
                                                </a:moveTo>
                                                <a:cubicBezTo>
                                                  <a:pt x="656" y="225"/>
                                                  <a:pt x="656" y="225"/>
                                                  <a:pt x="656" y="226"/>
                                                </a:cubicBezTo>
                                                <a:cubicBezTo>
                                                  <a:pt x="656" y="226"/>
                                                  <a:pt x="657" y="227"/>
                                                  <a:pt x="657" y="227"/>
                                                </a:cubicBezTo>
                                                <a:cubicBezTo>
                                                  <a:pt x="658" y="227"/>
                                                  <a:pt x="658" y="227"/>
                                                  <a:pt x="658" y="227"/>
                                                </a:cubicBezTo>
                                                <a:cubicBezTo>
                                                  <a:pt x="657" y="226"/>
                                                  <a:pt x="657" y="226"/>
                                                  <a:pt x="656" y="225"/>
                                                </a:cubicBezTo>
                                                <a:cubicBezTo>
                                                  <a:pt x="655" y="225"/>
                                                  <a:pt x="655" y="224"/>
                                                  <a:pt x="654" y="223"/>
                                                </a:cubicBezTo>
                                                <a:cubicBezTo>
                                                  <a:pt x="654" y="219"/>
                                                  <a:pt x="654" y="216"/>
                                                  <a:pt x="650" y="213"/>
                                                </a:cubicBezTo>
                                                <a:cubicBezTo>
                                                  <a:pt x="650" y="212"/>
                                                  <a:pt x="651" y="209"/>
                                                  <a:pt x="648" y="209"/>
                                                </a:cubicBezTo>
                                                <a:cubicBezTo>
                                                  <a:pt x="648" y="209"/>
                                                  <a:pt x="648" y="209"/>
                                                  <a:pt x="648" y="209"/>
                                                </a:cubicBezTo>
                                                <a:cubicBezTo>
                                                  <a:pt x="648" y="209"/>
                                                  <a:pt x="647" y="208"/>
                                                  <a:pt x="647" y="207"/>
                                                </a:cubicBezTo>
                                                <a:cubicBezTo>
                                                  <a:pt x="647" y="208"/>
                                                  <a:pt x="646" y="208"/>
                                                  <a:pt x="646" y="208"/>
                                                </a:cubicBezTo>
                                                <a:cubicBezTo>
                                                  <a:pt x="647" y="209"/>
                                                  <a:pt x="647" y="209"/>
                                                  <a:pt x="648" y="209"/>
                                                </a:cubicBezTo>
                                                <a:cubicBezTo>
                                                  <a:pt x="648" y="211"/>
                                                  <a:pt x="647" y="213"/>
                                                  <a:pt x="650" y="213"/>
                                                </a:cubicBezTo>
                                                <a:cubicBezTo>
                                                  <a:pt x="650" y="217"/>
                                                  <a:pt x="650" y="221"/>
                                                  <a:pt x="654" y="223"/>
                                                </a:cubicBezTo>
                                                <a:cubicBezTo>
                                                  <a:pt x="655" y="224"/>
                                                  <a:pt x="655" y="225"/>
                                                  <a:pt x="656" y="225"/>
                                                </a:cubicBezTo>
                                                <a:close/>
                                                <a:moveTo>
                                                  <a:pt x="310" y="227"/>
                                                </a:moveTo>
                                                <a:cubicBezTo>
                                                  <a:pt x="310" y="227"/>
                                                  <a:pt x="310" y="227"/>
                                                  <a:pt x="310" y="228"/>
                                                </a:cubicBezTo>
                                                <a:cubicBezTo>
                                                  <a:pt x="310" y="228"/>
                                                  <a:pt x="311" y="229"/>
                                                  <a:pt x="311" y="229"/>
                                                </a:cubicBezTo>
                                                <a:cubicBezTo>
                                                  <a:pt x="312" y="229"/>
                                                  <a:pt x="312" y="229"/>
                                                  <a:pt x="312" y="229"/>
                                                </a:cubicBezTo>
                                                <a:cubicBezTo>
                                                  <a:pt x="311" y="228"/>
                                                  <a:pt x="311" y="228"/>
                                                  <a:pt x="310" y="228"/>
                                                </a:cubicBezTo>
                                                <a:cubicBezTo>
                                                  <a:pt x="310" y="227"/>
                                                  <a:pt x="310" y="227"/>
                                                  <a:pt x="310" y="227"/>
                                                </a:cubicBezTo>
                                                <a:cubicBezTo>
                                                  <a:pt x="310" y="227"/>
                                                  <a:pt x="309" y="226"/>
                                                  <a:pt x="309" y="226"/>
                                                </a:cubicBezTo>
                                                <a:cubicBezTo>
                                                  <a:pt x="309" y="226"/>
                                                  <a:pt x="309" y="226"/>
                                                  <a:pt x="308" y="226"/>
                                                </a:cubicBezTo>
                                                <a:cubicBezTo>
                                                  <a:pt x="309" y="227"/>
                                                  <a:pt x="309" y="227"/>
                                                  <a:pt x="310" y="227"/>
                                                </a:cubicBezTo>
                                                <a:close/>
                                                <a:moveTo>
                                                  <a:pt x="729" y="505"/>
                                                </a:moveTo>
                                                <a:cubicBezTo>
                                                  <a:pt x="729" y="505"/>
                                                  <a:pt x="729" y="505"/>
                                                  <a:pt x="728" y="505"/>
                                                </a:cubicBezTo>
                                                <a:cubicBezTo>
                                                  <a:pt x="729" y="506"/>
                                                  <a:pt x="729" y="506"/>
                                                  <a:pt x="730" y="507"/>
                                                </a:cubicBezTo>
                                                <a:cubicBezTo>
                                                  <a:pt x="730" y="507"/>
                                                  <a:pt x="730" y="506"/>
                                                  <a:pt x="730" y="506"/>
                                                </a:cubicBezTo>
                                                <a:cubicBezTo>
                                                  <a:pt x="730" y="506"/>
                                                  <a:pt x="729" y="505"/>
                                                  <a:pt x="728" y="505"/>
                                                </a:cubicBezTo>
                                                <a:cubicBezTo>
                                                  <a:pt x="729" y="505"/>
                                                  <a:pt x="729" y="505"/>
                                                  <a:pt x="729" y="505"/>
                                                </a:cubicBezTo>
                                                <a:cubicBezTo>
                                                  <a:pt x="728" y="504"/>
                                                  <a:pt x="728" y="504"/>
                                                  <a:pt x="727" y="503"/>
                                                </a:cubicBezTo>
                                                <a:cubicBezTo>
                                                  <a:pt x="727" y="503"/>
                                                  <a:pt x="727" y="504"/>
                                                  <a:pt x="727" y="504"/>
                                                </a:cubicBezTo>
                                                <a:cubicBezTo>
                                                  <a:pt x="727" y="504"/>
                                                  <a:pt x="728" y="505"/>
                                                  <a:pt x="729" y="505"/>
                                                </a:cubicBezTo>
                                                <a:close/>
                                                <a:moveTo>
                                                  <a:pt x="831" y="445"/>
                                                </a:moveTo>
                                                <a:cubicBezTo>
                                                  <a:pt x="831" y="445"/>
                                                  <a:pt x="830" y="446"/>
                                                  <a:pt x="829" y="447"/>
                                                </a:cubicBezTo>
                                                <a:cubicBezTo>
                                                  <a:pt x="829" y="447"/>
                                                  <a:pt x="828" y="448"/>
                                                  <a:pt x="828" y="448"/>
                                                </a:cubicBezTo>
                                                <a:cubicBezTo>
                                                  <a:pt x="814" y="452"/>
                                                  <a:pt x="807" y="461"/>
                                                  <a:pt x="801" y="472"/>
                                                </a:cubicBezTo>
                                                <a:cubicBezTo>
                                                  <a:pt x="802" y="473"/>
                                                  <a:pt x="803" y="473"/>
                                                  <a:pt x="803" y="473"/>
                                                </a:cubicBezTo>
                                                <a:cubicBezTo>
                                                  <a:pt x="809" y="469"/>
                                                  <a:pt x="815" y="465"/>
                                                  <a:pt x="821" y="460"/>
                                                </a:cubicBezTo>
                                                <a:cubicBezTo>
                                                  <a:pt x="824" y="457"/>
                                                  <a:pt x="825" y="453"/>
                                                  <a:pt x="827" y="449"/>
                                                </a:cubicBezTo>
                                                <a:cubicBezTo>
                                                  <a:pt x="828" y="448"/>
                                                  <a:pt x="829" y="447"/>
                                                  <a:pt x="829" y="447"/>
                                                </a:cubicBezTo>
                                                <a:cubicBezTo>
                                                  <a:pt x="830" y="446"/>
                                                  <a:pt x="831" y="445"/>
                                                  <a:pt x="831" y="445"/>
                                                </a:cubicBezTo>
                                                <a:cubicBezTo>
                                                  <a:pt x="832" y="444"/>
                                                  <a:pt x="833" y="443"/>
                                                  <a:pt x="833" y="444"/>
                                                </a:cubicBezTo>
                                                <a:cubicBezTo>
                                                  <a:pt x="836" y="439"/>
                                                  <a:pt x="838" y="435"/>
                                                  <a:pt x="839" y="431"/>
                                                </a:cubicBezTo>
                                                <a:cubicBezTo>
                                                  <a:pt x="841" y="426"/>
                                                  <a:pt x="842" y="422"/>
                                                  <a:pt x="840" y="416"/>
                                                </a:cubicBezTo>
                                                <a:cubicBezTo>
                                                  <a:pt x="838" y="423"/>
                                                  <a:pt x="833" y="426"/>
                                                  <a:pt x="829" y="430"/>
                                                </a:cubicBezTo>
                                                <a:cubicBezTo>
                                                  <a:pt x="823" y="435"/>
                                                  <a:pt x="820" y="438"/>
                                                  <a:pt x="818" y="447"/>
                                                </a:cubicBezTo>
                                                <a:cubicBezTo>
                                                  <a:pt x="823" y="444"/>
                                                  <a:pt x="828" y="441"/>
                                                  <a:pt x="833" y="438"/>
                                                </a:cubicBezTo>
                                                <a:cubicBezTo>
                                                  <a:pt x="833" y="440"/>
                                                  <a:pt x="833" y="441"/>
                                                  <a:pt x="833" y="443"/>
                                                </a:cubicBezTo>
                                                <a:cubicBezTo>
                                                  <a:pt x="833" y="443"/>
                                                  <a:pt x="832" y="444"/>
                                                  <a:pt x="831" y="445"/>
                                                </a:cubicBezTo>
                                                <a:close/>
                                                <a:moveTo>
                                                  <a:pt x="676" y="606"/>
                                                </a:moveTo>
                                                <a:cubicBezTo>
                                                  <a:pt x="676" y="606"/>
                                                  <a:pt x="676" y="606"/>
                                                  <a:pt x="676" y="605"/>
                                                </a:cubicBezTo>
                                                <a:cubicBezTo>
                                                  <a:pt x="676" y="605"/>
                                                  <a:pt x="676" y="604"/>
                                                  <a:pt x="675" y="604"/>
                                                </a:cubicBezTo>
                                                <a:cubicBezTo>
                                                  <a:pt x="675" y="604"/>
                                                  <a:pt x="675" y="604"/>
                                                  <a:pt x="674" y="604"/>
                                                </a:cubicBezTo>
                                                <a:cubicBezTo>
                                                  <a:pt x="675" y="605"/>
                                                  <a:pt x="676" y="605"/>
                                                  <a:pt x="676" y="606"/>
                                                </a:cubicBezTo>
                                                <a:cubicBezTo>
                                                  <a:pt x="677" y="606"/>
                                                  <a:pt x="678" y="607"/>
                                                  <a:pt x="678" y="608"/>
                                                </a:cubicBezTo>
                                                <a:cubicBezTo>
                                                  <a:pt x="679" y="608"/>
                                                  <a:pt x="680" y="609"/>
                                                  <a:pt x="680" y="609"/>
                                                </a:cubicBezTo>
                                                <a:cubicBezTo>
                                                  <a:pt x="680" y="610"/>
                                                  <a:pt x="680" y="610"/>
                                                  <a:pt x="680" y="610"/>
                                                </a:cubicBezTo>
                                                <a:cubicBezTo>
                                                  <a:pt x="681" y="610"/>
                                                  <a:pt x="681" y="611"/>
                                                  <a:pt x="681" y="611"/>
                                                </a:cubicBezTo>
                                                <a:cubicBezTo>
                                                  <a:pt x="682" y="611"/>
                                                  <a:pt x="682" y="611"/>
                                                  <a:pt x="682" y="611"/>
                                                </a:cubicBezTo>
                                                <a:cubicBezTo>
                                                  <a:pt x="682" y="610"/>
                                                  <a:pt x="681" y="610"/>
                                                  <a:pt x="680" y="610"/>
                                                </a:cubicBezTo>
                                                <a:cubicBezTo>
                                                  <a:pt x="680" y="609"/>
                                                  <a:pt x="679" y="608"/>
                                                  <a:pt x="678" y="608"/>
                                                </a:cubicBezTo>
                                                <a:cubicBezTo>
                                                  <a:pt x="678" y="607"/>
                                                  <a:pt x="677" y="606"/>
                                                  <a:pt x="676" y="606"/>
                                                </a:cubicBezTo>
                                                <a:close/>
                                                <a:moveTo>
                                                  <a:pt x="338" y="232"/>
                                                </a:moveTo>
                                                <a:cubicBezTo>
                                                  <a:pt x="338" y="231"/>
                                                  <a:pt x="338" y="231"/>
                                                  <a:pt x="339" y="231"/>
                                                </a:cubicBezTo>
                                                <a:cubicBezTo>
                                                  <a:pt x="338" y="231"/>
                                                  <a:pt x="338" y="230"/>
                                                  <a:pt x="337" y="230"/>
                                                </a:cubicBezTo>
                                                <a:cubicBezTo>
                                                  <a:pt x="337" y="230"/>
                                                  <a:pt x="337" y="230"/>
                                                  <a:pt x="336" y="230"/>
                                                </a:cubicBezTo>
                                                <a:cubicBezTo>
                                                  <a:pt x="337" y="231"/>
                                                  <a:pt x="338" y="231"/>
                                                  <a:pt x="338" y="231"/>
                                                </a:cubicBezTo>
                                                <a:cubicBezTo>
                                                  <a:pt x="338" y="231"/>
                                                  <a:pt x="338" y="231"/>
                                                  <a:pt x="338" y="232"/>
                                                </a:cubicBezTo>
                                                <a:cubicBezTo>
                                                  <a:pt x="339" y="232"/>
                                                  <a:pt x="339" y="233"/>
                                                  <a:pt x="339" y="233"/>
                                                </a:cubicBezTo>
                                                <a:cubicBezTo>
                                                  <a:pt x="340" y="233"/>
                                                  <a:pt x="340" y="233"/>
                                                  <a:pt x="340" y="233"/>
                                                </a:cubicBezTo>
                                                <a:cubicBezTo>
                                                  <a:pt x="340" y="232"/>
                                                  <a:pt x="339" y="232"/>
                                                  <a:pt x="338" y="232"/>
                                                </a:cubicBezTo>
                                                <a:close/>
                                                <a:moveTo>
                                                  <a:pt x="610" y="232"/>
                                                </a:moveTo>
                                                <a:cubicBezTo>
                                                  <a:pt x="610" y="231"/>
                                                  <a:pt x="610" y="231"/>
                                                  <a:pt x="610" y="231"/>
                                                </a:cubicBezTo>
                                                <a:cubicBezTo>
                                                  <a:pt x="609" y="232"/>
                                                  <a:pt x="609" y="232"/>
                                                  <a:pt x="608" y="233"/>
                                                </a:cubicBezTo>
                                                <a:cubicBezTo>
                                                  <a:pt x="608" y="233"/>
                                                  <a:pt x="608" y="233"/>
                                                  <a:pt x="609" y="233"/>
                                                </a:cubicBezTo>
                                                <a:cubicBezTo>
                                                  <a:pt x="609" y="233"/>
                                                  <a:pt x="610" y="232"/>
                                                  <a:pt x="610" y="231"/>
                                                </a:cubicBezTo>
                                                <a:cubicBezTo>
                                                  <a:pt x="610" y="231"/>
                                                  <a:pt x="610" y="231"/>
                                                  <a:pt x="610" y="232"/>
                                                </a:cubicBezTo>
                                                <a:cubicBezTo>
                                                  <a:pt x="611" y="231"/>
                                                  <a:pt x="611" y="231"/>
                                                  <a:pt x="612" y="230"/>
                                                </a:cubicBezTo>
                                                <a:cubicBezTo>
                                                  <a:pt x="612" y="230"/>
                                                  <a:pt x="611" y="230"/>
                                                  <a:pt x="611" y="230"/>
                                                </a:cubicBezTo>
                                                <a:cubicBezTo>
                                                  <a:pt x="611" y="230"/>
                                                  <a:pt x="610" y="231"/>
                                                  <a:pt x="610" y="232"/>
                                                </a:cubicBezTo>
                                                <a:close/>
                                                <a:moveTo>
                                                  <a:pt x="314" y="234"/>
                                                </a:moveTo>
                                                <a:cubicBezTo>
                                                  <a:pt x="314" y="234"/>
                                                  <a:pt x="314" y="233"/>
                                                  <a:pt x="314" y="233"/>
                                                </a:cubicBezTo>
                                                <a:cubicBezTo>
                                                  <a:pt x="314" y="233"/>
                                                  <a:pt x="313" y="232"/>
                                                  <a:pt x="313" y="232"/>
                                                </a:cubicBezTo>
                                                <a:cubicBezTo>
                                                  <a:pt x="313" y="232"/>
                                                  <a:pt x="313" y="232"/>
                                                  <a:pt x="312" y="232"/>
                                                </a:cubicBezTo>
                                                <a:cubicBezTo>
                                                  <a:pt x="313" y="233"/>
                                                  <a:pt x="313" y="233"/>
                                                  <a:pt x="314" y="233"/>
                                                </a:cubicBezTo>
                                                <a:cubicBezTo>
                                                  <a:pt x="315" y="234"/>
                                                  <a:pt x="315" y="235"/>
                                                  <a:pt x="316" y="235"/>
                                                </a:cubicBezTo>
                                                <a:cubicBezTo>
                                                  <a:pt x="316" y="235"/>
                                                  <a:pt x="316" y="235"/>
                                                  <a:pt x="316" y="236"/>
                                                </a:cubicBezTo>
                                                <a:cubicBezTo>
                                                  <a:pt x="316" y="236"/>
                                                  <a:pt x="317" y="237"/>
                                                  <a:pt x="317" y="237"/>
                                                </a:cubicBezTo>
                                                <a:cubicBezTo>
                                                  <a:pt x="318" y="237"/>
                                                  <a:pt x="318" y="237"/>
                                                  <a:pt x="318" y="237"/>
                                                </a:cubicBezTo>
                                                <a:cubicBezTo>
                                                  <a:pt x="317" y="236"/>
                                                  <a:pt x="317" y="236"/>
                                                  <a:pt x="316" y="235"/>
                                                </a:cubicBezTo>
                                                <a:cubicBezTo>
                                                  <a:pt x="315" y="235"/>
                                                  <a:pt x="315" y="234"/>
                                                  <a:pt x="314" y="234"/>
                                                </a:cubicBezTo>
                                                <a:close/>
                                                <a:moveTo>
                                                  <a:pt x="330" y="238"/>
                                                </a:moveTo>
                                                <a:cubicBezTo>
                                                  <a:pt x="330" y="238"/>
                                                  <a:pt x="330" y="237"/>
                                                  <a:pt x="330" y="237"/>
                                                </a:cubicBezTo>
                                                <a:cubicBezTo>
                                                  <a:pt x="330" y="237"/>
                                                  <a:pt x="330" y="236"/>
                                                  <a:pt x="329" y="236"/>
                                                </a:cubicBezTo>
                                                <a:cubicBezTo>
                                                  <a:pt x="329" y="236"/>
                                                  <a:pt x="329" y="236"/>
                                                  <a:pt x="328" y="236"/>
                                                </a:cubicBezTo>
                                                <a:cubicBezTo>
                                                  <a:pt x="329" y="237"/>
                                                  <a:pt x="330" y="237"/>
                                                  <a:pt x="330" y="237"/>
                                                </a:cubicBezTo>
                                                <a:cubicBezTo>
                                                  <a:pt x="330" y="237"/>
                                                  <a:pt x="330" y="238"/>
                                                  <a:pt x="330" y="238"/>
                                                </a:cubicBezTo>
                                                <a:cubicBezTo>
                                                  <a:pt x="331" y="238"/>
                                                  <a:pt x="331" y="239"/>
                                                  <a:pt x="331" y="239"/>
                                                </a:cubicBezTo>
                                                <a:cubicBezTo>
                                                  <a:pt x="332" y="239"/>
                                                  <a:pt x="332" y="239"/>
                                                  <a:pt x="332" y="239"/>
                                                </a:cubicBezTo>
                                                <a:cubicBezTo>
                                                  <a:pt x="332" y="238"/>
                                                  <a:pt x="331" y="238"/>
                                                  <a:pt x="330" y="238"/>
                                                </a:cubicBezTo>
                                                <a:close/>
                                                <a:moveTo>
                                                  <a:pt x="342" y="238"/>
                                                </a:moveTo>
                                                <a:cubicBezTo>
                                                  <a:pt x="342" y="238"/>
                                                  <a:pt x="342" y="237"/>
                                                  <a:pt x="343" y="237"/>
                                                </a:cubicBezTo>
                                                <a:cubicBezTo>
                                                  <a:pt x="342" y="237"/>
                                                  <a:pt x="342" y="236"/>
                                                  <a:pt x="341" y="236"/>
                                                </a:cubicBezTo>
                                                <a:cubicBezTo>
                                                  <a:pt x="341" y="236"/>
                                                  <a:pt x="341" y="236"/>
                                                  <a:pt x="340" y="236"/>
                                                </a:cubicBezTo>
                                                <a:cubicBezTo>
                                                  <a:pt x="341" y="237"/>
                                                  <a:pt x="342" y="237"/>
                                                  <a:pt x="342" y="237"/>
                                                </a:cubicBezTo>
                                                <a:cubicBezTo>
                                                  <a:pt x="342" y="237"/>
                                                  <a:pt x="342" y="238"/>
                                                  <a:pt x="342" y="238"/>
                                                </a:cubicBezTo>
                                                <a:cubicBezTo>
                                                  <a:pt x="343" y="238"/>
                                                  <a:pt x="343" y="239"/>
                                                  <a:pt x="344" y="239"/>
                                                </a:cubicBezTo>
                                                <a:cubicBezTo>
                                                  <a:pt x="344" y="239"/>
                                                  <a:pt x="344" y="239"/>
                                                  <a:pt x="344" y="239"/>
                                                </a:cubicBezTo>
                                                <a:cubicBezTo>
                                                  <a:pt x="344" y="238"/>
                                                  <a:pt x="343" y="238"/>
                                                  <a:pt x="342" y="238"/>
                                                </a:cubicBezTo>
                                                <a:close/>
                                                <a:moveTo>
                                                  <a:pt x="274" y="240"/>
                                                </a:moveTo>
                                                <a:cubicBezTo>
                                                  <a:pt x="274" y="240"/>
                                                  <a:pt x="274" y="239"/>
                                                  <a:pt x="274" y="239"/>
                                                </a:cubicBezTo>
                                                <a:cubicBezTo>
                                                  <a:pt x="274" y="239"/>
                                                  <a:pt x="273" y="238"/>
                                                  <a:pt x="273" y="238"/>
                                                </a:cubicBezTo>
                                                <a:cubicBezTo>
                                                  <a:pt x="273" y="238"/>
                                                  <a:pt x="272" y="238"/>
                                                  <a:pt x="272" y="238"/>
                                                </a:cubicBezTo>
                                                <a:cubicBezTo>
                                                  <a:pt x="273" y="239"/>
                                                  <a:pt x="273" y="239"/>
                                                  <a:pt x="274" y="239"/>
                                                </a:cubicBezTo>
                                                <a:cubicBezTo>
                                                  <a:pt x="275" y="240"/>
                                                  <a:pt x="275" y="241"/>
                                                  <a:pt x="276" y="241"/>
                                                </a:cubicBezTo>
                                                <a:cubicBezTo>
                                                  <a:pt x="277" y="242"/>
                                                  <a:pt x="277" y="243"/>
                                                  <a:pt x="278" y="243"/>
                                                </a:cubicBezTo>
                                                <a:cubicBezTo>
                                                  <a:pt x="278" y="243"/>
                                                  <a:pt x="278" y="244"/>
                                                  <a:pt x="278" y="244"/>
                                                </a:cubicBezTo>
                                                <a:cubicBezTo>
                                                  <a:pt x="278" y="244"/>
                                                  <a:pt x="279" y="245"/>
                                                  <a:pt x="279" y="245"/>
                                                </a:cubicBezTo>
                                                <a:cubicBezTo>
                                                  <a:pt x="279" y="245"/>
                                                  <a:pt x="280" y="245"/>
                                                  <a:pt x="280" y="245"/>
                                                </a:cubicBezTo>
                                                <a:cubicBezTo>
                                                  <a:pt x="279" y="244"/>
                                                  <a:pt x="279" y="244"/>
                                                  <a:pt x="278" y="243"/>
                                                </a:cubicBezTo>
                                                <a:cubicBezTo>
                                                  <a:pt x="277" y="243"/>
                                                  <a:pt x="277" y="242"/>
                                                  <a:pt x="276" y="241"/>
                                                </a:cubicBezTo>
                                                <a:cubicBezTo>
                                                  <a:pt x="275" y="241"/>
                                                  <a:pt x="275" y="240"/>
                                                  <a:pt x="274" y="240"/>
                                                </a:cubicBezTo>
                                                <a:close/>
                                                <a:moveTo>
                                                  <a:pt x="322" y="244"/>
                                                </a:moveTo>
                                                <a:cubicBezTo>
                                                  <a:pt x="322" y="244"/>
                                                  <a:pt x="322" y="243"/>
                                                  <a:pt x="322" y="243"/>
                                                </a:cubicBezTo>
                                                <a:cubicBezTo>
                                                  <a:pt x="322" y="243"/>
                                                  <a:pt x="321" y="242"/>
                                                  <a:pt x="321" y="242"/>
                                                </a:cubicBezTo>
                                                <a:cubicBezTo>
                                                  <a:pt x="321" y="242"/>
                                                  <a:pt x="321" y="242"/>
                                                  <a:pt x="320" y="242"/>
                                                </a:cubicBezTo>
                                                <a:cubicBezTo>
                                                  <a:pt x="321" y="243"/>
                                                  <a:pt x="321" y="243"/>
                                                  <a:pt x="322" y="243"/>
                                                </a:cubicBezTo>
                                                <a:cubicBezTo>
                                                  <a:pt x="323" y="244"/>
                                                  <a:pt x="324" y="245"/>
                                                  <a:pt x="324" y="245"/>
                                                </a:cubicBezTo>
                                                <a:cubicBezTo>
                                                  <a:pt x="324" y="245"/>
                                                  <a:pt x="324" y="246"/>
                                                  <a:pt x="324" y="246"/>
                                                </a:cubicBezTo>
                                                <a:cubicBezTo>
                                                  <a:pt x="324" y="246"/>
                                                  <a:pt x="325" y="247"/>
                                                  <a:pt x="325" y="247"/>
                                                </a:cubicBezTo>
                                                <a:cubicBezTo>
                                                  <a:pt x="326" y="247"/>
                                                  <a:pt x="326" y="247"/>
                                                  <a:pt x="326" y="247"/>
                                                </a:cubicBezTo>
                                                <a:cubicBezTo>
                                                  <a:pt x="325" y="246"/>
                                                  <a:pt x="325" y="246"/>
                                                  <a:pt x="324" y="246"/>
                                                </a:cubicBezTo>
                                                <a:cubicBezTo>
                                                  <a:pt x="324" y="245"/>
                                                  <a:pt x="323" y="244"/>
                                                  <a:pt x="322" y="244"/>
                                                </a:cubicBezTo>
                                                <a:close/>
                                                <a:moveTo>
                                                  <a:pt x="125" y="465"/>
                                                </a:moveTo>
                                                <a:cubicBezTo>
                                                  <a:pt x="126" y="465"/>
                                                  <a:pt x="126" y="466"/>
                                                  <a:pt x="127" y="466"/>
                                                </a:cubicBezTo>
                                                <a:cubicBezTo>
                                                  <a:pt x="127" y="468"/>
                                                  <a:pt x="127" y="469"/>
                                                  <a:pt x="127" y="470"/>
                                                </a:cubicBezTo>
                                                <a:cubicBezTo>
                                                  <a:pt x="134" y="477"/>
                                                  <a:pt x="141" y="483"/>
                                                  <a:pt x="149" y="487"/>
                                                </a:cubicBezTo>
                                                <a:cubicBezTo>
                                                  <a:pt x="154" y="489"/>
                                                  <a:pt x="158" y="492"/>
                                                  <a:pt x="163" y="491"/>
                                                </a:cubicBezTo>
                                                <a:cubicBezTo>
                                                  <a:pt x="164" y="491"/>
                                                  <a:pt x="165" y="490"/>
                                                  <a:pt x="165" y="490"/>
                                                </a:cubicBezTo>
                                                <a:cubicBezTo>
                                                  <a:pt x="164" y="488"/>
                                                  <a:pt x="163" y="486"/>
                                                  <a:pt x="162" y="484"/>
                                                </a:cubicBezTo>
                                                <a:cubicBezTo>
                                                  <a:pt x="162" y="483"/>
                                                  <a:pt x="163" y="482"/>
                                                  <a:pt x="163" y="482"/>
                                                </a:cubicBezTo>
                                                <a:cubicBezTo>
                                                  <a:pt x="160" y="480"/>
                                                  <a:pt x="157" y="477"/>
                                                  <a:pt x="155" y="476"/>
                                                </a:cubicBezTo>
                                                <a:cubicBezTo>
                                                  <a:pt x="149" y="475"/>
                                                  <a:pt x="144" y="474"/>
                                                  <a:pt x="140" y="473"/>
                                                </a:cubicBezTo>
                                                <a:cubicBezTo>
                                                  <a:pt x="135" y="471"/>
                                                  <a:pt x="131" y="468"/>
                                                  <a:pt x="127" y="467"/>
                                                </a:cubicBezTo>
                                                <a:cubicBezTo>
                                                  <a:pt x="126" y="466"/>
                                                  <a:pt x="126" y="465"/>
                                                  <a:pt x="125" y="465"/>
                                                </a:cubicBezTo>
                                                <a:cubicBezTo>
                                                  <a:pt x="124" y="464"/>
                                                  <a:pt x="124" y="463"/>
                                                  <a:pt x="123" y="463"/>
                                                </a:cubicBezTo>
                                                <a:cubicBezTo>
                                                  <a:pt x="122" y="462"/>
                                                  <a:pt x="122" y="461"/>
                                                  <a:pt x="121" y="461"/>
                                                </a:cubicBezTo>
                                                <a:cubicBezTo>
                                                  <a:pt x="121" y="459"/>
                                                  <a:pt x="122" y="458"/>
                                                  <a:pt x="122" y="456"/>
                                                </a:cubicBezTo>
                                                <a:cubicBezTo>
                                                  <a:pt x="127" y="460"/>
                                                  <a:pt x="131" y="464"/>
                                                  <a:pt x="136" y="466"/>
                                                </a:cubicBezTo>
                                                <a:cubicBezTo>
                                                  <a:pt x="140" y="468"/>
                                                  <a:pt x="145" y="473"/>
                                                  <a:pt x="152" y="470"/>
                                                </a:cubicBezTo>
                                                <a:cubicBezTo>
                                                  <a:pt x="151" y="469"/>
                                                  <a:pt x="151" y="468"/>
                                                  <a:pt x="150" y="467"/>
                                                </a:cubicBezTo>
                                                <a:cubicBezTo>
                                                  <a:pt x="146" y="462"/>
                                                  <a:pt x="141" y="458"/>
                                                  <a:pt x="137" y="452"/>
                                                </a:cubicBezTo>
                                                <a:cubicBezTo>
                                                  <a:pt x="136" y="449"/>
                                                  <a:pt x="132" y="448"/>
                                                  <a:pt x="129" y="447"/>
                                                </a:cubicBezTo>
                                                <a:cubicBezTo>
                                                  <a:pt x="123" y="445"/>
                                                  <a:pt x="119" y="443"/>
                                                  <a:pt x="115" y="439"/>
                                                </a:cubicBezTo>
                                                <a:cubicBezTo>
                                                  <a:pt x="114" y="439"/>
                                                  <a:pt x="112" y="439"/>
                                                  <a:pt x="111" y="440"/>
                                                </a:cubicBezTo>
                                                <a:cubicBezTo>
                                                  <a:pt x="111" y="437"/>
                                                  <a:pt x="111" y="436"/>
                                                  <a:pt x="111" y="434"/>
                                                </a:cubicBezTo>
                                                <a:cubicBezTo>
                                                  <a:pt x="114" y="435"/>
                                                  <a:pt x="116" y="435"/>
                                                  <a:pt x="118" y="437"/>
                                                </a:cubicBezTo>
                                                <a:cubicBezTo>
                                                  <a:pt x="122" y="439"/>
                                                  <a:pt x="126" y="441"/>
                                                  <a:pt x="132" y="443"/>
                                                </a:cubicBezTo>
                                                <a:cubicBezTo>
                                                  <a:pt x="123" y="434"/>
                                                  <a:pt x="119" y="422"/>
                                                  <a:pt x="108" y="415"/>
                                                </a:cubicBezTo>
                                                <a:cubicBezTo>
                                                  <a:pt x="109" y="413"/>
                                                  <a:pt x="110" y="412"/>
                                                  <a:pt x="111" y="411"/>
                                                </a:cubicBezTo>
                                                <a:cubicBezTo>
                                                  <a:pt x="110" y="408"/>
                                                  <a:pt x="108" y="404"/>
                                                  <a:pt x="107" y="401"/>
                                                </a:cubicBezTo>
                                                <a:cubicBezTo>
                                                  <a:pt x="109" y="401"/>
                                                  <a:pt x="111" y="401"/>
                                                  <a:pt x="112" y="401"/>
                                                </a:cubicBezTo>
                                                <a:cubicBezTo>
                                                  <a:pt x="113" y="403"/>
                                                  <a:pt x="113" y="404"/>
                                                  <a:pt x="114" y="406"/>
                                                </a:cubicBezTo>
                                                <a:cubicBezTo>
                                                  <a:pt x="114" y="406"/>
                                                  <a:pt x="114" y="406"/>
                                                  <a:pt x="115" y="406"/>
                                                </a:cubicBezTo>
                                                <a:cubicBezTo>
                                                  <a:pt x="115" y="404"/>
                                                  <a:pt x="115" y="401"/>
                                                  <a:pt x="115" y="401"/>
                                                </a:cubicBezTo>
                                                <a:cubicBezTo>
                                                  <a:pt x="111" y="397"/>
                                                  <a:pt x="108" y="394"/>
                                                  <a:pt x="105" y="391"/>
                                                </a:cubicBezTo>
                                                <a:cubicBezTo>
                                                  <a:pt x="105" y="399"/>
                                                  <a:pt x="104" y="408"/>
                                                  <a:pt x="105" y="415"/>
                                                </a:cubicBezTo>
                                                <a:cubicBezTo>
                                                  <a:pt x="107" y="423"/>
                                                  <a:pt x="106" y="431"/>
                                                  <a:pt x="111" y="439"/>
                                                </a:cubicBezTo>
                                                <a:cubicBezTo>
                                                  <a:pt x="112" y="447"/>
                                                  <a:pt x="116" y="454"/>
                                                  <a:pt x="121" y="461"/>
                                                </a:cubicBezTo>
                                                <a:cubicBezTo>
                                                  <a:pt x="122" y="461"/>
                                                  <a:pt x="122" y="462"/>
                                                  <a:pt x="123" y="463"/>
                                                </a:cubicBezTo>
                                                <a:cubicBezTo>
                                                  <a:pt x="124" y="463"/>
                                                  <a:pt x="124" y="464"/>
                                                  <a:pt x="125" y="465"/>
                                                </a:cubicBezTo>
                                                <a:close/>
                                                <a:moveTo>
                                                  <a:pt x="312" y="248"/>
                                                </a:moveTo>
                                                <a:cubicBezTo>
                                                  <a:pt x="312" y="248"/>
                                                  <a:pt x="312" y="247"/>
                                                  <a:pt x="312" y="247"/>
                                                </a:cubicBezTo>
                                                <a:cubicBezTo>
                                                  <a:pt x="312" y="247"/>
                                                  <a:pt x="311" y="246"/>
                                                  <a:pt x="311" y="246"/>
                                                </a:cubicBezTo>
                                                <a:cubicBezTo>
                                                  <a:pt x="311" y="246"/>
                                                  <a:pt x="311" y="246"/>
                                                  <a:pt x="310" y="246"/>
                                                </a:cubicBezTo>
                                                <a:cubicBezTo>
                                                  <a:pt x="311" y="247"/>
                                                  <a:pt x="311" y="247"/>
                                                  <a:pt x="312" y="248"/>
                                                </a:cubicBezTo>
                                                <a:cubicBezTo>
                                                  <a:pt x="313" y="248"/>
                                                  <a:pt x="313" y="249"/>
                                                  <a:pt x="314" y="250"/>
                                                </a:cubicBezTo>
                                                <a:cubicBezTo>
                                                  <a:pt x="315" y="250"/>
                                                  <a:pt x="315" y="251"/>
                                                  <a:pt x="316" y="251"/>
                                                </a:cubicBezTo>
                                                <a:cubicBezTo>
                                                  <a:pt x="316" y="251"/>
                                                  <a:pt x="316" y="252"/>
                                                  <a:pt x="316" y="252"/>
                                                </a:cubicBezTo>
                                                <a:cubicBezTo>
                                                  <a:pt x="316" y="252"/>
                                                  <a:pt x="317" y="253"/>
                                                  <a:pt x="317" y="253"/>
                                                </a:cubicBezTo>
                                                <a:cubicBezTo>
                                                  <a:pt x="318" y="253"/>
                                                  <a:pt x="318" y="253"/>
                                                  <a:pt x="318" y="253"/>
                                                </a:cubicBezTo>
                                                <a:cubicBezTo>
                                                  <a:pt x="317" y="252"/>
                                                  <a:pt x="317" y="252"/>
                                                  <a:pt x="316" y="252"/>
                                                </a:cubicBezTo>
                                                <a:cubicBezTo>
                                                  <a:pt x="315" y="251"/>
                                                  <a:pt x="315" y="250"/>
                                                  <a:pt x="314" y="250"/>
                                                </a:cubicBezTo>
                                                <a:cubicBezTo>
                                                  <a:pt x="313" y="249"/>
                                                  <a:pt x="313" y="248"/>
                                                  <a:pt x="312" y="248"/>
                                                </a:cubicBezTo>
                                                <a:close/>
                                                <a:moveTo>
                                                  <a:pt x="670" y="543"/>
                                                </a:moveTo>
                                                <a:cubicBezTo>
                                                  <a:pt x="670" y="543"/>
                                                  <a:pt x="670" y="543"/>
                                                  <a:pt x="670" y="543"/>
                                                </a:cubicBezTo>
                                                <a:cubicBezTo>
                                                  <a:pt x="670" y="543"/>
                                                  <a:pt x="670" y="542"/>
                                                  <a:pt x="669" y="541"/>
                                                </a:cubicBezTo>
                                                <a:cubicBezTo>
                                                  <a:pt x="669" y="542"/>
                                                  <a:pt x="669" y="542"/>
                                                  <a:pt x="668" y="542"/>
                                                </a:cubicBezTo>
                                                <a:cubicBezTo>
                                                  <a:pt x="669" y="543"/>
                                                  <a:pt x="670" y="543"/>
                                                  <a:pt x="670" y="543"/>
                                                </a:cubicBezTo>
                                                <a:cubicBezTo>
                                                  <a:pt x="670" y="543"/>
                                                  <a:pt x="670" y="543"/>
                                                  <a:pt x="670" y="543"/>
                                                </a:cubicBezTo>
                                                <a:cubicBezTo>
                                                  <a:pt x="670" y="544"/>
                                                  <a:pt x="671" y="545"/>
                                                  <a:pt x="671" y="545"/>
                                                </a:cubicBezTo>
                                                <a:cubicBezTo>
                                                  <a:pt x="672" y="545"/>
                                                  <a:pt x="672" y="545"/>
                                                  <a:pt x="672" y="544"/>
                                                </a:cubicBezTo>
                                                <a:cubicBezTo>
                                                  <a:pt x="672" y="544"/>
                                                  <a:pt x="671" y="544"/>
                                                  <a:pt x="670" y="543"/>
                                                </a:cubicBezTo>
                                                <a:close/>
                                                <a:moveTo>
                                                  <a:pt x="596" y="250"/>
                                                </a:moveTo>
                                                <a:cubicBezTo>
                                                  <a:pt x="596" y="250"/>
                                                  <a:pt x="596" y="249"/>
                                                  <a:pt x="596" y="249"/>
                                                </a:cubicBezTo>
                                                <a:cubicBezTo>
                                                  <a:pt x="595" y="250"/>
                                                  <a:pt x="595" y="250"/>
                                                  <a:pt x="594" y="251"/>
                                                </a:cubicBezTo>
                                                <a:cubicBezTo>
                                                  <a:pt x="594" y="251"/>
                                                  <a:pt x="594" y="251"/>
                                                  <a:pt x="595" y="251"/>
                                                </a:cubicBezTo>
                                                <a:cubicBezTo>
                                                  <a:pt x="595" y="251"/>
                                                  <a:pt x="596" y="250"/>
                                                  <a:pt x="596" y="249"/>
                                                </a:cubicBezTo>
                                                <a:cubicBezTo>
                                                  <a:pt x="596" y="249"/>
                                                  <a:pt x="596" y="250"/>
                                                  <a:pt x="596" y="250"/>
                                                </a:cubicBezTo>
                                                <a:cubicBezTo>
                                                  <a:pt x="597" y="249"/>
                                                  <a:pt x="597" y="249"/>
                                                  <a:pt x="598" y="248"/>
                                                </a:cubicBezTo>
                                                <a:cubicBezTo>
                                                  <a:pt x="597" y="248"/>
                                                  <a:pt x="597" y="248"/>
                                                  <a:pt x="597" y="248"/>
                                                </a:cubicBezTo>
                                                <a:cubicBezTo>
                                                  <a:pt x="597" y="248"/>
                                                  <a:pt x="596" y="249"/>
                                                  <a:pt x="596" y="250"/>
                                                </a:cubicBezTo>
                                                <a:close/>
                                                <a:moveTo>
                                                  <a:pt x="658" y="250"/>
                                                </a:moveTo>
                                                <a:cubicBezTo>
                                                  <a:pt x="658" y="250"/>
                                                  <a:pt x="658" y="249"/>
                                                  <a:pt x="658" y="249"/>
                                                </a:cubicBezTo>
                                                <a:cubicBezTo>
                                                  <a:pt x="658" y="249"/>
                                                  <a:pt x="657" y="248"/>
                                                  <a:pt x="657" y="248"/>
                                                </a:cubicBezTo>
                                                <a:cubicBezTo>
                                                  <a:pt x="657" y="248"/>
                                                  <a:pt x="657" y="248"/>
                                                  <a:pt x="656" y="248"/>
                                                </a:cubicBezTo>
                                                <a:cubicBezTo>
                                                  <a:pt x="657" y="249"/>
                                                  <a:pt x="657" y="249"/>
                                                  <a:pt x="658" y="250"/>
                                                </a:cubicBezTo>
                                                <a:cubicBezTo>
                                                  <a:pt x="659" y="250"/>
                                                  <a:pt x="660" y="251"/>
                                                  <a:pt x="660" y="252"/>
                                                </a:cubicBezTo>
                                                <a:cubicBezTo>
                                                  <a:pt x="665" y="257"/>
                                                  <a:pt x="669" y="263"/>
                                                  <a:pt x="672" y="267"/>
                                                </a:cubicBezTo>
                                                <a:cubicBezTo>
                                                  <a:pt x="680" y="269"/>
                                                  <a:pt x="687" y="270"/>
                                                  <a:pt x="694" y="271"/>
                                                </a:cubicBezTo>
                                                <a:cubicBezTo>
                                                  <a:pt x="694" y="268"/>
                                                  <a:pt x="688" y="268"/>
                                                  <a:pt x="692" y="263"/>
                                                </a:cubicBezTo>
                                                <a:cubicBezTo>
                                                  <a:pt x="698" y="265"/>
                                                  <a:pt x="701" y="270"/>
                                                  <a:pt x="706" y="274"/>
                                                </a:cubicBezTo>
                                                <a:cubicBezTo>
                                                  <a:pt x="712" y="272"/>
                                                  <a:pt x="718" y="277"/>
                                                  <a:pt x="725" y="275"/>
                                                </a:cubicBezTo>
                                                <a:cubicBezTo>
                                                  <a:pt x="725" y="276"/>
                                                  <a:pt x="724" y="276"/>
                                                  <a:pt x="724" y="276"/>
                                                </a:cubicBezTo>
                                                <a:cubicBezTo>
                                                  <a:pt x="725" y="276"/>
                                                  <a:pt x="725" y="277"/>
                                                  <a:pt x="726" y="278"/>
                                                </a:cubicBezTo>
                                                <a:cubicBezTo>
                                                  <a:pt x="726" y="277"/>
                                                  <a:pt x="726" y="277"/>
                                                  <a:pt x="726" y="277"/>
                                                </a:cubicBezTo>
                                                <a:cubicBezTo>
                                                  <a:pt x="726" y="276"/>
                                                  <a:pt x="725" y="276"/>
                                                  <a:pt x="725" y="276"/>
                                                </a:cubicBezTo>
                                                <a:cubicBezTo>
                                                  <a:pt x="720" y="269"/>
                                                  <a:pt x="714" y="266"/>
                                                  <a:pt x="707" y="264"/>
                                                </a:cubicBezTo>
                                                <a:cubicBezTo>
                                                  <a:pt x="701" y="261"/>
                                                  <a:pt x="695" y="260"/>
                                                  <a:pt x="688" y="259"/>
                                                </a:cubicBezTo>
                                                <a:cubicBezTo>
                                                  <a:pt x="682" y="259"/>
                                                  <a:pt x="676" y="257"/>
                                                  <a:pt x="670" y="255"/>
                                                </a:cubicBezTo>
                                                <a:cubicBezTo>
                                                  <a:pt x="666" y="254"/>
                                                  <a:pt x="664" y="251"/>
                                                  <a:pt x="660" y="252"/>
                                                </a:cubicBezTo>
                                                <a:cubicBezTo>
                                                  <a:pt x="660" y="251"/>
                                                  <a:pt x="659" y="250"/>
                                                  <a:pt x="658" y="250"/>
                                                </a:cubicBezTo>
                                                <a:close/>
                                                <a:moveTo>
                                                  <a:pt x="626" y="254"/>
                                                </a:moveTo>
                                                <a:cubicBezTo>
                                                  <a:pt x="625" y="253"/>
                                                  <a:pt x="625" y="252"/>
                                                  <a:pt x="624" y="252"/>
                                                </a:cubicBezTo>
                                                <a:cubicBezTo>
                                                  <a:pt x="624" y="250"/>
                                                  <a:pt x="624" y="249"/>
                                                  <a:pt x="624" y="248"/>
                                                </a:cubicBezTo>
                                                <a:cubicBezTo>
                                                  <a:pt x="626" y="248"/>
                                                  <a:pt x="628" y="248"/>
                                                  <a:pt x="629" y="248"/>
                                                </a:cubicBezTo>
                                                <a:cubicBezTo>
                                                  <a:pt x="634" y="257"/>
                                                  <a:pt x="651" y="265"/>
                                                  <a:pt x="664" y="265"/>
                                                </a:cubicBezTo>
                                                <a:cubicBezTo>
                                                  <a:pt x="661" y="258"/>
                                                  <a:pt x="655" y="254"/>
                                                  <a:pt x="649" y="249"/>
                                                </a:cubicBezTo>
                                                <a:cubicBezTo>
                                                  <a:pt x="651" y="248"/>
                                                  <a:pt x="653" y="247"/>
                                                  <a:pt x="655" y="246"/>
                                                </a:cubicBezTo>
                                                <a:cubicBezTo>
                                                  <a:pt x="649" y="245"/>
                                                  <a:pt x="644" y="243"/>
                                                  <a:pt x="639" y="243"/>
                                                </a:cubicBezTo>
                                                <a:cubicBezTo>
                                                  <a:pt x="628" y="244"/>
                                                  <a:pt x="617" y="245"/>
                                                  <a:pt x="606" y="239"/>
                                                </a:cubicBezTo>
                                                <a:cubicBezTo>
                                                  <a:pt x="607" y="243"/>
                                                  <a:pt x="608" y="247"/>
                                                  <a:pt x="608" y="250"/>
                                                </a:cubicBezTo>
                                                <a:cubicBezTo>
                                                  <a:pt x="611" y="253"/>
                                                  <a:pt x="613" y="255"/>
                                                  <a:pt x="614" y="257"/>
                                                </a:cubicBezTo>
                                                <a:cubicBezTo>
                                                  <a:pt x="618" y="257"/>
                                                  <a:pt x="620" y="257"/>
                                                  <a:pt x="622" y="257"/>
                                                </a:cubicBezTo>
                                                <a:cubicBezTo>
                                                  <a:pt x="620" y="255"/>
                                                  <a:pt x="618" y="254"/>
                                                  <a:pt x="616" y="252"/>
                                                </a:cubicBezTo>
                                                <a:cubicBezTo>
                                                  <a:pt x="616" y="252"/>
                                                  <a:pt x="616" y="250"/>
                                                  <a:pt x="617" y="249"/>
                                                </a:cubicBezTo>
                                                <a:cubicBezTo>
                                                  <a:pt x="618" y="250"/>
                                                  <a:pt x="619" y="250"/>
                                                  <a:pt x="620" y="251"/>
                                                </a:cubicBezTo>
                                                <a:cubicBezTo>
                                                  <a:pt x="621" y="251"/>
                                                  <a:pt x="623" y="251"/>
                                                  <a:pt x="624" y="252"/>
                                                </a:cubicBezTo>
                                                <a:cubicBezTo>
                                                  <a:pt x="625" y="252"/>
                                                  <a:pt x="625" y="253"/>
                                                  <a:pt x="626" y="254"/>
                                                </a:cubicBezTo>
                                                <a:cubicBezTo>
                                                  <a:pt x="627" y="254"/>
                                                  <a:pt x="627" y="255"/>
                                                  <a:pt x="628" y="255"/>
                                                </a:cubicBezTo>
                                                <a:cubicBezTo>
                                                  <a:pt x="628" y="255"/>
                                                  <a:pt x="628" y="256"/>
                                                  <a:pt x="628" y="256"/>
                                                </a:cubicBezTo>
                                                <a:cubicBezTo>
                                                  <a:pt x="628" y="256"/>
                                                  <a:pt x="629" y="257"/>
                                                  <a:pt x="629" y="257"/>
                                                </a:cubicBezTo>
                                                <a:cubicBezTo>
                                                  <a:pt x="629" y="257"/>
                                                  <a:pt x="630" y="257"/>
                                                  <a:pt x="630" y="257"/>
                                                </a:cubicBezTo>
                                                <a:cubicBezTo>
                                                  <a:pt x="629" y="256"/>
                                                  <a:pt x="629" y="256"/>
                                                  <a:pt x="628" y="256"/>
                                                </a:cubicBezTo>
                                                <a:cubicBezTo>
                                                  <a:pt x="627" y="255"/>
                                                  <a:pt x="627" y="254"/>
                                                  <a:pt x="626" y="254"/>
                                                </a:cubicBezTo>
                                                <a:close/>
                                                <a:moveTo>
                                                  <a:pt x="682" y="628"/>
                                                </a:moveTo>
                                                <a:cubicBezTo>
                                                  <a:pt x="682" y="627"/>
                                                  <a:pt x="681" y="626"/>
                                                  <a:pt x="680" y="626"/>
                                                </a:cubicBezTo>
                                                <a:cubicBezTo>
                                                  <a:pt x="681" y="625"/>
                                                  <a:pt x="681" y="625"/>
                                                  <a:pt x="681" y="625"/>
                                                </a:cubicBezTo>
                                                <a:cubicBezTo>
                                                  <a:pt x="680" y="624"/>
                                                  <a:pt x="678" y="623"/>
                                                  <a:pt x="677" y="622"/>
                                                </a:cubicBezTo>
                                                <a:cubicBezTo>
                                                  <a:pt x="676" y="623"/>
                                                  <a:pt x="676" y="624"/>
                                                  <a:pt x="676" y="626"/>
                                                </a:cubicBezTo>
                                                <a:cubicBezTo>
                                                  <a:pt x="678" y="626"/>
                                                  <a:pt x="679" y="626"/>
                                                  <a:pt x="680" y="626"/>
                                                </a:cubicBezTo>
                                                <a:cubicBezTo>
                                                  <a:pt x="681" y="626"/>
                                                  <a:pt x="682" y="627"/>
                                                  <a:pt x="682" y="628"/>
                                                </a:cubicBezTo>
                                                <a:cubicBezTo>
                                                  <a:pt x="682" y="628"/>
                                                  <a:pt x="682" y="628"/>
                                                  <a:pt x="682" y="628"/>
                                                </a:cubicBezTo>
                                                <a:cubicBezTo>
                                                  <a:pt x="683" y="628"/>
                                                  <a:pt x="683" y="629"/>
                                                  <a:pt x="684" y="630"/>
                                                </a:cubicBezTo>
                                                <a:cubicBezTo>
                                                  <a:pt x="684" y="629"/>
                                                  <a:pt x="684" y="629"/>
                                                  <a:pt x="684" y="629"/>
                                                </a:cubicBezTo>
                                                <a:cubicBezTo>
                                                  <a:pt x="684" y="628"/>
                                                  <a:pt x="683" y="628"/>
                                                  <a:pt x="682" y="628"/>
                                                </a:cubicBezTo>
                                                <a:close/>
                                                <a:moveTo>
                                                  <a:pt x="680" y="549"/>
                                                </a:moveTo>
                                                <a:cubicBezTo>
                                                  <a:pt x="680" y="549"/>
                                                  <a:pt x="680" y="549"/>
                                                  <a:pt x="681" y="549"/>
                                                </a:cubicBezTo>
                                                <a:cubicBezTo>
                                                  <a:pt x="680" y="549"/>
                                                  <a:pt x="680" y="548"/>
                                                  <a:pt x="679" y="547"/>
                                                </a:cubicBezTo>
                                                <a:cubicBezTo>
                                                  <a:pt x="679" y="548"/>
                                                  <a:pt x="679" y="548"/>
                                                  <a:pt x="678" y="548"/>
                                                </a:cubicBezTo>
                                                <a:cubicBezTo>
                                                  <a:pt x="679" y="549"/>
                                                  <a:pt x="680" y="549"/>
                                                  <a:pt x="680" y="549"/>
                                                </a:cubicBezTo>
                                                <a:cubicBezTo>
                                                  <a:pt x="680" y="549"/>
                                                  <a:pt x="680" y="549"/>
                                                  <a:pt x="680" y="549"/>
                                                </a:cubicBezTo>
                                                <a:cubicBezTo>
                                                  <a:pt x="681" y="550"/>
                                                  <a:pt x="681" y="551"/>
                                                  <a:pt x="681" y="551"/>
                                                </a:cubicBezTo>
                                                <a:cubicBezTo>
                                                  <a:pt x="682" y="551"/>
                                                  <a:pt x="682" y="551"/>
                                                  <a:pt x="682" y="550"/>
                                                </a:cubicBezTo>
                                                <a:cubicBezTo>
                                                  <a:pt x="682" y="550"/>
                                                  <a:pt x="681" y="550"/>
                                                  <a:pt x="680" y="549"/>
                                                </a:cubicBezTo>
                                                <a:close/>
                                                <a:moveTo>
                                                  <a:pt x="509" y="736"/>
                                                </a:moveTo>
                                                <a:cubicBezTo>
                                                  <a:pt x="510" y="736"/>
                                                  <a:pt x="511" y="735"/>
                                                  <a:pt x="511" y="734"/>
                                                </a:cubicBezTo>
                                                <a:cubicBezTo>
                                                  <a:pt x="512" y="734"/>
                                                  <a:pt x="513" y="733"/>
                                                  <a:pt x="513" y="732"/>
                                                </a:cubicBezTo>
                                                <a:cubicBezTo>
                                                  <a:pt x="518" y="732"/>
                                                  <a:pt x="514" y="728"/>
                                                  <a:pt x="516" y="726"/>
                                                </a:cubicBezTo>
                                                <a:cubicBezTo>
                                                  <a:pt x="517" y="728"/>
                                                  <a:pt x="518" y="729"/>
                                                  <a:pt x="519" y="732"/>
                                                </a:cubicBezTo>
                                                <a:cubicBezTo>
                                                  <a:pt x="519" y="728"/>
                                                  <a:pt x="519" y="725"/>
                                                  <a:pt x="519" y="723"/>
                                                </a:cubicBezTo>
                                                <a:cubicBezTo>
                                                  <a:pt x="517" y="722"/>
                                                  <a:pt x="515" y="721"/>
                                                  <a:pt x="513" y="720"/>
                                                </a:cubicBezTo>
                                                <a:cubicBezTo>
                                                  <a:pt x="514" y="717"/>
                                                  <a:pt x="512" y="715"/>
                                                  <a:pt x="509" y="714"/>
                                                </a:cubicBezTo>
                                                <a:cubicBezTo>
                                                  <a:pt x="509" y="712"/>
                                                  <a:pt x="511" y="709"/>
                                                  <a:pt x="507" y="708"/>
                                                </a:cubicBezTo>
                                                <a:cubicBezTo>
                                                  <a:pt x="507" y="705"/>
                                                  <a:pt x="507" y="702"/>
                                                  <a:pt x="507" y="698"/>
                                                </a:cubicBezTo>
                                                <a:cubicBezTo>
                                                  <a:pt x="508" y="697"/>
                                                  <a:pt x="509" y="697"/>
                                                  <a:pt x="509" y="696"/>
                                                </a:cubicBezTo>
                                                <a:cubicBezTo>
                                                  <a:pt x="514" y="696"/>
                                                  <a:pt x="518" y="692"/>
                                                  <a:pt x="522" y="694"/>
                                                </a:cubicBezTo>
                                                <a:cubicBezTo>
                                                  <a:pt x="524" y="696"/>
                                                  <a:pt x="525" y="697"/>
                                                  <a:pt x="527" y="698"/>
                                                </a:cubicBezTo>
                                                <a:cubicBezTo>
                                                  <a:pt x="527" y="698"/>
                                                  <a:pt x="526" y="698"/>
                                                  <a:pt x="526" y="698"/>
                                                </a:cubicBezTo>
                                                <a:cubicBezTo>
                                                  <a:pt x="526" y="701"/>
                                                  <a:pt x="526" y="703"/>
                                                  <a:pt x="526" y="706"/>
                                                </a:cubicBezTo>
                                                <a:cubicBezTo>
                                                  <a:pt x="526" y="706"/>
                                                  <a:pt x="527" y="706"/>
                                                  <a:pt x="527" y="706"/>
                                                </a:cubicBezTo>
                                                <a:cubicBezTo>
                                                  <a:pt x="527" y="703"/>
                                                  <a:pt x="527" y="701"/>
                                                  <a:pt x="525" y="698"/>
                                                </a:cubicBezTo>
                                                <a:cubicBezTo>
                                                  <a:pt x="526" y="695"/>
                                                  <a:pt x="527" y="696"/>
                                                  <a:pt x="529" y="697"/>
                                                </a:cubicBezTo>
                                                <a:cubicBezTo>
                                                  <a:pt x="531" y="698"/>
                                                  <a:pt x="532" y="698"/>
                                                  <a:pt x="533" y="698"/>
                                                </a:cubicBezTo>
                                                <a:cubicBezTo>
                                                  <a:pt x="534" y="701"/>
                                                  <a:pt x="536" y="700"/>
                                                  <a:pt x="537" y="700"/>
                                                </a:cubicBezTo>
                                                <a:cubicBezTo>
                                                  <a:pt x="538" y="701"/>
                                                  <a:pt x="539" y="702"/>
                                                  <a:pt x="539" y="702"/>
                                                </a:cubicBezTo>
                                                <a:cubicBezTo>
                                                  <a:pt x="540" y="704"/>
                                                  <a:pt x="540" y="706"/>
                                                  <a:pt x="540" y="710"/>
                                                </a:cubicBezTo>
                                                <a:cubicBezTo>
                                                  <a:pt x="542" y="707"/>
                                                  <a:pt x="543" y="705"/>
                                                  <a:pt x="544" y="702"/>
                                                </a:cubicBezTo>
                                                <a:cubicBezTo>
                                                  <a:pt x="542" y="702"/>
                                                  <a:pt x="541" y="702"/>
                                                  <a:pt x="539" y="702"/>
                                                </a:cubicBezTo>
                                                <a:cubicBezTo>
                                                  <a:pt x="539" y="702"/>
                                                  <a:pt x="538" y="701"/>
                                                  <a:pt x="537" y="700"/>
                                                </a:cubicBezTo>
                                                <a:cubicBezTo>
                                                  <a:pt x="537" y="697"/>
                                                  <a:pt x="535" y="698"/>
                                                  <a:pt x="533" y="698"/>
                                                </a:cubicBezTo>
                                                <a:cubicBezTo>
                                                  <a:pt x="533" y="696"/>
                                                  <a:pt x="531" y="695"/>
                                                  <a:pt x="529" y="694"/>
                                                </a:cubicBezTo>
                                                <a:cubicBezTo>
                                                  <a:pt x="523" y="692"/>
                                                  <a:pt x="518" y="692"/>
                                                  <a:pt x="512" y="692"/>
                                                </a:cubicBezTo>
                                                <a:cubicBezTo>
                                                  <a:pt x="511" y="694"/>
                                                  <a:pt x="510" y="695"/>
                                                  <a:pt x="509" y="696"/>
                                                </a:cubicBezTo>
                                                <a:cubicBezTo>
                                                  <a:pt x="509" y="697"/>
                                                  <a:pt x="508" y="697"/>
                                                  <a:pt x="507" y="698"/>
                                                </a:cubicBezTo>
                                                <a:cubicBezTo>
                                                  <a:pt x="504" y="701"/>
                                                  <a:pt x="504" y="705"/>
                                                  <a:pt x="507" y="708"/>
                                                </a:cubicBezTo>
                                                <a:cubicBezTo>
                                                  <a:pt x="508" y="710"/>
                                                  <a:pt x="505" y="713"/>
                                                  <a:pt x="509" y="714"/>
                                                </a:cubicBezTo>
                                                <a:cubicBezTo>
                                                  <a:pt x="509" y="717"/>
                                                  <a:pt x="510" y="720"/>
                                                  <a:pt x="513" y="720"/>
                                                </a:cubicBezTo>
                                                <a:cubicBezTo>
                                                  <a:pt x="513" y="724"/>
                                                  <a:pt x="513" y="728"/>
                                                  <a:pt x="513" y="732"/>
                                                </a:cubicBezTo>
                                                <a:cubicBezTo>
                                                  <a:pt x="513" y="733"/>
                                                  <a:pt x="512" y="734"/>
                                                  <a:pt x="511" y="734"/>
                                                </a:cubicBezTo>
                                                <a:cubicBezTo>
                                                  <a:pt x="511" y="735"/>
                                                  <a:pt x="510" y="736"/>
                                                  <a:pt x="510" y="737"/>
                                                </a:cubicBezTo>
                                                <a:cubicBezTo>
                                                  <a:pt x="509" y="736"/>
                                                  <a:pt x="509" y="736"/>
                                                  <a:pt x="509" y="736"/>
                                                </a:cubicBezTo>
                                                <a:cubicBezTo>
                                                  <a:pt x="509" y="737"/>
                                                  <a:pt x="508" y="737"/>
                                                  <a:pt x="507" y="738"/>
                                                </a:cubicBezTo>
                                                <a:cubicBezTo>
                                                  <a:pt x="508" y="738"/>
                                                  <a:pt x="508" y="738"/>
                                                  <a:pt x="508" y="738"/>
                                                </a:cubicBezTo>
                                                <a:cubicBezTo>
                                                  <a:pt x="509" y="738"/>
                                                  <a:pt x="509" y="737"/>
                                                  <a:pt x="509" y="736"/>
                                                </a:cubicBezTo>
                                                <a:close/>
                                                <a:moveTo>
                                                  <a:pt x="413" y="734"/>
                                                </a:moveTo>
                                                <a:cubicBezTo>
                                                  <a:pt x="413" y="735"/>
                                                  <a:pt x="414" y="736"/>
                                                  <a:pt x="415" y="736"/>
                                                </a:cubicBezTo>
                                                <a:cubicBezTo>
                                                  <a:pt x="415" y="739"/>
                                                  <a:pt x="417" y="738"/>
                                                  <a:pt x="419" y="738"/>
                                                </a:cubicBezTo>
                                                <a:cubicBezTo>
                                                  <a:pt x="419" y="740"/>
                                                  <a:pt x="419" y="741"/>
                                                  <a:pt x="419" y="742"/>
                                                </a:cubicBezTo>
                                                <a:cubicBezTo>
                                                  <a:pt x="421" y="741"/>
                                                  <a:pt x="423" y="741"/>
                                                  <a:pt x="425" y="740"/>
                                                </a:cubicBezTo>
                                                <a:cubicBezTo>
                                                  <a:pt x="426" y="744"/>
                                                  <a:pt x="429" y="742"/>
                                                  <a:pt x="431" y="742"/>
                                                </a:cubicBezTo>
                                                <a:cubicBezTo>
                                                  <a:pt x="431" y="742"/>
                                                  <a:pt x="431" y="742"/>
                                                  <a:pt x="431" y="743"/>
                                                </a:cubicBezTo>
                                                <a:cubicBezTo>
                                                  <a:pt x="431" y="743"/>
                                                  <a:pt x="432" y="744"/>
                                                  <a:pt x="432" y="744"/>
                                                </a:cubicBezTo>
                                                <a:cubicBezTo>
                                                  <a:pt x="432" y="744"/>
                                                  <a:pt x="432" y="744"/>
                                                  <a:pt x="433" y="744"/>
                                                </a:cubicBezTo>
                                                <a:cubicBezTo>
                                                  <a:pt x="432" y="743"/>
                                                  <a:pt x="432" y="743"/>
                                                  <a:pt x="431" y="742"/>
                                                </a:cubicBezTo>
                                                <a:cubicBezTo>
                                                  <a:pt x="430" y="739"/>
                                                  <a:pt x="427" y="741"/>
                                                  <a:pt x="425" y="740"/>
                                                </a:cubicBezTo>
                                                <a:cubicBezTo>
                                                  <a:pt x="424" y="737"/>
                                                  <a:pt x="421" y="739"/>
                                                  <a:pt x="419" y="738"/>
                                                </a:cubicBezTo>
                                                <a:cubicBezTo>
                                                  <a:pt x="419" y="735"/>
                                                  <a:pt x="416" y="737"/>
                                                  <a:pt x="415" y="736"/>
                                                </a:cubicBezTo>
                                                <a:cubicBezTo>
                                                  <a:pt x="414" y="736"/>
                                                  <a:pt x="413" y="735"/>
                                                  <a:pt x="413" y="734"/>
                                                </a:cubicBezTo>
                                                <a:cubicBezTo>
                                                  <a:pt x="412" y="734"/>
                                                  <a:pt x="411" y="733"/>
                                                  <a:pt x="409" y="732"/>
                                                </a:cubicBezTo>
                                                <a:cubicBezTo>
                                                  <a:pt x="410" y="732"/>
                                                  <a:pt x="410" y="732"/>
                                                  <a:pt x="411" y="732"/>
                                                </a:cubicBezTo>
                                                <a:cubicBezTo>
                                                  <a:pt x="411" y="731"/>
                                                  <a:pt x="410" y="730"/>
                                                  <a:pt x="410" y="728"/>
                                                </a:cubicBezTo>
                                                <a:cubicBezTo>
                                                  <a:pt x="410" y="728"/>
                                                  <a:pt x="409" y="729"/>
                                                  <a:pt x="409" y="729"/>
                                                </a:cubicBezTo>
                                                <a:cubicBezTo>
                                                  <a:pt x="409" y="730"/>
                                                  <a:pt x="409" y="731"/>
                                                  <a:pt x="411" y="732"/>
                                                </a:cubicBezTo>
                                                <a:cubicBezTo>
                                                  <a:pt x="411" y="733"/>
                                                  <a:pt x="412" y="734"/>
                                                  <a:pt x="413" y="734"/>
                                                </a:cubicBezTo>
                                                <a:close/>
                                                <a:moveTo>
                                                  <a:pt x="672" y="572"/>
                                                </a:moveTo>
                                                <a:cubicBezTo>
                                                  <a:pt x="672" y="571"/>
                                                  <a:pt x="672" y="571"/>
                                                  <a:pt x="672" y="571"/>
                                                </a:cubicBezTo>
                                                <a:cubicBezTo>
                                                  <a:pt x="672" y="571"/>
                                                  <a:pt x="672" y="570"/>
                                                  <a:pt x="671" y="570"/>
                                                </a:cubicBezTo>
                                                <a:cubicBezTo>
                                                  <a:pt x="671" y="570"/>
                                                  <a:pt x="671" y="570"/>
                                                  <a:pt x="670" y="570"/>
                                                </a:cubicBezTo>
                                                <a:cubicBezTo>
                                                  <a:pt x="671" y="571"/>
                                                  <a:pt x="672" y="571"/>
                                                  <a:pt x="672" y="571"/>
                                                </a:cubicBezTo>
                                                <a:cubicBezTo>
                                                  <a:pt x="673" y="572"/>
                                                  <a:pt x="674" y="573"/>
                                                  <a:pt x="674" y="573"/>
                                                </a:cubicBezTo>
                                                <a:cubicBezTo>
                                                  <a:pt x="674" y="576"/>
                                                  <a:pt x="677" y="575"/>
                                                  <a:pt x="678" y="575"/>
                                                </a:cubicBezTo>
                                                <a:cubicBezTo>
                                                  <a:pt x="678" y="575"/>
                                                  <a:pt x="678" y="575"/>
                                                  <a:pt x="678" y="576"/>
                                                </a:cubicBezTo>
                                                <a:cubicBezTo>
                                                  <a:pt x="679" y="576"/>
                                                  <a:pt x="679" y="577"/>
                                                  <a:pt x="679" y="577"/>
                                                </a:cubicBezTo>
                                                <a:cubicBezTo>
                                                  <a:pt x="680" y="577"/>
                                                  <a:pt x="680" y="577"/>
                                                  <a:pt x="680" y="577"/>
                                                </a:cubicBezTo>
                                                <a:cubicBezTo>
                                                  <a:pt x="680" y="576"/>
                                                  <a:pt x="679" y="576"/>
                                                  <a:pt x="678" y="575"/>
                                                </a:cubicBezTo>
                                                <a:cubicBezTo>
                                                  <a:pt x="678" y="572"/>
                                                  <a:pt x="676" y="574"/>
                                                  <a:pt x="674" y="573"/>
                                                </a:cubicBezTo>
                                                <a:cubicBezTo>
                                                  <a:pt x="674" y="573"/>
                                                  <a:pt x="673" y="572"/>
                                                  <a:pt x="672" y="572"/>
                                                </a:cubicBezTo>
                                                <a:close/>
                                                <a:moveTo>
                                                  <a:pt x="569" y="728"/>
                                                </a:moveTo>
                                                <a:cubicBezTo>
                                                  <a:pt x="570" y="728"/>
                                                  <a:pt x="570" y="728"/>
                                                  <a:pt x="570" y="729"/>
                                                </a:cubicBezTo>
                                                <a:cubicBezTo>
                                                  <a:pt x="570" y="728"/>
                                                  <a:pt x="571" y="728"/>
                                                  <a:pt x="571" y="727"/>
                                                </a:cubicBezTo>
                                                <a:cubicBezTo>
                                                  <a:pt x="571" y="727"/>
                                                  <a:pt x="571" y="727"/>
                                                  <a:pt x="571" y="727"/>
                                                </a:cubicBezTo>
                                                <a:cubicBezTo>
                                                  <a:pt x="570" y="727"/>
                                                  <a:pt x="570" y="728"/>
                                                  <a:pt x="570" y="728"/>
                                                </a:cubicBezTo>
                                                <a:cubicBezTo>
                                                  <a:pt x="569" y="729"/>
                                                  <a:pt x="568" y="730"/>
                                                  <a:pt x="568" y="730"/>
                                                </a:cubicBezTo>
                                                <a:cubicBezTo>
                                                  <a:pt x="566" y="732"/>
                                                  <a:pt x="564" y="734"/>
                                                  <a:pt x="562" y="738"/>
                                                </a:cubicBezTo>
                                                <a:cubicBezTo>
                                                  <a:pt x="562" y="737"/>
                                                  <a:pt x="562" y="737"/>
                                                  <a:pt x="562" y="736"/>
                                                </a:cubicBezTo>
                                                <a:cubicBezTo>
                                                  <a:pt x="560" y="736"/>
                                                  <a:pt x="559" y="737"/>
                                                  <a:pt x="558" y="737"/>
                                                </a:cubicBezTo>
                                                <a:cubicBezTo>
                                                  <a:pt x="558" y="737"/>
                                                  <a:pt x="558" y="738"/>
                                                  <a:pt x="558" y="738"/>
                                                </a:cubicBezTo>
                                                <a:cubicBezTo>
                                                  <a:pt x="559" y="738"/>
                                                  <a:pt x="560" y="738"/>
                                                  <a:pt x="562" y="736"/>
                                                </a:cubicBezTo>
                                                <a:cubicBezTo>
                                                  <a:pt x="566" y="736"/>
                                                  <a:pt x="567" y="735"/>
                                                  <a:pt x="568" y="730"/>
                                                </a:cubicBezTo>
                                                <a:cubicBezTo>
                                                  <a:pt x="568" y="730"/>
                                                  <a:pt x="569" y="729"/>
                                                  <a:pt x="569" y="728"/>
                                                </a:cubicBezTo>
                                                <a:close/>
                                                <a:moveTo>
                                                  <a:pt x="372" y="674"/>
                                                </a:moveTo>
                                                <a:cubicBezTo>
                                                  <a:pt x="373" y="673"/>
                                                  <a:pt x="374" y="673"/>
                                                  <a:pt x="375" y="672"/>
                                                </a:cubicBezTo>
                                                <a:cubicBezTo>
                                                  <a:pt x="378" y="672"/>
                                                  <a:pt x="380" y="671"/>
                                                  <a:pt x="381" y="668"/>
                                                </a:cubicBezTo>
                                                <a:cubicBezTo>
                                                  <a:pt x="382" y="668"/>
                                                  <a:pt x="384" y="669"/>
                                                  <a:pt x="385" y="666"/>
                                                </a:cubicBezTo>
                                                <a:cubicBezTo>
                                                  <a:pt x="386" y="666"/>
                                                  <a:pt x="388" y="667"/>
                                                  <a:pt x="389" y="664"/>
                                                </a:cubicBezTo>
                                                <a:cubicBezTo>
                                                  <a:pt x="390" y="664"/>
                                                  <a:pt x="392" y="665"/>
                                                  <a:pt x="393" y="662"/>
                                                </a:cubicBezTo>
                                                <a:cubicBezTo>
                                                  <a:pt x="395" y="661"/>
                                                  <a:pt x="398" y="664"/>
                                                  <a:pt x="399" y="660"/>
                                                </a:cubicBezTo>
                                                <a:cubicBezTo>
                                                  <a:pt x="401" y="660"/>
                                                  <a:pt x="402" y="660"/>
                                                  <a:pt x="404" y="660"/>
                                                </a:cubicBezTo>
                                                <a:cubicBezTo>
                                                  <a:pt x="405" y="660"/>
                                                  <a:pt x="406" y="659"/>
                                                  <a:pt x="407" y="658"/>
                                                </a:cubicBezTo>
                                                <a:cubicBezTo>
                                                  <a:pt x="411" y="658"/>
                                                  <a:pt x="415" y="658"/>
                                                  <a:pt x="419" y="658"/>
                                                </a:cubicBezTo>
                                                <a:cubicBezTo>
                                                  <a:pt x="420" y="662"/>
                                                  <a:pt x="423" y="659"/>
                                                  <a:pt x="425" y="660"/>
                                                </a:cubicBezTo>
                                                <a:cubicBezTo>
                                                  <a:pt x="426" y="661"/>
                                                  <a:pt x="427" y="663"/>
                                                  <a:pt x="429" y="664"/>
                                                </a:cubicBezTo>
                                                <a:cubicBezTo>
                                                  <a:pt x="429" y="670"/>
                                                  <a:pt x="429" y="676"/>
                                                  <a:pt x="429" y="682"/>
                                                </a:cubicBezTo>
                                                <a:cubicBezTo>
                                                  <a:pt x="429" y="682"/>
                                                  <a:pt x="430" y="683"/>
                                                  <a:pt x="431" y="684"/>
                                                </a:cubicBezTo>
                                                <a:cubicBezTo>
                                                  <a:pt x="431" y="686"/>
                                                  <a:pt x="430" y="688"/>
                                                  <a:pt x="433" y="688"/>
                                                </a:cubicBezTo>
                                                <a:cubicBezTo>
                                                  <a:pt x="434" y="689"/>
                                                  <a:pt x="434" y="689"/>
                                                  <a:pt x="438" y="675"/>
                                                </a:cubicBezTo>
                                                <a:cubicBezTo>
                                                  <a:pt x="435" y="681"/>
                                                  <a:pt x="439" y="687"/>
                                                  <a:pt x="436" y="690"/>
                                                </a:cubicBezTo>
                                                <a:cubicBezTo>
                                                  <a:pt x="436" y="692"/>
                                                  <a:pt x="437" y="693"/>
                                                  <a:pt x="438" y="694"/>
                                                </a:cubicBezTo>
                                                <a:cubicBezTo>
                                                  <a:pt x="438" y="694"/>
                                                  <a:pt x="438" y="694"/>
                                                  <a:pt x="438" y="694"/>
                                                </a:cubicBezTo>
                                                <a:cubicBezTo>
                                                  <a:pt x="438" y="688"/>
                                                  <a:pt x="438" y="682"/>
                                                  <a:pt x="435" y="690"/>
                                                </a:cubicBezTo>
                                                <a:cubicBezTo>
                                                  <a:pt x="434" y="689"/>
                                                  <a:pt x="434" y="689"/>
                                                  <a:pt x="433" y="688"/>
                                                </a:cubicBezTo>
                                                <a:cubicBezTo>
                                                  <a:pt x="433" y="687"/>
                                                  <a:pt x="434" y="684"/>
                                                  <a:pt x="431" y="684"/>
                                                </a:cubicBezTo>
                                                <a:cubicBezTo>
                                                  <a:pt x="431" y="678"/>
                                                  <a:pt x="431" y="672"/>
                                                  <a:pt x="431" y="666"/>
                                                </a:cubicBezTo>
                                                <a:cubicBezTo>
                                                  <a:pt x="431" y="666"/>
                                                  <a:pt x="429" y="665"/>
                                                  <a:pt x="429" y="664"/>
                                                </a:cubicBezTo>
                                                <a:cubicBezTo>
                                                  <a:pt x="429" y="663"/>
                                                  <a:pt x="429" y="662"/>
                                                  <a:pt x="429" y="660"/>
                                                </a:cubicBezTo>
                                                <a:cubicBezTo>
                                                  <a:pt x="427" y="660"/>
                                                  <a:pt x="426" y="660"/>
                                                  <a:pt x="425" y="660"/>
                                                </a:cubicBezTo>
                                                <a:cubicBezTo>
                                                  <a:pt x="424" y="656"/>
                                                  <a:pt x="421" y="659"/>
                                                  <a:pt x="419" y="658"/>
                                                </a:cubicBezTo>
                                                <a:cubicBezTo>
                                                  <a:pt x="418" y="657"/>
                                                  <a:pt x="418" y="656"/>
                                                  <a:pt x="417" y="656"/>
                                                </a:cubicBezTo>
                                                <a:cubicBezTo>
                                                  <a:pt x="414" y="656"/>
                                                  <a:pt x="412" y="656"/>
                                                  <a:pt x="409" y="656"/>
                                                </a:cubicBezTo>
                                                <a:cubicBezTo>
                                                  <a:pt x="409" y="654"/>
                                                  <a:pt x="408" y="653"/>
                                                  <a:pt x="408" y="652"/>
                                                </a:cubicBezTo>
                                                <a:cubicBezTo>
                                                  <a:pt x="408" y="652"/>
                                                  <a:pt x="407" y="652"/>
                                                  <a:pt x="407" y="652"/>
                                                </a:cubicBezTo>
                                                <a:cubicBezTo>
                                                  <a:pt x="407" y="654"/>
                                                  <a:pt x="407" y="656"/>
                                                  <a:pt x="407" y="658"/>
                                                </a:cubicBezTo>
                                                <a:cubicBezTo>
                                                  <a:pt x="405" y="658"/>
                                                  <a:pt x="403" y="658"/>
                                                  <a:pt x="401" y="658"/>
                                                </a:cubicBezTo>
                                                <a:cubicBezTo>
                                                  <a:pt x="400" y="658"/>
                                                  <a:pt x="399" y="659"/>
                                                  <a:pt x="399" y="660"/>
                                                </a:cubicBezTo>
                                                <a:cubicBezTo>
                                                  <a:pt x="398" y="659"/>
                                                  <a:pt x="397" y="658"/>
                                                  <a:pt x="396" y="656"/>
                                                </a:cubicBezTo>
                                                <a:cubicBezTo>
                                                  <a:pt x="395" y="658"/>
                                                  <a:pt x="394" y="660"/>
                                                  <a:pt x="393" y="662"/>
                                                </a:cubicBezTo>
                                                <a:cubicBezTo>
                                                  <a:pt x="391" y="662"/>
                                                  <a:pt x="389" y="661"/>
                                                  <a:pt x="389" y="664"/>
                                                </a:cubicBezTo>
                                                <a:cubicBezTo>
                                                  <a:pt x="387" y="664"/>
                                                  <a:pt x="385" y="663"/>
                                                  <a:pt x="385" y="666"/>
                                                </a:cubicBezTo>
                                                <a:cubicBezTo>
                                                  <a:pt x="383" y="665"/>
                                                  <a:pt x="382" y="665"/>
                                                  <a:pt x="381" y="664"/>
                                                </a:cubicBezTo>
                                                <a:cubicBezTo>
                                                  <a:pt x="381" y="666"/>
                                                  <a:pt x="381" y="667"/>
                                                  <a:pt x="381" y="668"/>
                                                </a:cubicBezTo>
                                                <a:cubicBezTo>
                                                  <a:pt x="377" y="668"/>
                                                  <a:pt x="375" y="669"/>
                                                  <a:pt x="375" y="672"/>
                                                </a:cubicBezTo>
                                                <a:cubicBezTo>
                                                  <a:pt x="374" y="673"/>
                                                  <a:pt x="373" y="673"/>
                                                  <a:pt x="372" y="674"/>
                                                </a:cubicBezTo>
                                                <a:cubicBezTo>
                                                  <a:pt x="372" y="675"/>
                                                  <a:pt x="371" y="675"/>
                                                  <a:pt x="370" y="676"/>
                                                </a:cubicBezTo>
                                                <a:cubicBezTo>
                                                  <a:pt x="369" y="676"/>
                                                  <a:pt x="368" y="676"/>
                                                  <a:pt x="366" y="676"/>
                                                </a:cubicBezTo>
                                                <a:cubicBezTo>
                                                  <a:pt x="366" y="674"/>
                                                  <a:pt x="366" y="673"/>
                                                  <a:pt x="369" y="667"/>
                                                </a:cubicBezTo>
                                                <a:cubicBezTo>
                                                  <a:pt x="367" y="668"/>
                                                  <a:pt x="366" y="669"/>
                                                  <a:pt x="367" y="669"/>
                                                </a:cubicBezTo>
                                                <a:cubicBezTo>
                                                  <a:pt x="367" y="670"/>
                                                  <a:pt x="367" y="671"/>
                                                  <a:pt x="367" y="672"/>
                                                </a:cubicBezTo>
                                                <a:cubicBezTo>
                                                  <a:pt x="368" y="671"/>
                                                  <a:pt x="368" y="670"/>
                                                  <a:pt x="366" y="672"/>
                                                </a:cubicBezTo>
                                                <a:cubicBezTo>
                                                  <a:pt x="363" y="674"/>
                                                  <a:pt x="364" y="678"/>
                                                  <a:pt x="363" y="682"/>
                                                </a:cubicBezTo>
                                                <a:cubicBezTo>
                                                  <a:pt x="366" y="680"/>
                                                  <a:pt x="368" y="678"/>
                                                  <a:pt x="370" y="676"/>
                                                </a:cubicBezTo>
                                                <a:cubicBezTo>
                                                  <a:pt x="371" y="675"/>
                                                  <a:pt x="372" y="675"/>
                                                  <a:pt x="372" y="674"/>
                                                </a:cubicBezTo>
                                                <a:close/>
                                                <a:moveTo>
                                                  <a:pt x="775" y="598"/>
                                                </a:moveTo>
                                                <a:cubicBezTo>
                                                  <a:pt x="776" y="597"/>
                                                  <a:pt x="776" y="596"/>
                                                  <a:pt x="775" y="594"/>
                                                </a:cubicBezTo>
                                                <a:cubicBezTo>
                                                  <a:pt x="778" y="595"/>
                                                  <a:pt x="780" y="596"/>
                                                  <a:pt x="782" y="597"/>
                                                </a:cubicBezTo>
                                                <a:cubicBezTo>
                                                  <a:pt x="778" y="601"/>
                                                  <a:pt x="774" y="605"/>
                                                  <a:pt x="770" y="610"/>
                                                </a:cubicBezTo>
                                                <a:cubicBezTo>
                                                  <a:pt x="782" y="608"/>
                                                  <a:pt x="793" y="607"/>
                                                  <a:pt x="801" y="598"/>
                                                </a:cubicBezTo>
                                                <a:cubicBezTo>
                                                  <a:pt x="793" y="594"/>
                                                  <a:pt x="785" y="593"/>
                                                  <a:pt x="777" y="596"/>
                                                </a:cubicBezTo>
                                                <a:cubicBezTo>
                                                  <a:pt x="776" y="596"/>
                                                  <a:pt x="776" y="597"/>
                                                  <a:pt x="775" y="598"/>
                                                </a:cubicBezTo>
                                                <a:cubicBezTo>
                                                  <a:pt x="774" y="598"/>
                                                  <a:pt x="774" y="599"/>
                                                  <a:pt x="773" y="600"/>
                                                </a:cubicBezTo>
                                                <a:cubicBezTo>
                                                  <a:pt x="767" y="600"/>
                                                  <a:pt x="765" y="604"/>
                                                  <a:pt x="763" y="608"/>
                                                </a:cubicBezTo>
                                                <a:cubicBezTo>
                                                  <a:pt x="761" y="608"/>
                                                  <a:pt x="759" y="607"/>
                                                  <a:pt x="759" y="610"/>
                                                </a:cubicBezTo>
                                                <a:cubicBezTo>
                                                  <a:pt x="759" y="610"/>
                                                  <a:pt x="759" y="610"/>
                                                  <a:pt x="759" y="609"/>
                                                </a:cubicBezTo>
                                                <a:cubicBezTo>
                                                  <a:pt x="758" y="610"/>
                                                  <a:pt x="757" y="610"/>
                                                  <a:pt x="757" y="611"/>
                                                </a:cubicBezTo>
                                                <a:cubicBezTo>
                                                  <a:pt x="757" y="611"/>
                                                  <a:pt x="757" y="611"/>
                                                  <a:pt x="758" y="611"/>
                                                </a:cubicBezTo>
                                                <a:cubicBezTo>
                                                  <a:pt x="758" y="611"/>
                                                  <a:pt x="759" y="610"/>
                                                  <a:pt x="759" y="610"/>
                                                </a:cubicBezTo>
                                                <a:cubicBezTo>
                                                  <a:pt x="760" y="609"/>
                                                  <a:pt x="763" y="611"/>
                                                  <a:pt x="763" y="608"/>
                                                </a:cubicBezTo>
                                                <a:cubicBezTo>
                                                  <a:pt x="768" y="608"/>
                                                  <a:pt x="770" y="603"/>
                                                  <a:pt x="773" y="600"/>
                                                </a:cubicBezTo>
                                                <a:cubicBezTo>
                                                  <a:pt x="774" y="599"/>
                                                  <a:pt x="774" y="598"/>
                                                  <a:pt x="775" y="598"/>
                                                </a:cubicBezTo>
                                                <a:close/>
                                                <a:moveTo>
                                                  <a:pt x="616" y="185"/>
                                                </a:moveTo>
                                                <a:cubicBezTo>
                                                  <a:pt x="617" y="184"/>
                                                  <a:pt x="617" y="184"/>
                                                  <a:pt x="620" y="178"/>
                                                </a:cubicBezTo>
                                                <a:cubicBezTo>
                                                  <a:pt x="619" y="180"/>
                                                  <a:pt x="618" y="180"/>
                                                  <a:pt x="618" y="180"/>
                                                </a:cubicBezTo>
                                                <a:cubicBezTo>
                                                  <a:pt x="618" y="181"/>
                                                  <a:pt x="619" y="182"/>
                                                  <a:pt x="619" y="183"/>
                                                </a:cubicBezTo>
                                                <a:cubicBezTo>
                                                  <a:pt x="619" y="182"/>
                                                  <a:pt x="620" y="181"/>
                                                  <a:pt x="618" y="183"/>
                                                </a:cubicBezTo>
                                                <a:cubicBezTo>
                                                  <a:pt x="617" y="184"/>
                                                  <a:pt x="617" y="184"/>
                                                  <a:pt x="616" y="185"/>
                                                </a:cubicBezTo>
                                                <a:cubicBezTo>
                                                  <a:pt x="616" y="185"/>
                                                  <a:pt x="616" y="185"/>
                                                  <a:pt x="616" y="185"/>
                                                </a:cubicBezTo>
                                                <a:cubicBezTo>
                                                  <a:pt x="615" y="185"/>
                                                  <a:pt x="615" y="186"/>
                                                  <a:pt x="614" y="186"/>
                                                </a:cubicBezTo>
                                                <a:cubicBezTo>
                                                  <a:pt x="614" y="187"/>
                                                  <a:pt x="615" y="187"/>
                                                  <a:pt x="615" y="187"/>
                                                </a:cubicBezTo>
                                                <a:cubicBezTo>
                                                  <a:pt x="615" y="186"/>
                                                  <a:pt x="616" y="186"/>
                                                  <a:pt x="616" y="185"/>
                                                </a:cubicBezTo>
                                                <a:close/>
                                                <a:moveTo>
                                                  <a:pt x="586" y="159"/>
                                                </a:moveTo>
                                                <a:cubicBezTo>
                                                  <a:pt x="586" y="159"/>
                                                  <a:pt x="586" y="159"/>
                                                  <a:pt x="586" y="159"/>
                                                </a:cubicBezTo>
                                                <a:cubicBezTo>
                                                  <a:pt x="586" y="159"/>
                                                  <a:pt x="587" y="158"/>
                                                  <a:pt x="588" y="158"/>
                                                </a:cubicBezTo>
                                                <a:cubicBezTo>
                                                  <a:pt x="587" y="158"/>
                                                  <a:pt x="587" y="157"/>
                                                  <a:pt x="587" y="157"/>
                                                </a:cubicBezTo>
                                                <a:cubicBezTo>
                                                  <a:pt x="586" y="158"/>
                                                  <a:pt x="586" y="158"/>
                                                  <a:pt x="586" y="159"/>
                                                </a:cubicBezTo>
                                                <a:cubicBezTo>
                                                  <a:pt x="586" y="159"/>
                                                  <a:pt x="586" y="159"/>
                                                  <a:pt x="586" y="159"/>
                                                </a:cubicBezTo>
                                                <a:cubicBezTo>
                                                  <a:pt x="585" y="159"/>
                                                  <a:pt x="584" y="160"/>
                                                  <a:pt x="584" y="160"/>
                                                </a:cubicBezTo>
                                                <a:cubicBezTo>
                                                  <a:pt x="584" y="160"/>
                                                  <a:pt x="584" y="161"/>
                                                  <a:pt x="585" y="161"/>
                                                </a:cubicBezTo>
                                                <a:cubicBezTo>
                                                  <a:pt x="585" y="160"/>
                                                  <a:pt x="585" y="160"/>
                                                  <a:pt x="586" y="159"/>
                                                </a:cubicBezTo>
                                                <a:close/>
                                                <a:moveTo>
                                                  <a:pt x="411" y="718"/>
                                                </a:moveTo>
                                                <a:cubicBezTo>
                                                  <a:pt x="408" y="718"/>
                                                  <a:pt x="409" y="721"/>
                                                  <a:pt x="410" y="726"/>
                                                </a:cubicBezTo>
                                                <a:cubicBezTo>
                                                  <a:pt x="409" y="724"/>
                                                  <a:pt x="408" y="723"/>
                                                  <a:pt x="408" y="722"/>
                                                </a:cubicBezTo>
                                                <a:cubicBezTo>
                                                  <a:pt x="407" y="721"/>
                                                  <a:pt x="407" y="720"/>
                                                  <a:pt x="407" y="719"/>
                                                </a:cubicBezTo>
                                                <a:cubicBezTo>
                                                  <a:pt x="406" y="718"/>
                                                  <a:pt x="406" y="717"/>
                                                  <a:pt x="405" y="714"/>
                                                </a:cubicBezTo>
                                                <a:cubicBezTo>
                                                  <a:pt x="405" y="720"/>
                                                  <a:pt x="405" y="723"/>
                                                  <a:pt x="405" y="726"/>
                                                </a:cubicBezTo>
                                                <a:cubicBezTo>
                                                  <a:pt x="406" y="726"/>
                                                  <a:pt x="407" y="726"/>
                                                  <a:pt x="409" y="722"/>
                                                </a:cubicBezTo>
                                                <a:cubicBezTo>
                                                  <a:pt x="412" y="722"/>
                                                  <a:pt x="410" y="720"/>
                                                  <a:pt x="411" y="718"/>
                                                </a:cubicBezTo>
                                                <a:cubicBezTo>
                                                  <a:pt x="411" y="718"/>
                                                  <a:pt x="412" y="717"/>
                                                  <a:pt x="413" y="716"/>
                                                </a:cubicBezTo>
                                                <a:cubicBezTo>
                                                  <a:pt x="416" y="716"/>
                                                  <a:pt x="414" y="714"/>
                                                  <a:pt x="415" y="712"/>
                                                </a:cubicBezTo>
                                                <a:cubicBezTo>
                                                  <a:pt x="415" y="712"/>
                                                  <a:pt x="416" y="711"/>
                                                  <a:pt x="417" y="710"/>
                                                </a:cubicBezTo>
                                                <a:cubicBezTo>
                                                  <a:pt x="419" y="708"/>
                                                  <a:pt x="419" y="708"/>
                                                  <a:pt x="417" y="704"/>
                                                </a:cubicBezTo>
                                                <a:cubicBezTo>
                                                  <a:pt x="417" y="707"/>
                                                  <a:pt x="417" y="708"/>
                                                  <a:pt x="417" y="710"/>
                                                </a:cubicBezTo>
                                                <a:cubicBezTo>
                                                  <a:pt x="416" y="711"/>
                                                  <a:pt x="415" y="712"/>
                                                  <a:pt x="415" y="712"/>
                                                </a:cubicBezTo>
                                                <a:cubicBezTo>
                                                  <a:pt x="412" y="712"/>
                                                  <a:pt x="413" y="715"/>
                                                  <a:pt x="413" y="716"/>
                                                </a:cubicBezTo>
                                                <a:cubicBezTo>
                                                  <a:pt x="412" y="717"/>
                                                  <a:pt x="411" y="718"/>
                                                  <a:pt x="411" y="718"/>
                                                </a:cubicBezTo>
                                                <a:close/>
                                                <a:moveTo>
                                                  <a:pt x="327" y="701"/>
                                                </a:moveTo>
                                                <a:cubicBezTo>
                                                  <a:pt x="325" y="703"/>
                                                  <a:pt x="324" y="703"/>
                                                  <a:pt x="324" y="703"/>
                                                </a:cubicBezTo>
                                                <a:cubicBezTo>
                                                  <a:pt x="324" y="704"/>
                                                  <a:pt x="325" y="705"/>
                                                  <a:pt x="325" y="706"/>
                                                </a:cubicBezTo>
                                                <a:cubicBezTo>
                                                  <a:pt x="325" y="705"/>
                                                  <a:pt x="326" y="704"/>
                                                  <a:pt x="322" y="711"/>
                                                </a:cubicBezTo>
                                                <a:cubicBezTo>
                                                  <a:pt x="323" y="710"/>
                                                  <a:pt x="324" y="709"/>
                                                  <a:pt x="324" y="709"/>
                                                </a:cubicBezTo>
                                                <a:cubicBezTo>
                                                  <a:pt x="324" y="708"/>
                                                  <a:pt x="324" y="707"/>
                                                  <a:pt x="323" y="706"/>
                                                </a:cubicBezTo>
                                                <a:cubicBezTo>
                                                  <a:pt x="323" y="707"/>
                                                  <a:pt x="323" y="709"/>
                                                  <a:pt x="327" y="701"/>
                                                </a:cubicBezTo>
                                                <a:close/>
                                                <a:moveTo>
                                                  <a:pt x="185" y="407"/>
                                                </a:moveTo>
                                                <a:cubicBezTo>
                                                  <a:pt x="187" y="406"/>
                                                  <a:pt x="187" y="406"/>
                                                  <a:pt x="187" y="405"/>
                                                </a:cubicBezTo>
                                                <a:cubicBezTo>
                                                  <a:pt x="187" y="404"/>
                                                  <a:pt x="187" y="403"/>
                                                  <a:pt x="186" y="402"/>
                                                </a:cubicBezTo>
                                                <a:cubicBezTo>
                                                  <a:pt x="186" y="404"/>
                                                  <a:pt x="186" y="405"/>
                                                  <a:pt x="187" y="402"/>
                                                </a:cubicBezTo>
                                                <a:cubicBezTo>
                                                  <a:pt x="187" y="402"/>
                                                  <a:pt x="187" y="403"/>
                                                  <a:pt x="188" y="403"/>
                                                </a:cubicBezTo>
                                                <a:cubicBezTo>
                                                  <a:pt x="188" y="402"/>
                                                  <a:pt x="189" y="402"/>
                                                  <a:pt x="189" y="401"/>
                                                </a:cubicBezTo>
                                                <a:cubicBezTo>
                                                  <a:pt x="189" y="401"/>
                                                  <a:pt x="189" y="401"/>
                                                  <a:pt x="189" y="401"/>
                                                </a:cubicBezTo>
                                                <a:cubicBezTo>
                                                  <a:pt x="188" y="401"/>
                                                  <a:pt x="188" y="402"/>
                                                  <a:pt x="185" y="407"/>
                                                </a:cubicBezTo>
                                                <a:close/>
                                                <a:moveTo>
                                                  <a:pt x="101" y="436"/>
                                                </a:moveTo>
                                                <a:cubicBezTo>
                                                  <a:pt x="101" y="437"/>
                                                  <a:pt x="101" y="437"/>
                                                  <a:pt x="101" y="437"/>
                                                </a:cubicBezTo>
                                                <a:cubicBezTo>
                                                  <a:pt x="101" y="437"/>
                                                  <a:pt x="102" y="438"/>
                                                  <a:pt x="102" y="438"/>
                                                </a:cubicBezTo>
                                                <a:cubicBezTo>
                                                  <a:pt x="102" y="438"/>
                                                  <a:pt x="103" y="438"/>
                                                  <a:pt x="103" y="438"/>
                                                </a:cubicBezTo>
                                                <a:cubicBezTo>
                                                  <a:pt x="102" y="437"/>
                                                  <a:pt x="102" y="437"/>
                                                  <a:pt x="101" y="437"/>
                                                </a:cubicBezTo>
                                                <a:cubicBezTo>
                                                  <a:pt x="101" y="435"/>
                                                  <a:pt x="102" y="433"/>
                                                  <a:pt x="99" y="433"/>
                                                </a:cubicBezTo>
                                                <a:cubicBezTo>
                                                  <a:pt x="99" y="432"/>
                                                  <a:pt x="99" y="431"/>
                                                  <a:pt x="99" y="430"/>
                                                </a:cubicBezTo>
                                                <a:cubicBezTo>
                                                  <a:pt x="100" y="429"/>
                                                  <a:pt x="102" y="427"/>
                                                  <a:pt x="104" y="426"/>
                                                </a:cubicBezTo>
                                                <a:cubicBezTo>
                                                  <a:pt x="98" y="423"/>
                                                  <a:pt x="93" y="421"/>
                                                  <a:pt x="87" y="419"/>
                                                </a:cubicBezTo>
                                                <a:cubicBezTo>
                                                  <a:pt x="87" y="422"/>
                                                  <a:pt x="87" y="426"/>
                                                  <a:pt x="87" y="429"/>
                                                </a:cubicBezTo>
                                                <a:cubicBezTo>
                                                  <a:pt x="87" y="430"/>
                                                  <a:pt x="88" y="430"/>
                                                  <a:pt x="89" y="428"/>
                                                </a:cubicBezTo>
                                                <a:cubicBezTo>
                                                  <a:pt x="89" y="433"/>
                                                  <a:pt x="89" y="435"/>
                                                  <a:pt x="89" y="438"/>
                                                </a:cubicBezTo>
                                                <a:cubicBezTo>
                                                  <a:pt x="92" y="441"/>
                                                  <a:pt x="95" y="444"/>
                                                  <a:pt x="99" y="447"/>
                                                </a:cubicBezTo>
                                                <a:cubicBezTo>
                                                  <a:pt x="100" y="448"/>
                                                  <a:pt x="101" y="448"/>
                                                  <a:pt x="104" y="449"/>
                                                </a:cubicBezTo>
                                                <a:cubicBezTo>
                                                  <a:pt x="99" y="442"/>
                                                  <a:pt x="94" y="436"/>
                                                  <a:pt x="89" y="431"/>
                                                </a:cubicBezTo>
                                                <a:cubicBezTo>
                                                  <a:pt x="89" y="429"/>
                                                  <a:pt x="89" y="427"/>
                                                  <a:pt x="89" y="423"/>
                                                </a:cubicBezTo>
                                                <a:cubicBezTo>
                                                  <a:pt x="92" y="425"/>
                                                  <a:pt x="94" y="426"/>
                                                  <a:pt x="95" y="428"/>
                                                </a:cubicBezTo>
                                                <a:cubicBezTo>
                                                  <a:pt x="95" y="430"/>
                                                  <a:pt x="97" y="432"/>
                                                  <a:pt x="99" y="433"/>
                                                </a:cubicBezTo>
                                                <a:cubicBezTo>
                                                  <a:pt x="99" y="434"/>
                                                  <a:pt x="98" y="436"/>
                                                  <a:pt x="101" y="436"/>
                                                </a:cubicBezTo>
                                                <a:close/>
                                                <a:moveTo>
                                                  <a:pt x="493" y="688"/>
                                                </a:moveTo>
                                                <a:cubicBezTo>
                                                  <a:pt x="496" y="688"/>
                                                  <a:pt x="495" y="686"/>
                                                  <a:pt x="495" y="684"/>
                                                </a:cubicBezTo>
                                                <a:cubicBezTo>
                                                  <a:pt x="496" y="684"/>
                                                  <a:pt x="496" y="684"/>
                                                  <a:pt x="496" y="684"/>
                                                </a:cubicBezTo>
                                                <a:cubicBezTo>
                                                  <a:pt x="498" y="678"/>
                                                  <a:pt x="500" y="672"/>
                                                  <a:pt x="499" y="666"/>
                                                </a:cubicBezTo>
                                                <a:cubicBezTo>
                                                  <a:pt x="500" y="665"/>
                                                  <a:pt x="501" y="665"/>
                                                  <a:pt x="501" y="664"/>
                                                </a:cubicBezTo>
                                                <a:cubicBezTo>
                                                  <a:pt x="503" y="663"/>
                                                  <a:pt x="504" y="661"/>
                                                  <a:pt x="505" y="660"/>
                                                </a:cubicBezTo>
                                                <a:cubicBezTo>
                                                  <a:pt x="507" y="659"/>
                                                  <a:pt x="510" y="662"/>
                                                  <a:pt x="511" y="656"/>
                                                </a:cubicBezTo>
                                                <a:cubicBezTo>
                                                  <a:pt x="511" y="657"/>
                                                  <a:pt x="511" y="657"/>
                                                  <a:pt x="511" y="657"/>
                                                </a:cubicBezTo>
                                                <a:cubicBezTo>
                                                  <a:pt x="514" y="657"/>
                                                  <a:pt x="517" y="657"/>
                                                  <a:pt x="519" y="657"/>
                                                </a:cubicBezTo>
                                                <a:cubicBezTo>
                                                  <a:pt x="519" y="657"/>
                                                  <a:pt x="519" y="657"/>
                                                  <a:pt x="519" y="656"/>
                                                </a:cubicBezTo>
                                                <a:cubicBezTo>
                                                  <a:pt x="517" y="656"/>
                                                  <a:pt x="514" y="656"/>
                                                  <a:pt x="511" y="658"/>
                                                </a:cubicBezTo>
                                                <a:cubicBezTo>
                                                  <a:pt x="509" y="659"/>
                                                  <a:pt x="506" y="656"/>
                                                  <a:pt x="505" y="660"/>
                                                </a:cubicBezTo>
                                                <a:cubicBezTo>
                                                  <a:pt x="504" y="660"/>
                                                  <a:pt x="503" y="660"/>
                                                  <a:pt x="501" y="660"/>
                                                </a:cubicBezTo>
                                                <a:cubicBezTo>
                                                  <a:pt x="501" y="662"/>
                                                  <a:pt x="501" y="663"/>
                                                  <a:pt x="501" y="664"/>
                                                </a:cubicBezTo>
                                                <a:cubicBezTo>
                                                  <a:pt x="501" y="665"/>
                                                  <a:pt x="500" y="665"/>
                                                  <a:pt x="499" y="666"/>
                                                </a:cubicBezTo>
                                                <a:cubicBezTo>
                                                  <a:pt x="499" y="666"/>
                                                  <a:pt x="498" y="666"/>
                                                  <a:pt x="498" y="667"/>
                                                </a:cubicBezTo>
                                                <a:cubicBezTo>
                                                  <a:pt x="494" y="672"/>
                                                  <a:pt x="495" y="678"/>
                                                  <a:pt x="495" y="684"/>
                                                </a:cubicBezTo>
                                                <a:cubicBezTo>
                                                  <a:pt x="492" y="684"/>
                                                  <a:pt x="494" y="687"/>
                                                  <a:pt x="493" y="688"/>
                                                </a:cubicBezTo>
                                                <a:cubicBezTo>
                                                  <a:pt x="493" y="689"/>
                                                  <a:pt x="492" y="689"/>
                                                  <a:pt x="493" y="690"/>
                                                </a:cubicBezTo>
                                                <a:cubicBezTo>
                                                  <a:pt x="490" y="690"/>
                                                  <a:pt x="489" y="690"/>
                                                  <a:pt x="488" y="690"/>
                                                </a:cubicBezTo>
                                                <a:cubicBezTo>
                                                  <a:pt x="487" y="688"/>
                                                  <a:pt x="487" y="687"/>
                                                  <a:pt x="486" y="684"/>
                                                </a:cubicBezTo>
                                                <a:cubicBezTo>
                                                  <a:pt x="486" y="689"/>
                                                  <a:pt x="486" y="691"/>
                                                  <a:pt x="486" y="694"/>
                                                </a:cubicBezTo>
                                                <a:cubicBezTo>
                                                  <a:pt x="488" y="693"/>
                                                  <a:pt x="490" y="692"/>
                                                  <a:pt x="491" y="690"/>
                                                </a:cubicBezTo>
                                                <a:cubicBezTo>
                                                  <a:pt x="492" y="689"/>
                                                  <a:pt x="493" y="689"/>
                                                  <a:pt x="493" y="688"/>
                                                </a:cubicBezTo>
                                                <a:close/>
                                                <a:moveTo>
                                                  <a:pt x="546" y="668"/>
                                                </a:moveTo>
                                                <a:cubicBezTo>
                                                  <a:pt x="546" y="669"/>
                                                  <a:pt x="547" y="669"/>
                                                  <a:pt x="548" y="670"/>
                                                </a:cubicBezTo>
                                                <a:cubicBezTo>
                                                  <a:pt x="548" y="673"/>
                                                  <a:pt x="550" y="674"/>
                                                  <a:pt x="554" y="674"/>
                                                </a:cubicBezTo>
                                                <a:cubicBezTo>
                                                  <a:pt x="556" y="676"/>
                                                  <a:pt x="558" y="678"/>
                                                  <a:pt x="559" y="681"/>
                                                </a:cubicBezTo>
                                                <a:cubicBezTo>
                                                  <a:pt x="560" y="682"/>
                                                  <a:pt x="561" y="684"/>
                                                  <a:pt x="563" y="687"/>
                                                </a:cubicBezTo>
                                                <a:cubicBezTo>
                                                  <a:pt x="565" y="682"/>
                                                  <a:pt x="562" y="681"/>
                                                  <a:pt x="560" y="680"/>
                                                </a:cubicBezTo>
                                                <a:cubicBezTo>
                                                  <a:pt x="559" y="677"/>
                                                  <a:pt x="558" y="673"/>
                                                  <a:pt x="556" y="670"/>
                                                </a:cubicBezTo>
                                                <a:cubicBezTo>
                                                  <a:pt x="556" y="670"/>
                                                  <a:pt x="556" y="670"/>
                                                  <a:pt x="555" y="670"/>
                                                </a:cubicBezTo>
                                                <a:cubicBezTo>
                                                  <a:pt x="556" y="670"/>
                                                  <a:pt x="556" y="670"/>
                                                  <a:pt x="556" y="670"/>
                                                </a:cubicBezTo>
                                                <a:cubicBezTo>
                                                  <a:pt x="555" y="669"/>
                                                  <a:pt x="555" y="669"/>
                                                  <a:pt x="554" y="668"/>
                                                </a:cubicBezTo>
                                                <a:cubicBezTo>
                                                  <a:pt x="554" y="668"/>
                                                  <a:pt x="554" y="669"/>
                                                  <a:pt x="554" y="669"/>
                                                </a:cubicBezTo>
                                                <a:cubicBezTo>
                                                  <a:pt x="554" y="669"/>
                                                  <a:pt x="555" y="670"/>
                                                  <a:pt x="556" y="670"/>
                                                </a:cubicBezTo>
                                                <a:cubicBezTo>
                                                  <a:pt x="555" y="672"/>
                                                  <a:pt x="557" y="674"/>
                                                  <a:pt x="554" y="674"/>
                                                </a:cubicBezTo>
                                                <a:cubicBezTo>
                                                  <a:pt x="553" y="671"/>
                                                  <a:pt x="551" y="670"/>
                                                  <a:pt x="548" y="670"/>
                                                </a:cubicBezTo>
                                                <a:cubicBezTo>
                                                  <a:pt x="547" y="669"/>
                                                  <a:pt x="546" y="669"/>
                                                  <a:pt x="546" y="668"/>
                                                </a:cubicBezTo>
                                                <a:cubicBezTo>
                                                  <a:pt x="545" y="665"/>
                                                  <a:pt x="543" y="666"/>
                                                  <a:pt x="541" y="666"/>
                                                </a:cubicBezTo>
                                                <a:cubicBezTo>
                                                  <a:pt x="541" y="665"/>
                                                  <a:pt x="541" y="664"/>
                                                  <a:pt x="541" y="662"/>
                                                </a:cubicBezTo>
                                                <a:cubicBezTo>
                                                  <a:pt x="540" y="662"/>
                                                  <a:pt x="538" y="662"/>
                                                  <a:pt x="537" y="662"/>
                                                </a:cubicBezTo>
                                                <a:cubicBezTo>
                                                  <a:pt x="536" y="662"/>
                                                  <a:pt x="535" y="662"/>
                                                  <a:pt x="533" y="662"/>
                                                </a:cubicBezTo>
                                                <a:cubicBezTo>
                                                  <a:pt x="533" y="659"/>
                                                  <a:pt x="531" y="660"/>
                                                  <a:pt x="529" y="660"/>
                                                </a:cubicBezTo>
                                                <a:cubicBezTo>
                                                  <a:pt x="528" y="658"/>
                                                  <a:pt x="528" y="656"/>
                                                  <a:pt x="527" y="654"/>
                                                </a:cubicBezTo>
                                                <a:cubicBezTo>
                                                  <a:pt x="525" y="656"/>
                                                  <a:pt x="523" y="658"/>
                                                  <a:pt x="521" y="660"/>
                                                </a:cubicBezTo>
                                                <a:cubicBezTo>
                                                  <a:pt x="524" y="660"/>
                                                  <a:pt x="527" y="660"/>
                                                  <a:pt x="529" y="660"/>
                                                </a:cubicBezTo>
                                                <a:cubicBezTo>
                                                  <a:pt x="530" y="663"/>
                                                  <a:pt x="532" y="662"/>
                                                  <a:pt x="533" y="662"/>
                                                </a:cubicBezTo>
                                                <a:cubicBezTo>
                                                  <a:pt x="534" y="663"/>
                                                  <a:pt x="534" y="664"/>
                                                  <a:pt x="535" y="664"/>
                                                </a:cubicBezTo>
                                                <a:cubicBezTo>
                                                  <a:pt x="537" y="665"/>
                                                  <a:pt x="539" y="665"/>
                                                  <a:pt x="541" y="666"/>
                                                </a:cubicBezTo>
                                                <a:cubicBezTo>
                                                  <a:pt x="542" y="669"/>
                                                  <a:pt x="544" y="668"/>
                                                  <a:pt x="546" y="668"/>
                                                </a:cubicBezTo>
                                                <a:close/>
                                                <a:moveTo>
                                                  <a:pt x="811" y="445"/>
                                                </a:moveTo>
                                                <a:cubicBezTo>
                                                  <a:pt x="808" y="445"/>
                                                  <a:pt x="809" y="447"/>
                                                  <a:pt x="810" y="449"/>
                                                </a:cubicBezTo>
                                                <a:cubicBezTo>
                                                  <a:pt x="810" y="449"/>
                                                  <a:pt x="809" y="449"/>
                                                  <a:pt x="809" y="449"/>
                                                </a:cubicBezTo>
                                                <a:cubicBezTo>
                                                  <a:pt x="804" y="453"/>
                                                  <a:pt x="798" y="458"/>
                                                  <a:pt x="793" y="462"/>
                                                </a:cubicBezTo>
                                                <a:cubicBezTo>
                                                  <a:pt x="788" y="466"/>
                                                  <a:pt x="786" y="470"/>
                                                  <a:pt x="785" y="476"/>
                                                </a:cubicBezTo>
                                                <a:cubicBezTo>
                                                  <a:pt x="784" y="481"/>
                                                  <a:pt x="780" y="486"/>
                                                  <a:pt x="778" y="491"/>
                                                </a:cubicBezTo>
                                                <a:cubicBezTo>
                                                  <a:pt x="778" y="491"/>
                                                  <a:pt x="779" y="491"/>
                                                  <a:pt x="779" y="491"/>
                                                </a:cubicBezTo>
                                                <a:cubicBezTo>
                                                  <a:pt x="785" y="486"/>
                                                  <a:pt x="791" y="482"/>
                                                  <a:pt x="794" y="475"/>
                                                </a:cubicBezTo>
                                                <a:cubicBezTo>
                                                  <a:pt x="796" y="469"/>
                                                  <a:pt x="799" y="464"/>
                                                  <a:pt x="803" y="459"/>
                                                </a:cubicBezTo>
                                                <a:cubicBezTo>
                                                  <a:pt x="806" y="456"/>
                                                  <a:pt x="808" y="453"/>
                                                  <a:pt x="809" y="449"/>
                                                </a:cubicBezTo>
                                                <a:cubicBezTo>
                                                  <a:pt x="812" y="449"/>
                                                  <a:pt x="811" y="446"/>
                                                  <a:pt x="811" y="444"/>
                                                </a:cubicBezTo>
                                                <a:cubicBezTo>
                                                  <a:pt x="811" y="445"/>
                                                  <a:pt x="811" y="445"/>
                                                  <a:pt x="811" y="445"/>
                                                </a:cubicBezTo>
                                                <a:cubicBezTo>
                                                  <a:pt x="812" y="444"/>
                                                  <a:pt x="812" y="444"/>
                                                  <a:pt x="813" y="443"/>
                                                </a:cubicBezTo>
                                                <a:cubicBezTo>
                                                  <a:pt x="813" y="443"/>
                                                  <a:pt x="812" y="443"/>
                                                  <a:pt x="812" y="443"/>
                                                </a:cubicBezTo>
                                                <a:cubicBezTo>
                                                  <a:pt x="812" y="443"/>
                                                  <a:pt x="811" y="444"/>
                                                  <a:pt x="811" y="445"/>
                                                </a:cubicBezTo>
                                                <a:close/>
                                                <a:moveTo>
                                                  <a:pt x="109" y="450"/>
                                                </a:moveTo>
                                                <a:cubicBezTo>
                                                  <a:pt x="109" y="451"/>
                                                  <a:pt x="109" y="451"/>
                                                  <a:pt x="109" y="451"/>
                                                </a:cubicBezTo>
                                                <a:cubicBezTo>
                                                  <a:pt x="109" y="451"/>
                                                  <a:pt x="110" y="452"/>
                                                  <a:pt x="110" y="453"/>
                                                </a:cubicBezTo>
                                                <a:cubicBezTo>
                                                  <a:pt x="110" y="452"/>
                                                  <a:pt x="111" y="452"/>
                                                  <a:pt x="111" y="452"/>
                                                </a:cubicBezTo>
                                                <a:cubicBezTo>
                                                  <a:pt x="110" y="451"/>
                                                  <a:pt x="110" y="451"/>
                                                  <a:pt x="107" y="451"/>
                                                </a:cubicBezTo>
                                                <a:cubicBezTo>
                                                  <a:pt x="108" y="451"/>
                                                  <a:pt x="109" y="451"/>
                                                  <a:pt x="109" y="451"/>
                                                </a:cubicBezTo>
                                                <a:cubicBezTo>
                                                  <a:pt x="109" y="449"/>
                                                  <a:pt x="109" y="448"/>
                                                  <a:pt x="108" y="447"/>
                                                </a:cubicBezTo>
                                                <a:cubicBezTo>
                                                  <a:pt x="108" y="447"/>
                                                  <a:pt x="107" y="447"/>
                                                  <a:pt x="107" y="447"/>
                                                </a:cubicBezTo>
                                                <a:cubicBezTo>
                                                  <a:pt x="107" y="448"/>
                                                  <a:pt x="107" y="449"/>
                                                  <a:pt x="109" y="450"/>
                                                </a:cubicBezTo>
                                                <a:close/>
                                                <a:moveTo>
                                                  <a:pt x="757" y="624"/>
                                                </a:moveTo>
                                                <a:cubicBezTo>
                                                  <a:pt x="757" y="624"/>
                                                  <a:pt x="757" y="624"/>
                                                  <a:pt x="757" y="624"/>
                                                </a:cubicBezTo>
                                                <a:cubicBezTo>
                                                  <a:pt x="757" y="624"/>
                                                  <a:pt x="757" y="625"/>
                                                  <a:pt x="758" y="626"/>
                                                </a:cubicBezTo>
                                                <a:cubicBezTo>
                                                  <a:pt x="758" y="625"/>
                                                  <a:pt x="758" y="625"/>
                                                  <a:pt x="759" y="625"/>
                                                </a:cubicBezTo>
                                                <a:cubicBezTo>
                                                  <a:pt x="758" y="624"/>
                                                  <a:pt x="757" y="624"/>
                                                  <a:pt x="757" y="624"/>
                                                </a:cubicBezTo>
                                                <a:cubicBezTo>
                                                  <a:pt x="757" y="621"/>
                                                  <a:pt x="754" y="622"/>
                                                  <a:pt x="753" y="622"/>
                                                </a:cubicBezTo>
                                                <a:cubicBezTo>
                                                  <a:pt x="751" y="618"/>
                                                  <a:pt x="749" y="616"/>
                                                  <a:pt x="744" y="619"/>
                                                </a:cubicBezTo>
                                                <a:cubicBezTo>
                                                  <a:pt x="747" y="620"/>
                                                  <a:pt x="750" y="621"/>
                                                  <a:pt x="753" y="622"/>
                                                </a:cubicBezTo>
                                                <a:cubicBezTo>
                                                  <a:pt x="753" y="625"/>
                                                  <a:pt x="755" y="623"/>
                                                  <a:pt x="757" y="624"/>
                                                </a:cubicBezTo>
                                                <a:close/>
                                                <a:moveTo>
                                                  <a:pt x="680" y="563"/>
                                                </a:moveTo>
                                                <a:cubicBezTo>
                                                  <a:pt x="680" y="563"/>
                                                  <a:pt x="679" y="562"/>
                                                  <a:pt x="678" y="561"/>
                                                </a:cubicBezTo>
                                                <a:cubicBezTo>
                                                  <a:pt x="678" y="558"/>
                                                  <a:pt x="676" y="560"/>
                                                  <a:pt x="674" y="559"/>
                                                </a:cubicBezTo>
                                                <a:cubicBezTo>
                                                  <a:pt x="674" y="559"/>
                                                  <a:pt x="673" y="558"/>
                                                  <a:pt x="667" y="555"/>
                                                </a:cubicBezTo>
                                                <a:cubicBezTo>
                                                  <a:pt x="669" y="557"/>
                                                  <a:pt x="669" y="557"/>
                                                  <a:pt x="669" y="557"/>
                                                </a:cubicBezTo>
                                                <a:cubicBezTo>
                                                  <a:pt x="670" y="557"/>
                                                  <a:pt x="671" y="557"/>
                                                  <a:pt x="672" y="556"/>
                                                </a:cubicBezTo>
                                                <a:cubicBezTo>
                                                  <a:pt x="671" y="556"/>
                                                  <a:pt x="670" y="556"/>
                                                  <a:pt x="672" y="557"/>
                                                </a:cubicBezTo>
                                                <a:cubicBezTo>
                                                  <a:pt x="673" y="558"/>
                                                  <a:pt x="674" y="559"/>
                                                  <a:pt x="674" y="559"/>
                                                </a:cubicBezTo>
                                                <a:cubicBezTo>
                                                  <a:pt x="674" y="562"/>
                                                  <a:pt x="677" y="561"/>
                                                  <a:pt x="678" y="561"/>
                                                </a:cubicBezTo>
                                                <a:cubicBezTo>
                                                  <a:pt x="679" y="562"/>
                                                  <a:pt x="680" y="563"/>
                                                  <a:pt x="685" y="566"/>
                                                </a:cubicBezTo>
                                                <a:cubicBezTo>
                                                  <a:pt x="684" y="564"/>
                                                  <a:pt x="683" y="563"/>
                                                  <a:pt x="683" y="563"/>
                                                </a:cubicBezTo>
                                                <a:cubicBezTo>
                                                  <a:pt x="682" y="564"/>
                                                  <a:pt x="681" y="564"/>
                                                  <a:pt x="680" y="564"/>
                                                </a:cubicBezTo>
                                                <a:cubicBezTo>
                                                  <a:pt x="682" y="565"/>
                                                  <a:pt x="683" y="565"/>
                                                  <a:pt x="680" y="563"/>
                                                </a:cubicBezTo>
                                                <a:close/>
                                                <a:moveTo>
                                                  <a:pt x="779" y="499"/>
                                                </a:moveTo>
                                                <a:cubicBezTo>
                                                  <a:pt x="779" y="498"/>
                                                  <a:pt x="779" y="497"/>
                                                  <a:pt x="779" y="497"/>
                                                </a:cubicBezTo>
                                                <a:cubicBezTo>
                                                  <a:pt x="778" y="497"/>
                                                  <a:pt x="776" y="497"/>
                                                  <a:pt x="775" y="498"/>
                                                </a:cubicBezTo>
                                                <a:cubicBezTo>
                                                  <a:pt x="775" y="498"/>
                                                  <a:pt x="775" y="498"/>
                                                  <a:pt x="775" y="499"/>
                                                </a:cubicBezTo>
                                                <a:cubicBezTo>
                                                  <a:pt x="776" y="499"/>
                                                  <a:pt x="778" y="499"/>
                                                  <a:pt x="779" y="497"/>
                                                </a:cubicBezTo>
                                                <a:cubicBezTo>
                                                  <a:pt x="780" y="497"/>
                                                  <a:pt x="783" y="498"/>
                                                  <a:pt x="783" y="495"/>
                                                </a:cubicBezTo>
                                                <a:cubicBezTo>
                                                  <a:pt x="789" y="497"/>
                                                  <a:pt x="793" y="492"/>
                                                  <a:pt x="797" y="491"/>
                                                </a:cubicBezTo>
                                                <a:cubicBezTo>
                                                  <a:pt x="807" y="487"/>
                                                  <a:pt x="815" y="480"/>
                                                  <a:pt x="817" y="469"/>
                                                </a:cubicBezTo>
                                                <a:cubicBezTo>
                                                  <a:pt x="817" y="469"/>
                                                  <a:pt x="817" y="469"/>
                                                  <a:pt x="817" y="469"/>
                                                </a:cubicBezTo>
                                                <a:cubicBezTo>
                                                  <a:pt x="818" y="469"/>
                                                  <a:pt x="818" y="468"/>
                                                  <a:pt x="819" y="468"/>
                                                </a:cubicBezTo>
                                                <a:cubicBezTo>
                                                  <a:pt x="819" y="467"/>
                                                  <a:pt x="819" y="467"/>
                                                  <a:pt x="818" y="467"/>
                                                </a:cubicBezTo>
                                                <a:cubicBezTo>
                                                  <a:pt x="818" y="468"/>
                                                  <a:pt x="817" y="468"/>
                                                  <a:pt x="817" y="469"/>
                                                </a:cubicBezTo>
                                                <a:cubicBezTo>
                                                  <a:pt x="815" y="470"/>
                                                  <a:pt x="813" y="472"/>
                                                  <a:pt x="811" y="473"/>
                                                </a:cubicBezTo>
                                                <a:cubicBezTo>
                                                  <a:pt x="807" y="475"/>
                                                  <a:pt x="804" y="479"/>
                                                  <a:pt x="799" y="479"/>
                                                </a:cubicBezTo>
                                                <a:cubicBezTo>
                                                  <a:pt x="794" y="480"/>
                                                  <a:pt x="794" y="486"/>
                                                  <a:pt x="790" y="489"/>
                                                </a:cubicBezTo>
                                                <a:cubicBezTo>
                                                  <a:pt x="789" y="490"/>
                                                  <a:pt x="787" y="490"/>
                                                  <a:pt x="786" y="491"/>
                                                </a:cubicBezTo>
                                                <a:cubicBezTo>
                                                  <a:pt x="785" y="492"/>
                                                  <a:pt x="784" y="494"/>
                                                  <a:pt x="783" y="495"/>
                                                </a:cubicBezTo>
                                                <a:cubicBezTo>
                                                  <a:pt x="781" y="495"/>
                                                  <a:pt x="779" y="494"/>
                                                  <a:pt x="779" y="499"/>
                                                </a:cubicBezTo>
                                                <a:close/>
                                                <a:moveTo>
                                                  <a:pt x="238" y="505"/>
                                                </a:moveTo>
                                                <a:cubicBezTo>
                                                  <a:pt x="238" y="504"/>
                                                  <a:pt x="238" y="503"/>
                                                  <a:pt x="238" y="503"/>
                                                </a:cubicBezTo>
                                                <a:cubicBezTo>
                                                  <a:pt x="236" y="503"/>
                                                  <a:pt x="235" y="503"/>
                                                  <a:pt x="234" y="504"/>
                                                </a:cubicBezTo>
                                                <a:cubicBezTo>
                                                  <a:pt x="234" y="504"/>
                                                  <a:pt x="234" y="504"/>
                                                  <a:pt x="234" y="505"/>
                                                </a:cubicBezTo>
                                                <a:cubicBezTo>
                                                  <a:pt x="235" y="505"/>
                                                  <a:pt x="236" y="505"/>
                                                  <a:pt x="237" y="503"/>
                                                </a:cubicBezTo>
                                                <a:cubicBezTo>
                                                  <a:pt x="238" y="503"/>
                                                  <a:pt x="238" y="503"/>
                                                  <a:pt x="238" y="503"/>
                                                </a:cubicBezTo>
                                                <a:cubicBezTo>
                                                  <a:pt x="238" y="503"/>
                                                  <a:pt x="239" y="502"/>
                                                  <a:pt x="240" y="502"/>
                                                </a:cubicBezTo>
                                                <a:cubicBezTo>
                                                  <a:pt x="239" y="502"/>
                                                  <a:pt x="239" y="501"/>
                                                  <a:pt x="239" y="501"/>
                                                </a:cubicBezTo>
                                                <a:cubicBezTo>
                                                  <a:pt x="238" y="502"/>
                                                  <a:pt x="238" y="502"/>
                                                  <a:pt x="238" y="505"/>
                                                </a:cubicBezTo>
                                                <a:close/>
                                                <a:moveTo>
                                                  <a:pt x="730" y="519"/>
                                                </a:moveTo>
                                                <a:cubicBezTo>
                                                  <a:pt x="731" y="519"/>
                                                  <a:pt x="731" y="519"/>
                                                  <a:pt x="731" y="519"/>
                                                </a:cubicBezTo>
                                                <a:cubicBezTo>
                                                  <a:pt x="730" y="518"/>
                                                  <a:pt x="730" y="518"/>
                                                  <a:pt x="729" y="517"/>
                                                </a:cubicBezTo>
                                                <a:cubicBezTo>
                                                  <a:pt x="729" y="517"/>
                                                  <a:pt x="729" y="518"/>
                                                  <a:pt x="729" y="518"/>
                                                </a:cubicBezTo>
                                                <a:cubicBezTo>
                                                  <a:pt x="729" y="518"/>
                                                  <a:pt x="730" y="519"/>
                                                  <a:pt x="735" y="521"/>
                                                </a:cubicBezTo>
                                                <a:cubicBezTo>
                                                  <a:pt x="734" y="520"/>
                                                  <a:pt x="734" y="519"/>
                                                  <a:pt x="733" y="519"/>
                                                </a:cubicBezTo>
                                                <a:cubicBezTo>
                                                  <a:pt x="732" y="519"/>
                                                  <a:pt x="732" y="520"/>
                                                  <a:pt x="731" y="520"/>
                                                </a:cubicBezTo>
                                                <a:cubicBezTo>
                                                  <a:pt x="732" y="520"/>
                                                  <a:pt x="733" y="521"/>
                                                  <a:pt x="730" y="519"/>
                                                </a:cubicBezTo>
                                                <a:close/>
                                                <a:moveTo>
                                                  <a:pt x="592" y="221"/>
                                                </a:moveTo>
                                                <a:cubicBezTo>
                                                  <a:pt x="589" y="222"/>
                                                  <a:pt x="590" y="224"/>
                                                  <a:pt x="590" y="226"/>
                                                </a:cubicBezTo>
                                                <a:cubicBezTo>
                                                  <a:pt x="590" y="225"/>
                                                  <a:pt x="590" y="225"/>
                                                  <a:pt x="590" y="225"/>
                                                </a:cubicBezTo>
                                                <a:cubicBezTo>
                                                  <a:pt x="589" y="226"/>
                                                  <a:pt x="588" y="226"/>
                                                  <a:pt x="588" y="227"/>
                                                </a:cubicBezTo>
                                                <a:cubicBezTo>
                                                  <a:pt x="588" y="227"/>
                                                  <a:pt x="588" y="227"/>
                                                  <a:pt x="589" y="227"/>
                                                </a:cubicBezTo>
                                                <a:cubicBezTo>
                                                  <a:pt x="589" y="227"/>
                                                  <a:pt x="590" y="226"/>
                                                  <a:pt x="590" y="225"/>
                                                </a:cubicBezTo>
                                                <a:cubicBezTo>
                                                  <a:pt x="593" y="225"/>
                                                  <a:pt x="591" y="223"/>
                                                  <a:pt x="592" y="221"/>
                                                </a:cubicBezTo>
                                                <a:cubicBezTo>
                                                  <a:pt x="592" y="221"/>
                                                  <a:pt x="592" y="221"/>
                                                  <a:pt x="592" y="222"/>
                                                </a:cubicBezTo>
                                                <a:cubicBezTo>
                                                  <a:pt x="593" y="221"/>
                                                  <a:pt x="593" y="221"/>
                                                  <a:pt x="594" y="220"/>
                                                </a:cubicBezTo>
                                                <a:cubicBezTo>
                                                  <a:pt x="593" y="220"/>
                                                  <a:pt x="593" y="220"/>
                                                  <a:pt x="593" y="220"/>
                                                </a:cubicBezTo>
                                                <a:cubicBezTo>
                                                  <a:pt x="593" y="220"/>
                                                  <a:pt x="592" y="221"/>
                                                  <a:pt x="592" y="221"/>
                                                </a:cubicBezTo>
                                                <a:close/>
                                                <a:moveTo>
                                                  <a:pt x="676" y="214"/>
                                                </a:moveTo>
                                                <a:cubicBezTo>
                                                  <a:pt x="676" y="213"/>
                                                  <a:pt x="676" y="213"/>
                                                  <a:pt x="676" y="213"/>
                                                </a:cubicBezTo>
                                                <a:cubicBezTo>
                                                  <a:pt x="676" y="213"/>
                                                  <a:pt x="676" y="212"/>
                                                  <a:pt x="675" y="211"/>
                                                </a:cubicBezTo>
                                                <a:cubicBezTo>
                                                  <a:pt x="675" y="212"/>
                                                  <a:pt x="675" y="212"/>
                                                  <a:pt x="674" y="212"/>
                                                </a:cubicBezTo>
                                                <a:cubicBezTo>
                                                  <a:pt x="675" y="213"/>
                                                  <a:pt x="676" y="213"/>
                                                  <a:pt x="676" y="213"/>
                                                </a:cubicBezTo>
                                                <a:cubicBezTo>
                                                  <a:pt x="677" y="215"/>
                                                  <a:pt x="675" y="217"/>
                                                  <a:pt x="678" y="217"/>
                                                </a:cubicBezTo>
                                                <a:cubicBezTo>
                                                  <a:pt x="678" y="220"/>
                                                  <a:pt x="679" y="223"/>
                                                  <a:pt x="682" y="223"/>
                                                </a:cubicBezTo>
                                                <a:cubicBezTo>
                                                  <a:pt x="683" y="225"/>
                                                  <a:pt x="681" y="227"/>
                                                  <a:pt x="684" y="227"/>
                                                </a:cubicBezTo>
                                                <a:cubicBezTo>
                                                  <a:pt x="685" y="229"/>
                                                  <a:pt x="683" y="231"/>
                                                  <a:pt x="688" y="231"/>
                                                </a:cubicBezTo>
                                                <a:cubicBezTo>
                                                  <a:pt x="687" y="231"/>
                                                  <a:pt x="687" y="231"/>
                                                  <a:pt x="686" y="231"/>
                                                </a:cubicBezTo>
                                                <a:cubicBezTo>
                                                  <a:pt x="686" y="233"/>
                                                  <a:pt x="687" y="234"/>
                                                  <a:pt x="687" y="235"/>
                                                </a:cubicBezTo>
                                                <a:cubicBezTo>
                                                  <a:pt x="687" y="235"/>
                                                  <a:pt x="688" y="235"/>
                                                  <a:pt x="688" y="235"/>
                                                </a:cubicBezTo>
                                                <a:cubicBezTo>
                                                  <a:pt x="688" y="234"/>
                                                  <a:pt x="688" y="233"/>
                                                  <a:pt x="686" y="231"/>
                                                </a:cubicBezTo>
                                                <a:cubicBezTo>
                                                  <a:pt x="686" y="230"/>
                                                  <a:pt x="687" y="228"/>
                                                  <a:pt x="684" y="227"/>
                                                </a:cubicBezTo>
                                                <a:cubicBezTo>
                                                  <a:pt x="684" y="226"/>
                                                  <a:pt x="685" y="224"/>
                                                  <a:pt x="682" y="223"/>
                                                </a:cubicBezTo>
                                                <a:cubicBezTo>
                                                  <a:pt x="683" y="220"/>
                                                  <a:pt x="681" y="218"/>
                                                  <a:pt x="678" y="217"/>
                                                </a:cubicBezTo>
                                                <a:cubicBezTo>
                                                  <a:pt x="678" y="216"/>
                                                  <a:pt x="679" y="213"/>
                                                  <a:pt x="676" y="214"/>
                                                </a:cubicBezTo>
                                                <a:close/>
                                                <a:moveTo>
                                                  <a:pt x="699" y="203"/>
                                                </a:moveTo>
                                                <a:cubicBezTo>
                                                  <a:pt x="698" y="203"/>
                                                  <a:pt x="698" y="203"/>
                                                  <a:pt x="698" y="203"/>
                                                </a:cubicBezTo>
                                                <a:cubicBezTo>
                                                  <a:pt x="699" y="204"/>
                                                  <a:pt x="699" y="205"/>
                                                  <a:pt x="700" y="205"/>
                                                </a:cubicBezTo>
                                                <a:cubicBezTo>
                                                  <a:pt x="700" y="205"/>
                                                  <a:pt x="700" y="205"/>
                                                  <a:pt x="700" y="204"/>
                                                </a:cubicBezTo>
                                                <a:cubicBezTo>
                                                  <a:pt x="700" y="204"/>
                                                  <a:pt x="699" y="204"/>
                                                  <a:pt x="698" y="203"/>
                                                </a:cubicBezTo>
                                                <a:cubicBezTo>
                                                  <a:pt x="698" y="202"/>
                                                  <a:pt x="699" y="199"/>
                                                  <a:pt x="697" y="199"/>
                                                </a:cubicBezTo>
                                                <a:cubicBezTo>
                                                  <a:pt x="696" y="198"/>
                                                  <a:pt x="696" y="196"/>
                                                  <a:pt x="695" y="195"/>
                                                </a:cubicBezTo>
                                                <a:cubicBezTo>
                                                  <a:pt x="691" y="185"/>
                                                  <a:pt x="687" y="174"/>
                                                  <a:pt x="687" y="163"/>
                                                </a:cubicBezTo>
                                                <a:cubicBezTo>
                                                  <a:pt x="686" y="155"/>
                                                  <a:pt x="684" y="147"/>
                                                  <a:pt x="682" y="139"/>
                                                </a:cubicBezTo>
                                                <a:cubicBezTo>
                                                  <a:pt x="682" y="137"/>
                                                  <a:pt x="681" y="135"/>
                                                  <a:pt x="680" y="133"/>
                                                </a:cubicBezTo>
                                                <a:cubicBezTo>
                                                  <a:pt x="684" y="133"/>
                                                  <a:pt x="685" y="135"/>
                                                  <a:pt x="686" y="137"/>
                                                </a:cubicBezTo>
                                                <a:cubicBezTo>
                                                  <a:pt x="688" y="141"/>
                                                  <a:pt x="687" y="146"/>
                                                  <a:pt x="692" y="149"/>
                                                </a:cubicBezTo>
                                                <a:cubicBezTo>
                                                  <a:pt x="692" y="145"/>
                                                  <a:pt x="692" y="141"/>
                                                  <a:pt x="692" y="137"/>
                                                </a:cubicBezTo>
                                                <a:cubicBezTo>
                                                  <a:pt x="687" y="131"/>
                                                  <a:pt x="683" y="123"/>
                                                  <a:pt x="680" y="115"/>
                                                </a:cubicBezTo>
                                                <a:cubicBezTo>
                                                  <a:pt x="680" y="114"/>
                                                  <a:pt x="678" y="113"/>
                                                  <a:pt x="676" y="111"/>
                                                </a:cubicBezTo>
                                                <a:cubicBezTo>
                                                  <a:pt x="677" y="117"/>
                                                  <a:pt x="676" y="121"/>
                                                  <a:pt x="678" y="126"/>
                                                </a:cubicBezTo>
                                                <a:cubicBezTo>
                                                  <a:pt x="680" y="131"/>
                                                  <a:pt x="677" y="137"/>
                                                  <a:pt x="675" y="143"/>
                                                </a:cubicBezTo>
                                                <a:cubicBezTo>
                                                  <a:pt x="672" y="155"/>
                                                  <a:pt x="671" y="157"/>
                                                  <a:pt x="675" y="167"/>
                                                </a:cubicBezTo>
                                                <a:cubicBezTo>
                                                  <a:pt x="676" y="171"/>
                                                  <a:pt x="676" y="176"/>
                                                  <a:pt x="679" y="180"/>
                                                </a:cubicBezTo>
                                                <a:cubicBezTo>
                                                  <a:pt x="685" y="186"/>
                                                  <a:pt x="689" y="193"/>
                                                  <a:pt x="696" y="199"/>
                                                </a:cubicBezTo>
                                                <a:cubicBezTo>
                                                  <a:pt x="697" y="201"/>
                                                  <a:pt x="695" y="203"/>
                                                  <a:pt x="699" y="203"/>
                                                </a:cubicBezTo>
                                                <a:close/>
                                                <a:moveTo>
                                                  <a:pt x="282" y="199"/>
                                                </a:moveTo>
                                                <a:cubicBezTo>
                                                  <a:pt x="280" y="200"/>
                                                  <a:pt x="278" y="198"/>
                                                  <a:pt x="280" y="202"/>
                                                </a:cubicBezTo>
                                                <a:cubicBezTo>
                                                  <a:pt x="273" y="202"/>
                                                  <a:pt x="269" y="202"/>
                                                  <a:pt x="264" y="202"/>
                                                </a:cubicBezTo>
                                                <a:cubicBezTo>
                                                  <a:pt x="262" y="205"/>
                                                  <a:pt x="260" y="208"/>
                                                  <a:pt x="258" y="211"/>
                                                </a:cubicBezTo>
                                                <a:cubicBezTo>
                                                  <a:pt x="266" y="210"/>
                                                  <a:pt x="272" y="206"/>
                                                  <a:pt x="278" y="201"/>
                                                </a:cubicBezTo>
                                                <a:cubicBezTo>
                                                  <a:pt x="279" y="201"/>
                                                  <a:pt x="282" y="202"/>
                                                  <a:pt x="282" y="199"/>
                                                </a:cubicBezTo>
                                                <a:cubicBezTo>
                                                  <a:pt x="283" y="199"/>
                                                  <a:pt x="283" y="198"/>
                                                  <a:pt x="284" y="197"/>
                                                </a:cubicBezTo>
                                                <a:cubicBezTo>
                                                  <a:pt x="291" y="195"/>
                                                  <a:pt x="303" y="183"/>
                                                  <a:pt x="303" y="175"/>
                                                </a:cubicBezTo>
                                                <a:cubicBezTo>
                                                  <a:pt x="296" y="180"/>
                                                  <a:pt x="288" y="181"/>
                                                  <a:pt x="280" y="184"/>
                                                </a:cubicBezTo>
                                                <a:cubicBezTo>
                                                  <a:pt x="277" y="188"/>
                                                  <a:pt x="271" y="191"/>
                                                  <a:pt x="270" y="198"/>
                                                </a:cubicBezTo>
                                                <a:cubicBezTo>
                                                  <a:pt x="273" y="197"/>
                                                  <a:pt x="275" y="196"/>
                                                  <a:pt x="277" y="195"/>
                                                </a:cubicBezTo>
                                                <a:cubicBezTo>
                                                  <a:pt x="279" y="195"/>
                                                  <a:pt x="282" y="194"/>
                                                  <a:pt x="284" y="194"/>
                                                </a:cubicBezTo>
                                                <a:cubicBezTo>
                                                  <a:pt x="284" y="195"/>
                                                  <a:pt x="284" y="196"/>
                                                  <a:pt x="284" y="197"/>
                                                </a:cubicBezTo>
                                                <a:cubicBezTo>
                                                  <a:pt x="283" y="198"/>
                                                  <a:pt x="283" y="199"/>
                                                  <a:pt x="282" y="199"/>
                                                </a:cubicBezTo>
                                                <a:close/>
                                                <a:moveTo>
                                                  <a:pt x="368" y="195"/>
                                                </a:moveTo>
                                                <a:cubicBezTo>
                                                  <a:pt x="367" y="195"/>
                                                  <a:pt x="367" y="195"/>
                                                  <a:pt x="366" y="195"/>
                                                </a:cubicBezTo>
                                                <a:cubicBezTo>
                                                  <a:pt x="367" y="197"/>
                                                  <a:pt x="367" y="198"/>
                                                  <a:pt x="367" y="199"/>
                                                </a:cubicBezTo>
                                                <a:cubicBezTo>
                                                  <a:pt x="367" y="199"/>
                                                  <a:pt x="368" y="199"/>
                                                  <a:pt x="368" y="199"/>
                                                </a:cubicBezTo>
                                                <a:cubicBezTo>
                                                  <a:pt x="368" y="198"/>
                                                  <a:pt x="368" y="196"/>
                                                  <a:pt x="365" y="195"/>
                                                </a:cubicBezTo>
                                                <a:cubicBezTo>
                                                  <a:pt x="365" y="195"/>
                                                  <a:pt x="366" y="195"/>
                                                  <a:pt x="367" y="195"/>
                                                </a:cubicBezTo>
                                                <a:cubicBezTo>
                                                  <a:pt x="366" y="194"/>
                                                  <a:pt x="366" y="193"/>
                                                  <a:pt x="366" y="191"/>
                                                </a:cubicBezTo>
                                                <a:cubicBezTo>
                                                  <a:pt x="365" y="191"/>
                                                  <a:pt x="365" y="191"/>
                                                  <a:pt x="365" y="191"/>
                                                </a:cubicBezTo>
                                                <a:cubicBezTo>
                                                  <a:pt x="365" y="193"/>
                                                  <a:pt x="365" y="194"/>
                                                  <a:pt x="368" y="195"/>
                                                </a:cubicBezTo>
                                                <a:close/>
                                                <a:moveTo>
                                                  <a:pt x="650" y="847"/>
                                                </a:moveTo>
                                                <a:cubicBezTo>
                                                  <a:pt x="650" y="848"/>
                                                  <a:pt x="650" y="849"/>
                                                  <a:pt x="650" y="849"/>
                                                </a:cubicBezTo>
                                                <a:cubicBezTo>
                                                  <a:pt x="651" y="849"/>
                                                  <a:pt x="653" y="849"/>
                                                  <a:pt x="654" y="848"/>
                                                </a:cubicBezTo>
                                                <a:cubicBezTo>
                                                  <a:pt x="654" y="848"/>
                                                  <a:pt x="654" y="848"/>
                                                  <a:pt x="654" y="847"/>
                                                </a:cubicBezTo>
                                                <a:cubicBezTo>
                                                  <a:pt x="653" y="847"/>
                                                  <a:pt x="651" y="847"/>
                                                  <a:pt x="650" y="851"/>
                                                </a:cubicBezTo>
                                                <a:cubicBezTo>
                                                  <a:pt x="650" y="850"/>
                                                  <a:pt x="650" y="849"/>
                                                  <a:pt x="650" y="849"/>
                                                </a:cubicBezTo>
                                                <a:cubicBezTo>
                                                  <a:pt x="649" y="849"/>
                                                  <a:pt x="647" y="849"/>
                                                  <a:pt x="646" y="850"/>
                                                </a:cubicBezTo>
                                                <a:cubicBezTo>
                                                  <a:pt x="646" y="850"/>
                                                  <a:pt x="646" y="851"/>
                                                  <a:pt x="646" y="851"/>
                                                </a:cubicBezTo>
                                                <a:cubicBezTo>
                                                  <a:pt x="648" y="851"/>
                                                  <a:pt x="649" y="851"/>
                                                  <a:pt x="650" y="847"/>
                                                </a:cubicBezTo>
                                                <a:close/>
                                                <a:moveTo>
                                                  <a:pt x="375" y="185"/>
                                                </a:moveTo>
                                                <a:cubicBezTo>
                                                  <a:pt x="375" y="185"/>
                                                  <a:pt x="374" y="185"/>
                                                  <a:pt x="374" y="185"/>
                                                </a:cubicBezTo>
                                                <a:cubicBezTo>
                                                  <a:pt x="375" y="186"/>
                                                  <a:pt x="375" y="186"/>
                                                  <a:pt x="376" y="187"/>
                                                </a:cubicBezTo>
                                                <a:cubicBezTo>
                                                  <a:pt x="376" y="187"/>
                                                  <a:pt x="376" y="187"/>
                                                  <a:pt x="376" y="186"/>
                                                </a:cubicBezTo>
                                                <a:cubicBezTo>
                                                  <a:pt x="376" y="186"/>
                                                  <a:pt x="375" y="185"/>
                                                  <a:pt x="373" y="185"/>
                                                </a:cubicBezTo>
                                                <a:cubicBezTo>
                                                  <a:pt x="374" y="185"/>
                                                  <a:pt x="374" y="185"/>
                                                  <a:pt x="375" y="185"/>
                                                </a:cubicBezTo>
                                                <a:cubicBezTo>
                                                  <a:pt x="374" y="184"/>
                                                  <a:pt x="374" y="182"/>
                                                  <a:pt x="374" y="181"/>
                                                </a:cubicBezTo>
                                                <a:cubicBezTo>
                                                  <a:pt x="373" y="181"/>
                                                  <a:pt x="373" y="181"/>
                                                  <a:pt x="373" y="181"/>
                                                </a:cubicBezTo>
                                                <a:cubicBezTo>
                                                  <a:pt x="373" y="183"/>
                                                  <a:pt x="373" y="184"/>
                                                  <a:pt x="375" y="185"/>
                                                </a:cubicBezTo>
                                                <a:close/>
                                                <a:moveTo>
                                                  <a:pt x="351" y="185"/>
                                                </a:moveTo>
                                                <a:cubicBezTo>
                                                  <a:pt x="350" y="185"/>
                                                  <a:pt x="350" y="185"/>
                                                  <a:pt x="350" y="185"/>
                                                </a:cubicBezTo>
                                                <a:cubicBezTo>
                                                  <a:pt x="351" y="186"/>
                                                  <a:pt x="351" y="186"/>
                                                  <a:pt x="352" y="187"/>
                                                </a:cubicBezTo>
                                                <a:cubicBezTo>
                                                  <a:pt x="352" y="187"/>
                                                  <a:pt x="352" y="187"/>
                                                  <a:pt x="352" y="186"/>
                                                </a:cubicBezTo>
                                                <a:cubicBezTo>
                                                  <a:pt x="352" y="186"/>
                                                  <a:pt x="351" y="185"/>
                                                  <a:pt x="350" y="185"/>
                                                </a:cubicBezTo>
                                                <a:cubicBezTo>
                                                  <a:pt x="350" y="184"/>
                                                  <a:pt x="351" y="181"/>
                                                  <a:pt x="348" y="181"/>
                                                </a:cubicBezTo>
                                                <a:cubicBezTo>
                                                  <a:pt x="348" y="180"/>
                                                  <a:pt x="349" y="177"/>
                                                  <a:pt x="345" y="177"/>
                                                </a:cubicBezTo>
                                                <a:cubicBezTo>
                                                  <a:pt x="345" y="177"/>
                                                  <a:pt x="346" y="177"/>
                                                  <a:pt x="347" y="177"/>
                                                </a:cubicBezTo>
                                                <a:cubicBezTo>
                                                  <a:pt x="346" y="176"/>
                                                  <a:pt x="346" y="174"/>
                                                  <a:pt x="346" y="173"/>
                                                </a:cubicBezTo>
                                                <a:cubicBezTo>
                                                  <a:pt x="345" y="173"/>
                                                  <a:pt x="345" y="173"/>
                                                  <a:pt x="344" y="173"/>
                                                </a:cubicBezTo>
                                                <a:cubicBezTo>
                                                  <a:pt x="345" y="175"/>
                                                  <a:pt x="345" y="176"/>
                                                  <a:pt x="346" y="177"/>
                                                </a:cubicBezTo>
                                                <a:cubicBezTo>
                                                  <a:pt x="347" y="179"/>
                                                  <a:pt x="345" y="181"/>
                                                  <a:pt x="348" y="181"/>
                                                </a:cubicBezTo>
                                                <a:cubicBezTo>
                                                  <a:pt x="349" y="183"/>
                                                  <a:pt x="347" y="185"/>
                                                  <a:pt x="351" y="185"/>
                                                </a:cubicBezTo>
                                                <a:close/>
                                                <a:moveTo>
                                                  <a:pt x="291" y="845"/>
                                                </a:moveTo>
                                                <a:cubicBezTo>
                                                  <a:pt x="289" y="844"/>
                                                  <a:pt x="289" y="843"/>
                                                  <a:pt x="289" y="843"/>
                                                </a:cubicBezTo>
                                                <a:cubicBezTo>
                                                  <a:pt x="288" y="843"/>
                                                  <a:pt x="287" y="844"/>
                                                  <a:pt x="286" y="844"/>
                                                </a:cubicBezTo>
                                                <a:cubicBezTo>
                                                  <a:pt x="287" y="844"/>
                                                  <a:pt x="288" y="845"/>
                                                  <a:pt x="281" y="841"/>
                                                </a:cubicBezTo>
                                                <a:cubicBezTo>
                                                  <a:pt x="282" y="842"/>
                                                  <a:pt x="283" y="843"/>
                                                  <a:pt x="283" y="843"/>
                                                </a:cubicBezTo>
                                                <a:cubicBezTo>
                                                  <a:pt x="284" y="843"/>
                                                  <a:pt x="285" y="842"/>
                                                  <a:pt x="286" y="842"/>
                                                </a:cubicBezTo>
                                                <a:cubicBezTo>
                                                  <a:pt x="285" y="842"/>
                                                  <a:pt x="284" y="841"/>
                                                  <a:pt x="291" y="845"/>
                                                </a:cubicBezTo>
                                                <a:close/>
                                                <a:moveTo>
                                                  <a:pt x="604" y="181"/>
                                                </a:moveTo>
                                                <a:cubicBezTo>
                                                  <a:pt x="607" y="181"/>
                                                  <a:pt x="606" y="179"/>
                                                  <a:pt x="606" y="177"/>
                                                </a:cubicBezTo>
                                                <a:cubicBezTo>
                                                  <a:pt x="606" y="177"/>
                                                  <a:pt x="606" y="177"/>
                                                  <a:pt x="606" y="177"/>
                                                </a:cubicBezTo>
                                                <a:cubicBezTo>
                                                  <a:pt x="607" y="177"/>
                                                  <a:pt x="607" y="176"/>
                                                  <a:pt x="608" y="176"/>
                                                </a:cubicBezTo>
                                                <a:cubicBezTo>
                                                  <a:pt x="607" y="176"/>
                                                  <a:pt x="607" y="175"/>
                                                  <a:pt x="607" y="175"/>
                                                </a:cubicBezTo>
                                                <a:cubicBezTo>
                                                  <a:pt x="607" y="176"/>
                                                  <a:pt x="606" y="176"/>
                                                  <a:pt x="606" y="177"/>
                                                </a:cubicBezTo>
                                                <a:cubicBezTo>
                                                  <a:pt x="603" y="177"/>
                                                  <a:pt x="604" y="180"/>
                                                  <a:pt x="604" y="181"/>
                                                </a:cubicBezTo>
                                                <a:cubicBezTo>
                                                  <a:pt x="604" y="181"/>
                                                  <a:pt x="604" y="181"/>
                                                  <a:pt x="604" y="181"/>
                                                </a:cubicBezTo>
                                                <a:cubicBezTo>
                                                  <a:pt x="603" y="181"/>
                                                  <a:pt x="603" y="182"/>
                                                  <a:pt x="602" y="182"/>
                                                </a:cubicBezTo>
                                                <a:cubicBezTo>
                                                  <a:pt x="602" y="183"/>
                                                  <a:pt x="602" y="183"/>
                                                  <a:pt x="603" y="183"/>
                                                </a:cubicBezTo>
                                                <a:cubicBezTo>
                                                  <a:pt x="603" y="182"/>
                                                  <a:pt x="604" y="182"/>
                                                  <a:pt x="604" y="181"/>
                                                </a:cubicBezTo>
                                                <a:close/>
                                                <a:moveTo>
                                                  <a:pt x="362" y="181"/>
                                                </a:moveTo>
                                                <a:cubicBezTo>
                                                  <a:pt x="361" y="181"/>
                                                  <a:pt x="361" y="181"/>
                                                  <a:pt x="360" y="181"/>
                                                </a:cubicBezTo>
                                                <a:cubicBezTo>
                                                  <a:pt x="361" y="182"/>
                                                  <a:pt x="361" y="184"/>
                                                  <a:pt x="361" y="185"/>
                                                </a:cubicBezTo>
                                                <a:cubicBezTo>
                                                  <a:pt x="361" y="185"/>
                                                  <a:pt x="362" y="185"/>
                                                  <a:pt x="362" y="185"/>
                                                </a:cubicBezTo>
                                                <a:cubicBezTo>
                                                  <a:pt x="362" y="184"/>
                                                  <a:pt x="362" y="182"/>
                                                  <a:pt x="359" y="181"/>
                                                </a:cubicBezTo>
                                                <a:cubicBezTo>
                                                  <a:pt x="359" y="181"/>
                                                  <a:pt x="360" y="181"/>
                                                  <a:pt x="361" y="181"/>
                                                </a:cubicBezTo>
                                                <a:cubicBezTo>
                                                  <a:pt x="360" y="180"/>
                                                  <a:pt x="360" y="178"/>
                                                  <a:pt x="360" y="177"/>
                                                </a:cubicBezTo>
                                                <a:cubicBezTo>
                                                  <a:pt x="359" y="177"/>
                                                  <a:pt x="359" y="177"/>
                                                  <a:pt x="359" y="177"/>
                                                </a:cubicBezTo>
                                                <a:cubicBezTo>
                                                  <a:pt x="359" y="179"/>
                                                  <a:pt x="359" y="180"/>
                                                  <a:pt x="362" y="181"/>
                                                </a:cubicBezTo>
                                                <a:close/>
                                                <a:moveTo>
                                                  <a:pt x="281" y="841"/>
                                                </a:moveTo>
                                                <a:cubicBezTo>
                                                  <a:pt x="279" y="840"/>
                                                  <a:pt x="279" y="839"/>
                                                  <a:pt x="279" y="839"/>
                                                </a:cubicBezTo>
                                                <a:cubicBezTo>
                                                  <a:pt x="278" y="839"/>
                                                  <a:pt x="277" y="840"/>
                                                  <a:pt x="276" y="840"/>
                                                </a:cubicBezTo>
                                                <a:cubicBezTo>
                                                  <a:pt x="277" y="840"/>
                                                  <a:pt x="278" y="841"/>
                                                  <a:pt x="276" y="839"/>
                                                </a:cubicBezTo>
                                                <a:cubicBezTo>
                                                  <a:pt x="276" y="836"/>
                                                  <a:pt x="273" y="837"/>
                                                  <a:pt x="272" y="837"/>
                                                </a:cubicBezTo>
                                                <a:cubicBezTo>
                                                  <a:pt x="272" y="834"/>
                                                  <a:pt x="269" y="835"/>
                                                  <a:pt x="268" y="835"/>
                                                </a:cubicBezTo>
                                                <a:cubicBezTo>
                                                  <a:pt x="268" y="832"/>
                                                  <a:pt x="265" y="833"/>
                                                  <a:pt x="259" y="831"/>
                                                </a:cubicBezTo>
                                                <a:cubicBezTo>
                                                  <a:pt x="260" y="832"/>
                                                  <a:pt x="261" y="833"/>
                                                  <a:pt x="261" y="833"/>
                                                </a:cubicBezTo>
                                                <a:cubicBezTo>
                                                  <a:pt x="262" y="833"/>
                                                  <a:pt x="263" y="832"/>
                                                  <a:pt x="264" y="832"/>
                                                </a:cubicBezTo>
                                                <a:cubicBezTo>
                                                  <a:pt x="263" y="832"/>
                                                  <a:pt x="261" y="831"/>
                                                  <a:pt x="264" y="833"/>
                                                </a:cubicBezTo>
                                                <a:cubicBezTo>
                                                  <a:pt x="264" y="836"/>
                                                  <a:pt x="266" y="835"/>
                                                  <a:pt x="268" y="835"/>
                                                </a:cubicBezTo>
                                                <a:cubicBezTo>
                                                  <a:pt x="268" y="838"/>
                                                  <a:pt x="270" y="837"/>
                                                  <a:pt x="272" y="837"/>
                                                </a:cubicBezTo>
                                                <a:cubicBezTo>
                                                  <a:pt x="272" y="840"/>
                                                  <a:pt x="274" y="839"/>
                                                  <a:pt x="281" y="841"/>
                                                </a:cubicBezTo>
                                                <a:close/>
                                                <a:moveTo>
                                                  <a:pt x="594" y="175"/>
                                                </a:moveTo>
                                                <a:cubicBezTo>
                                                  <a:pt x="591" y="175"/>
                                                  <a:pt x="592" y="178"/>
                                                  <a:pt x="592" y="179"/>
                                                </a:cubicBezTo>
                                                <a:cubicBezTo>
                                                  <a:pt x="592" y="179"/>
                                                  <a:pt x="592" y="179"/>
                                                  <a:pt x="592" y="179"/>
                                                </a:cubicBezTo>
                                                <a:cubicBezTo>
                                                  <a:pt x="591" y="179"/>
                                                  <a:pt x="591" y="180"/>
                                                  <a:pt x="590" y="180"/>
                                                </a:cubicBezTo>
                                                <a:cubicBezTo>
                                                  <a:pt x="590" y="181"/>
                                                  <a:pt x="590" y="181"/>
                                                  <a:pt x="591" y="181"/>
                                                </a:cubicBezTo>
                                                <a:cubicBezTo>
                                                  <a:pt x="591" y="180"/>
                                                  <a:pt x="592" y="180"/>
                                                  <a:pt x="592" y="179"/>
                                                </a:cubicBezTo>
                                                <a:cubicBezTo>
                                                  <a:pt x="595" y="179"/>
                                                  <a:pt x="593" y="177"/>
                                                  <a:pt x="594" y="175"/>
                                                </a:cubicBezTo>
                                                <a:cubicBezTo>
                                                  <a:pt x="594" y="175"/>
                                                  <a:pt x="594" y="175"/>
                                                  <a:pt x="594" y="175"/>
                                                </a:cubicBezTo>
                                                <a:cubicBezTo>
                                                  <a:pt x="595" y="175"/>
                                                  <a:pt x="595" y="174"/>
                                                  <a:pt x="596" y="174"/>
                                                </a:cubicBezTo>
                                                <a:cubicBezTo>
                                                  <a:pt x="595" y="174"/>
                                                  <a:pt x="595" y="173"/>
                                                  <a:pt x="595" y="173"/>
                                                </a:cubicBezTo>
                                                <a:cubicBezTo>
                                                  <a:pt x="595" y="174"/>
                                                  <a:pt x="594" y="174"/>
                                                  <a:pt x="594" y="175"/>
                                                </a:cubicBezTo>
                                                <a:close/>
                                                <a:moveTo>
                                                  <a:pt x="370" y="169"/>
                                                </a:moveTo>
                                                <a:cubicBezTo>
                                                  <a:pt x="369" y="169"/>
                                                  <a:pt x="369" y="169"/>
                                                  <a:pt x="368" y="169"/>
                                                </a:cubicBezTo>
                                                <a:cubicBezTo>
                                                  <a:pt x="369" y="170"/>
                                                  <a:pt x="369" y="172"/>
                                                  <a:pt x="369" y="173"/>
                                                </a:cubicBezTo>
                                                <a:cubicBezTo>
                                                  <a:pt x="369" y="173"/>
                                                  <a:pt x="370" y="173"/>
                                                  <a:pt x="370" y="173"/>
                                                </a:cubicBezTo>
                                                <a:cubicBezTo>
                                                  <a:pt x="370" y="172"/>
                                                  <a:pt x="370" y="170"/>
                                                  <a:pt x="367" y="169"/>
                                                </a:cubicBezTo>
                                                <a:cubicBezTo>
                                                  <a:pt x="367" y="169"/>
                                                  <a:pt x="368" y="169"/>
                                                  <a:pt x="369" y="169"/>
                                                </a:cubicBezTo>
                                                <a:cubicBezTo>
                                                  <a:pt x="368" y="168"/>
                                                  <a:pt x="368" y="166"/>
                                                  <a:pt x="368" y="165"/>
                                                </a:cubicBezTo>
                                                <a:cubicBezTo>
                                                  <a:pt x="367" y="165"/>
                                                  <a:pt x="367" y="165"/>
                                                  <a:pt x="367" y="165"/>
                                                </a:cubicBezTo>
                                                <a:cubicBezTo>
                                                  <a:pt x="367" y="167"/>
                                                  <a:pt x="367" y="168"/>
                                                  <a:pt x="370" y="169"/>
                                                </a:cubicBezTo>
                                                <a:close/>
                                                <a:moveTo>
                                                  <a:pt x="266" y="162"/>
                                                </a:moveTo>
                                                <a:cubicBezTo>
                                                  <a:pt x="265" y="164"/>
                                                  <a:pt x="264" y="164"/>
                                                  <a:pt x="264" y="164"/>
                                                </a:cubicBezTo>
                                                <a:cubicBezTo>
                                                  <a:pt x="264" y="165"/>
                                                  <a:pt x="264" y="166"/>
                                                  <a:pt x="265" y="167"/>
                                                </a:cubicBezTo>
                                                <a:cubicBezTo>
                                                  <a:pt x="265" y="166"/>
                                                  <a:pt x="265" y="165"/>
                                                  <a:pt x="264" y="167"/>
                                                </a:cubicBezTo>
                                                <a:cubicBezTo>
                                                  <a:pt x="263" y="168"/>
                                                  <a:pt x="263" y="168"/>
                                                  <a:pt x="262" y="169"/>
                                                </a:cubicBezTo>
                                                <a:cubicBezTo>
                                                  <a:pt x="261" y="169"/>
                                                  <a:pt x="259" y="169"/>
                                                  <a:pt x="257" y="169"/>
                                                </a:cubicBezTo>
                                                <a:cubicBezTo>
                                                  <a:pt x="261" y="161"/>
                                                  <a:pt x="264" y="154"/>
                                                  <a:pt x="268" y="147"/>
                                                </a:cubicBezTo>
                                                <a:cubicBezTo>
                                                  <a:pt x="267" y="144"/>
                                                  <a:pt x="266" y="140"/>
                                                  <a:pt x="265" y="137"/>
                                                </a:cubicBezTo>
                                                <a:cubicBezTo>
                                                  <a:pt x="259" y="143"/>
                                                  <a:pt x="254" y="150"/>
                                                  <a:pt x="251" y="157"/>
                                                </a:cubicBezTo>
                                                <a:cubicBezTo>
                                                  <a:pt x="249" y="163"/>
                                                  <a:pt x="248" y="168"/>
                                                  <a:pt x="247" y="173"/>
                                                </a:cubicBezTo>
                                                <a:cubicBezTo>
                                                  <a:pt x="246" y="178"/>
                                                  <a:pt x="246" y="182"/>
                                                  <a:pt x="246" y="187"/>
                                                </a:cubicBezTo>
                                                <a:cubicBezTo>
                                                  <a:pt x="246" y="192"/>
                                                  <a:pt x="248" y="196"/>
                                                  <a:pt x="249" y="202"/>
                                                </a:cubicBezTo>
                                                <a:cubicBezTo>
                                                  <a:pt x="250" y="197"/>
                                                  <a:pt x="252" y="193"/>
                                                  <a:pt x="251" y="190"/>
                                                </a:cubicBezTo>
                                                <a:cubicBezTo>
                                                  <a:pt x="251" y="186"/>
                                                  <a:pt x="252" y="183"/>
                                                  <a:pt x="254" y="180"/>
                                                </a:cubicBezTo>
                                                <a:cubicBezTo>
                                                  <a:pt x="254" y="179"/>
                                                  <a:pt x="254" y="176"/>
                                                  <a:pt x="254" y="175"/>
                                                </a:cubicBezTo>
                                                <a:cubicBezTo>
                                                  <a:pt x="250" y="170"/>
                                                  <a:pt x="252" y="164"/>
                                                  <a:pt x="252" y="159"/>
                                                </a:cubicBezTo>
                                                <a:cubicBezTo>
                                                  <a:pt x="253" y="159"/>
                                                  <a:pt x="254" y="159"/>
                                                  <a:pt x="256" y="159"/>
                                                </a:cubicBezTo>
                                                <a:cubicBezTo>
                                                  <a:pt x="256" y="163"/>
                                                  <a:pt x="256" y="167"/>
                                                  <a:pt x="256" y="171"/>
                                                </a:cubicBezTo>
                                                <a:cubicBezTo>
                                                  <a:pt x="257" y="171"/>
                                                  <a:pt x="259" y="172"/>
                                                  <a:pt x="262" y="174"/>
                                                </a:cubicBezTo>
                                                <a:cubicBezTo>
                                                  <a:pt x="262" y="171"/>
                                                  <a:pt x="262" y="170"/>
                                                  <a:pt x="262" y="169"/>
                                                </a:cubicBezTo>
                                                <a:cubicBezTo>
                                                  <a:pt x="263" y="168"/>
                                                  <a:pt x="263" y="168"/>
                                                  <a:pt x="266" y="162"/>
                                                </a:cubicBezTo>
                                                <a:close/>
                                                <a:moveTo>
                                                  <a:pt x="560" y="158"/>
                                                </a:moveTo>
                                                <a:cubicBezTo>
                                                  <a:pt x="558" y="160"/>
                                                  <a:pt x="558" y="160"/>
                                                  <a:pt x="558" y="160"/>
                                                </a:cubicBezTo>
                                                <a:cubicBezTo>
                                                  <a:pt x="558" y="161"/>
                                                  <a:pt x="558" y="162"/>
                                                  <a:pt x="559" y="163"/>
                                                </a:cubicBezTo>
                                                <a:cubicBezTo>
                                                  <a:pt x="559" y="162"/>
                                                  <a:pt x="559" y="161"/>
                                                  <a:pt x="555" y="168"/>
                                                </a:cubicBezTo>
                                                <a:cubicBezTo>
                                                  <a:pt x="557" y="167"/>
                                                  <a:pt x="558" y="166"/>
                                                  <a:pt x="558" y="166"/>
                                                </a:cubicBezTo>
                                                <a:cubicBezTo>
                                                  <a:pt x="557" y="165"/>
                                                  <a:pt x="557" y="164"/>
                                                  <a:pt x="557" y="163"/>
                                                </a:cubicBezTo>
                                                <a:cubicBezTo>
                                                  <a:pt x="556" y="164"/>
                                                  <a:pt x="556" y="165"/>
                                                  <a:pt x="560" y="158"/>
                                                </a:cubicBezTo>
                                                <a:close/>
                                                <a:moveTo>
                                                  <a:pt x="672" y="240"/>
                                                </a:moveTo>
                                                <a:cubicBezTo>
                                                  <a:pt x="672" y="240"/>
                                                  <a:pt x="672" y="239"/>
                                                  <a:pt x="672" y="239"/>
                                                </a:cubicBezTo>
                                                <a:cubicBezTo>
                                                  <a:pt x="672" y="239"/>
                                                  <a:pt x="672" y="238"/>
                                                  <a:pt x="671" y="238"/>
                                                </a:cubicBezTo>
                                                <a:cubicBezTo>
                                                  <a:pt x="671" y="238"/>
                                                  <a:pt x="671" y="238"/>
                                                  <a:pt x="670" y="238"/>
                                                </a:cubicBezTo>
                                                <a:cubicBezTo>
                                                  <a:pt x="671" y="239"/>
                                                  <a:pt x="672" y="239"/>
                                                  <a:pt x="672" y="239"/>
                                                </a:cubicBezTo>
                                                <a:cubicBezTo>
                                                  <a:pt x="672" y="242"/>
                                                  <a:pt x="675" y="241"/>
                                                  <a:pt x="676" y="241"/>
                                                </a:cubicBezTo>
                                                <a:cubicBezTo>
                                                  <a:pt x="677" y="242"/>
                                                  <a:pt x="678" y="243"/>
                                                  <a:pt x="678" y="243"/>
                                                </a:cubicBezTo>
                                                <a:cubicBezTo>
                                                  <a:pt x="678" y="246"/>
                                                  <a:pt x="681" y="245"/>
                                                  <a:pt x="682" y="245"/>
                                                </a:cubicBezTo>
                                                <a:cubicBezTo>
                                                  <a:pt x="682" y="245"/>
                                                  <a:pt x="682" y="246"/>
                                                  <a:pt x="682" y="246"/>
                                                </a:cubicBezTo>
                                                <a:cubicBezTo>
                                                  <a:pt x="683" y="246"/>
                                                  <a:pt x="683" y="247"/>
                                                  <a:pt x="684" y="247"/>
                                                </a:cubicBezTo>
                                                <a:cubicBezTo>
                                                  <a:pt x="684" y="247"/>
                                                  <a:pt x="684" y="247"/>
                                                  <a:pt x="684" y="247"/>
                                                </a:cubicBezTo>
                                                <a:cubicBezTo>
                                                  <a:pt x="684" y="246"/>
                                                  <a:pt x="683" y="246"/>
                                                  <a:pt x="682" y="246"/>
                                                </a:cubicBezTo>
                                                <a:cubicBezTo>
                                                  <a:pt x="682" y="242"/>
                                                  <a:pt x="680" y="244"/>
                                                  <a:pt x="678" y="243"/>
                                                </a:cubicBezTo>
                                                <a:cubicBezTo>
                                                  <a:pt x="678" y="243"/>
                                                  <a:pt x="677" y="242"/>
                                                  <a:pt x="676" y="241"/>
                                                </a:cubicBezTo>
                                                <a:cubicBezTo>
                                                  <a:pt x="676" y="238"/>
                                                  <a:pt x="674" y="240"/>
                                                  <a:pt x="672" y="240"/>
                                                </a:cubicBezTo>
                                                <a:close/>
                                                <a:moveTo>
                                                  <a:pt x="572" y="161"/>
                                                </a:moveTo>
                                                <a:cubicBezTo>
                                                  <a:pt x="575" y="161"/>
                                                  <a:pt x="573" y="159"/>
                                                  <a:pt x="576" y="152"/>
                                                </a:cubicBezTo>
                                                <a:cubicBezTo>
                                                  <a:pt x="574" y="153"/>
                                                  <a:pt x="574" y="154"/>
                                                  <a:pt x="574" y="154"/>
                                                </a:cubicBezTo>
                                                <a:cubicBezTo>
                                                  <a:pt x="574" y="155"/>
                                                  <a:pt x="574" y="156"/>
                                                  <a:pt x="575" y="157"/>
                                                </a:cubicBezTo>
                                                <a:cubicBezTo>
                                                  <a:pt x="575" y="156"/>
                                                  <a:pt x="575" y="155"/>
                                                  <a:pt x="574" y="157"/>
                                                </a:cubicBezTo>
                                                <a:cubicBezTo>
                                                  <a:pt x="571" y="157"/>
                                                  <a:pt x="572" y="159"/>
                                                  <a:pt x="569" y="166"/>
                                                </a:cubicBezTo>
                                                <a:cubicBezTo>
                                                  <a:pt x="571" y="165"/>
                                                  <a:pt x="572" y="164"/>
                                                  <a:pt x="572" y="164"/>
                                                </a:cubicBezTo>
                                                <a:cubicBezTo>
                                                  <a:pt x="571" y="163"/>
                                                  <a:pt x="571" y="162"/>
                                                  <a:pt x="571" y="161"/>
                                                </a:cubicBezTo>
                                                <a:cubicBezTo>
                                                  <a:pt x="570" y="162"/>
                                                  <a:pt x="570" y="163"/>
                                                  <a:pt x="572" y="161"/>
                                                </a:cubicBezTo>
                                                <a:close/>
                                                <a:moveTo>
                                                  <a:pt x="622" y="151"/>
                                                </a:moveTo>
                                                <a:cubicBezTo>
                                                  <a:pt x="625" y="151"/>
                                                  <a:pt x="624" y="148"/>
                                                  <a:pt x="624" y="147"/>
                                                </a:cubicBezTo>
                                                <a:cubicBezTo>
                                                  <a:pt x="627" y="146"/>
                                                  <a:pt x="628" y="144"/>
                                                  <a:pt x="630" y="136"/>
                                                </a:cubicBezTo>
                                                <a:cubicBezTo>
                                                  <a:pt x="629" y="137"/>
                                                  <a:pt x="628" y="138"/>
                                                  <a:pt x="628" y="138"/>
                                                </a:cubicBezTo>
                                                <a:cubicBezTo>
                                                  <a:pt x="628" y="139"/>
                                                  <a:pt x="629" y="140"/>
                                                  <a:pt x="629" y="141"/>
                                                </a:cubicBezTo>
                                                <a:cubicBezTo>
                                                  <a:pt x="629" y="140"/>
                                                  <a:pt x="630" y="138"/>
                                                  <a:pt x="628" y="141"/>
                                                </a:cubicBezTo>
                                                <a:cubicBezTo>
                                                  <a:pt x="625" y="142"/>
                                                  <a:pt x="624" y="144"/>
                                                  <a:pt x="624" y="147"/>
                                                </a:cubicBezTo>
                                                <a:cubicBezTo>
                                                  <a:pt x="621" y="147"/>
                                                  <a:pt x="622" y="149"/>
                                                  <a:pt x="620" y="156"/>
                                                </a:cubicBezTo>
                                                <a:cubicBezTo>
                                                  <a:pt x="621" y="154"/>
                                                  <a:pt x="622" y="154"/>
                                                  <a:pt x="622" y="154"/>
                                                </a:cubicBezTo>
                                                <a:cubicBezTo>
                                                  <a:pt x="622" y="153"/>
                                                  <a:pt x="621" y="152"/>
                                                  <a:pt x="621" y="151"/>
                                                </a:cubicBezTo>
                                                <a:cubicBezTo>
                                                  <a:pt x="621" y="152"/>
                                                  <a:pt x="620" y="153"/>
                                                  <a:pt x="622" y="151"/>
                                                </a:cubicBezTo>
                                                <a:close/>
                                                <a:moveTo>
                                                  <a:pt x="546" y="145"/>
                                                </a:moveTo>
                                                <a:cubicBezTo>
                                                  <a:pt x="545" y="146"/>
                                                  <a:pt x="544" y="146"/>
                                                  <a:pt x="543" y="147"/>
                                                </a:cubicBezTo>
                                                <a:cubicBezTo>
                                                  <a:pt x="542" y="147"/>
                                                  <a:pt x="541" y="147"/>
                                                  <a:pt x="539" y="147"/>
                                                </a:cubicBezTo>
                                                <a:cubicBezTo>
                                                  <a:pt x="542" y="151"/>
                                                  <a:pt x="545" y="154"/>
                                                  <a:pt x="547" y="157"/>
                                                </a:cubicBezTo>
                                                <a:cubicBezTo>
                                                  <a:pt x="549" y="156"/>
                                                  <a:pt x="550" y="155"/>
                                                  <a:pt x="552" y="155"/>
                                                </a:cubicBezTo>
                                                <a:cubicBezTo>
                                                  <a:pt x="554" y="155"/>
                                                  <a:pt x="556" y="155"/>
                                                  <a:pt x="558" y="155"/>
                                                </a:cubicBezTo>
                                                <a:cubicBezTo>
                                                  <a:pt x="558" y="151"/>
                                                  <a:pt x="557" y="149"/>
                                                  <a:pt x="558" y="146"/>
                                                </a:cubicBezTo>
                                                <a:cubicBezTo>
                                                  <a:pt x="558" y="144"/>
                                                  <a:pt x="559" y="142"/>
                                                  <a:pt x="560" y="140"/>
                                                </a:cubicBezTo>
                                                <a:cubicBezTo>
                                                  <a:pt x="555" y="139"/>
                                                  <a:pt x="552" y="138"/>
                                                  <a:pt x="548" y="137"/>
                                                </a:cubicBezTo>
                                                <a:cubicBezTo>
                                                  <a:pt x="548" y="138"/>
                                                  <a:pt x="548" y="140"/>
                                                  <a:pt x="548" y="141"/>
                                                </a:cubicBezTo>
                                                <a:cubicBezTo>
                                                  <a:pt x="545" y="141"/>
                                                  <a:pt x="546" y="143"/>
                                                  <a:pt x="546" y="145"/>
                                                </a:cubicBezTo>
                                                <a:close/>
                                                <a:moveTo>
                                                  <a:pt x="528" y="136"/>
                                                </a:moveTo>
                                                <a:cubicBezTo>
                                                  <a:pt x="526" y="137"/>
                                                  <a:pt x="525" y="138"/>
                                                  <a:pt x="525" y="138"/>
                                                </a:cubicBezTo>
                                                <a:cubicBezTo>
                                                  <a:pt x="526" y="139"/>
                                                  <a:pt x="526" y="140"/>
                                                  <a:pt x="526" y="141"/>
                                                </a:cubicBezTo>
                                                <a:cubicBezTo>
                                                  <a:pt x="527" y="140"/>
                                                  <a:pt x="527" y="138"/>
                                                  <a:pt x="526" y="141"/>
                                                </a:cubicBezTo>
                                                <a:cubicBezTo>
                                                  <a:pt x="525" y="141"/>
                                                  <a:pt x="525" y="141"/>
                                                  <a:pt x="525" y="141"/>
                                                </a:cubicBezTo>
                                                <a:cubicBezTo>
                                                  <a:pt x="525" y="141"/>
                                                  <a:pt x="524" y="142"/>
                                                  <a:pt x="524" y="142"/>
                                                </a:cubicBezTo>
                                                <a:cubicBezTo>
                                                  <a:pt x="524" y="142"/>
                                                  <a:pt x="524" y="143"/>
                                                  <a:pt x="524" y="143"/>
                                                </a:cubicBezTo>
                                                <a:cubicBezTo>
                                                  <a:pt x="525" y="142"/>
                                                  <a:pt x="525" y="142"/>
                                                  <a:pt x="528" y="136"/>
                                                </a:cubicBezTo>
                                                <a:close/>
                                                <a:moveTo>
                                                  <a:pt x="673" y="126"/>
                                                </a:moveTo>
                                                <a:cubicBezTo>
                                                  <a:pt x="671" y="127"/>
                                                  <a:pt x="670" y="128"/>
                                                  <a:pt x="670" y="128"/>
                                                </a:cubicBezTo>
                                                <a:cubicBezTo>
                                                  <a:pt x="670" y="129"/>
                                                  <a:pt x="671" y="130"/>
                                                  <a:pt x="671" y="131"/>
                                                </a:cubicBezTo>
                                                <a:cubicBezTo>
                                                  <a:pt x="672" y="130"/>
                                                  <a:pt x="672" y="128"/>
                                                  <a:pt x="670" y="131"/>
                                                </a:cubicBezTo>
                                                <a:cubicBezTo>
                                                  <a:pt x="670" y="131"/>
                                                  <a:pt x="670" y="131"/>
                                                  <a:pt x="670" y="131"/>
                                                </a:cubicBezTo>
                                                <a:cubicBezTo>
                                                  <a:pt x="670" y="131"/>
                                                  <a:pt x="669" y="132"/>
                                                  <a:pt x="668" y="132"/>
                                                </a:cubicBezTo>
                                                <a:cubicBezTo>
                                                  <a:pt x="669" y="132"/>
                                                  <a:pt x="669" y="132"/>
                                                  <a:pt x="669" y="133"/>
                                                </a:cubicBezTo>
                                                <a:cubicBezTo>
                                                  <a:pt x="670" y="132"/>
                                                  <a:pt x="670" y="132"/>
                                                  <a:pt x="673" y="126"/>
                                                </a:cubicBezTo>
                                                <a:close/>
                                                <a:moveTo>
                                                  <a:pt x="343" y="122"/>
                                                </a:moveTo>
                                                <a:cubicBezTo>
                                                  <a:pt x="341" y="123"/>
                                                  <a:pt x="340" y="124"/>
                                                  <a:pt x="340" y="124"/>
                                                </a:cubicBezTo>
                                                <a:cubicBezTo>
                                                  <a:pt x="341" y="125"/>
                                                  <a:pt x="341" y="126"/>
                                                  <a:pt x="341" y="127"/>
                                                </a:cubicBezTo>
                                                <a:cubicBezTo>
                                                  <a:pt x="342" y="126"/>
                                                  <a:pt x="342" y="124"/>
                                                  <a:pt x="340" y="127"/>
                                                </a:cubicBezTo>
                                                <a:cubicBezTo>
                                                  <a:pt x="340" y="127"/>
                                                  <a:pt x="339" y="128"/>
                                                  <a:pt x="338" y="129"/>
                                                </a:cubicBezTo>
                                                <a:cubicBezTo>
                                                  <a:pt x="332" y="132"/>
                                                  <a:pt x="331" y="139"/>
                                                  <a:pt x="326" y="144"/>
                                                </a:cubicBezTo>
                                                <a:cubicBezTo>
                                                  <a:pt x="324" y="146"/>
                                                  <a:pt x="324" y="148"/>
                                                  <a:pt x="324" y="151"/>
                                                </a:cubicBezTo>
                                                <a:cubicBezTo>
                                                  <a:pt x="324" y="151"/>
                                                  <a:pt x="324" y="151"/>
                                                  <a:pt x="324" y="151"/>
                                                </a:cubicBezTo>
                                                <a:cubicBezTo>
                                                  <a:pt x="323" y="151"/>
                                                  <a:pt x="323" y="152"/>
                                                  <a:pt x="322" y="152"/>
                                                </a:cubicBezTo>
                                                <a:cubicBezTo>
                                                  <a:pt x="323" y="152"/>
                                                  <a:pt x="323" y="153"/>
                                                  <a:pt x="323" y="153"/>
                                                </a:cubicBezTo>
                                                <a:cubicBezTo>
                                                  <a:pt x="323" y="152"/>
                                                  <a:pt x="324" y="152"/>
                                                  <a:pt x="324" y="151"/>
                                                </a:cubicBezTo>
                                                <a:cubicBezTo>
                                                  <a:pt x="328" y="148"/>
                                                  <a:pt x="332" y="145"/>
                                                  <a:pt x="336" y="142"/>
                                                </a:cubicBezTo>
                                                <a:cubicBezTo>
                                                  <a:pt x="337" y="137"/>
                                                  <a:pt x="338" y="133"/>
                                                  <a:pt x="338" y="129"/>
                                                </a:cubicBezTo>
                                                <a:cubicBezTo>
                                                  <a:pt x="339" y="128"/>
                                                  <a:pt x="340" y="127"/>
                                                  <a:pt x="343" y="122"/>
                                                </a:cubicBezTo>
                                                <a:close/>
                                                <a:moveTo>
                                                  <a:pt x="313" y="853"/>
                                                </a:moveTo>
                                                <a:cubicBezTo>
                                                  <a:pt x="312" y="852"/>
                                                  <a:pt x="311" y="851"/>
                                                  <a:pt x="311" y="851"/>
                                                </a:cubicBezTo>
                                                <a:cubicBezTo>
                                                  <a:pt x="310" y="851"/>
                                                  <a:pt x="309" y="852"/>
                                                  <a:pt x="308" y="852"/>
                                                </a:cubicBezTo>
                                                <a:cubicBezTo>
                                                  <a:pt x="309" y="852"/>
                                                  <a:pt x="311" y="853"/>
                                                  <a:pt x="308" y="851"/>
                                                </a:cubicBezTo>
                                                <a:cubicBezTo>
                                                  <a:pt x="307" y="847"/>
                                                  <a:pt x="304" y="850"/>
                                                  <a:pt x="302" y="849"/>
                                                </a:cubicBezTo>
                                                <a:cubicBezTo>
                                                  <a:pt x="301" y="845"/>
                                                  <a:pt x="298" y="848"/>
                                                  <a:pt x="291" y="845"/>
                                                </a:cubicBezTo>
                                                <a:cubicBezTo>
                                                  <a:pt x="293" y="846"/>
                                                  <a:pt x="293" y="847"/>
                                                  <a:pt x="293" y="847"/>
                                                </a:cubicBezTo>
                                                <a:cubicBezTo>
                                                  <a:pt x="294" y="847"/>
                                                  <a:pt x="295" y="846"/>
                                                  <a:pt x="296" y="846"/>
                                                </a:cubicBezTo>
                                                <a:cubicBezTo>
                                                  <a:pt x="295" y="846"/>
                                                  <a:pt x="294" y="845"/>
                                                  <a:pt x="296" y="847"/>
                                                </a:cubicBezTo>
                                                <a:cubicBezTo>
                                                  <a:pt x="297" y="851"/>
                                                  <a:pt x="300" y="848"/>
                                                  <a:pt x="302" y="849"/>
                                                </a:cubicBezTo>
                                                <a:cubicBezTo>
                                                  <a:pt x="303" y="853"/>
                                                  <a:pt x="306" y="850"/>
                                                  <a:pt x="313" y="853"/>
                                                </a:cubicBezTo>
                                                <a:close/>
                                                <a:moveTo>
                                                  <a:pt x="626" y="849"/>
                                                </a:moveTo>
                                                <a:cubicBezTo>
                                                  <a:pt x="624" y="850"/>
                                                  <a:pt x="621" y="847"/>
                                                  <a:pt x="620" y="851"/>
                                                </a:cubicBezTo>
                                                <a:cubicBezTo>
                                                  <a:pt x="618" y="852"/>
                                                  <a:pt x="615" y="849"/>
                                                  <a:pt x="614" y="853"/>
                                                </a:cubicBezTo>
                                                <a:cubicBezTo>
                                                  <a:pt x="612" y="854"/>
                                                  <a:pt x="609" y="851"/>
                                                  <a:pt x="608" y="855"/>
                                                </a:cubicBezTo>
                                                <a:cubicBezTo>
                                                  <a:pt x="606" y="856"/>
                                                  <a:pt x="603" y="853"/>
                                                  <a:pt x="602" y="857"/>
                                                </a:cubicBezTo>
                                                <a:cubicBezTo>
                                                  <a:pt x="600" y="858"/>
                                                  <a:pt x="597" y="855"/>
                                                  <a:pt x="596" y="861"/>
                                                </a:cubicBezTo>
                                                <a:cubicBezTo>
                                                  <a:pt x="596" y="860"/>
                                                  <a:pt x="596" y="859"/>
                                                  <a:pt x="596" y="859"/>
                                                </a:cubicBezTo>
                                                <a:cubicBezTo>
                                                  <a:pt x="594" y="859"/>
                                                  <a:pt x="592" y="859"/>
                                                  <a:pt x="590" y="860"/>
                                                </a:cubicBezTo>
                                                <a:cubicBezTo>
                                                  <a:pt x="590" y="860"/>
                                                  <a:pt x="590" y="861"/>
                                                  <a:pt x="590" y="861"/>
                                                </a:cubicBezTo>
                                                <a:cubicBezTo>
                                                  <a:pt x="592" y="861"/>
                                                  <a:pt x="594" y="861"/>
                                                  <a:pt x="596" y="859"/>
                                                </a:cubicBezTo>
                                                <a:cubicBezTo>
                                                  <a:pt x="598" y="858"/>
                                                  <a:pt x="601" y="861"/>
                                                  <a:pt x="602" y="857"/>
                                                </a:cubicBezTo>
                                                <a:cubicBezTo>
                                                  <a:pt x="604" y="856"/>
                                                  <a:pt x="607" y="859"/>
                                                  <a:pt x="608" y="855"/>
                                                </a:cubicBezTo>
                                                <a:cubicBezTo>
                                                  <a:pt x="610" y="854"/>
                                                  <a:pt x="613" y="857"/>
                                                  <a:pt x="614" y="853"/>
                                                </a:cubicBezTo>
                                                <a:cubicBezTo>
                                                  <a:pt x="616" y="852"/>
                                                  <a:pt x="619" y="855"/>
                                                  <a:pt x="620" y="851"/>
                                                </a:cubicBezTo>
                                                <a:cubicBezTo>
                                                  <a:pt x="622" y="850"/>
                                                  <a:pt x="625" y="853"/>
                                                  <a:pt x="626" y="847"/>
                                                </a:cubicBezTo>
                                                <a:cubicBezTo>
                                                  <a:pt x="626" y="848"/>
                                                  <a:pt x="626" y="849"/>
                                                  <a:pt x="626" y="849"/>
                                                </a:cubicBezTo>
                                                <a:cubicBezTo>
                                                  <a:pt x="627" y="849"/>
                                                  <a:pt x="629" y="849"/>
                                                  <a:pt x="630" y="848"/>
                                                </a:cubicBezTo>
                                                <a:cubicBezTo>
                                                  <a:pt x="630" y="848"/>
                                                  <a:pt x="630" y="848"/>
                                                  <a:pt x="630" y="847"/>
                                                </a:cubicBezTo>
                                                <a:cubicBezTo>
                                                  <a:pt x="628" y="847"/>
                                                  <a:pt x="627" y="847"/>
                                                  <a:pt x="626" y="849"/>
                                                </a:cubicBezTo>
                                                <a:close/>
                                                <a:moveTo>
                                                  <a:pt x="803" y="338"/>
                                                </a:moveTo>
                                                <a:cubicBezTo>
                                                  <a:pt x="802" y="338"/>
                                                  <a:pt x="801" y="338"/>
                                                  <a:pt x="801" y="338"/>
                                                </a:cubicBezTo>
                                                <a:cubicBezTo>
                                                  <a:pt x="801" y="339"/>
                                                  <a:pt x="801" y="341"/>
                                                  <a:pt x="802" y="342"/>
                                                </a:cubicBezTo>
                                                <a:cubicBezTo>
                                                  <a:pt x="802" y="342"/>
                                                  <a:pt x="802" y="342"/>
                                                  <a:pt x="803" y="342"/>
                                                </a:cubicBezTo>
                                                <a:cubicBezTo>
                                                  <a:pt x="803" y="341"/>
                                                  <a:pt x="803" y="339"/>
                                                  <a:pt x="799" y="338"/>
                                                </a:cubicBezTo>
                                                <a:cubicBezTo>
                                                  <a:pt x="800" y="338"/>
                                                  <a:pt x="801" y="338"/>
                                                  <a:pt x="801" y="338"/>
                                                </a:cubicBezTo>
                                                <a:cubicBezTo>
                                                  <a:pt x="801" y="336"/>
                                                  <a:pt x="801" y="334"/>
                                                  <a:pt x="800" y="332"/>
                                                </a:cubicBezTo>
                                                <a:cubicBezTo>
                                                  <a:pt x="800" y="332"/>
                                                  <a:pt x="800" y="332"/>
                                                  <a:pt x="799" y="332"/>
                                                </a:cubicBezTo>
                                                <a:cubicBezTo>
                                                  <a:pt x="799" y="334"/>
                                                  <a:pt x="799" y="336"/>
                                                  <a:pt x="803" y="338"/>
                                                </a:cubicBezTo>
                                                <a:close/>
                                                <a:moveTo>
                                                  <a:pt x="231" y="236"/>
                                                </a:moveTo>
                                                <a:cubicBezTo>
                                                  <a:pt x="232" y="236"/>
                                                  <a:pt x="232" y="235"/>
                                                  <a:pt x="232" y="235"/>
                                                </a:cubicBezTo>
                                                <a:cubicBezTo>
                                                  <a:pt x="231" y="235"/>
                                                  <a:pt x="231" y="234"/>
                                                  <a:pt x="230" y="234"/>
                                                </a:cubicBezTo>
                                                <a:cubicBezTo>
                                                  <a:pt x="230" y="234"/>
                                                  <a:pt x="230" y="234"/>
                                                  <a:pt x="230" y="234"/>
                                                </a:cubicBezTo>
                                                <a:cubicBezTo>
                                                  <a:pt x="230" y="235"/>
                                                  <a:pt x="231" y="235"/>
                                                  <a:pt x="232" y="235"/>
                                                </a:cubicBezTo>
                                                <a:cubicBezTo>
                                                  <a:pt x="231" y="236"/>
                                                  <a:pt x="231" y="236"/>
                                                  <a:pt x="231" y="236"/>
                                                </a:cubicBezTo>
                                                <a:cubicBezTo>
                                                  <a:pt x="232" y="237"/>
                                                  <a:pt x="234" y="238"/>
                                                  <a:pt x="235" y="240"/>
                                                </a:cubicBezTo>
                                                <a:cubicBezTo>
                                                  <a:pt x="235" y="238"/>
                                                  <a:pt x="236" y="237"/>
                                                  <a:pt x="236" y="236"/>
                                                </a:cubicBezTo>
                                                <a:cubicBezTo>
                                                  <a:pt x="234" y="236"/>
                                                  <a:pt x="233" y="235"/>
                                                  <a:pt x="231" y="236"/>
                                                </a:cubicBezTo>
                                                <a:close/>
                                                <a:moveTo>
                                                  <a:pt x="640" y="853"/>
                                                </a:moveTo>
                                                <a:cubicBezTo>
                                                  <a:pt x="638" y="854"/>
                                                  <a:pt x="635" y="851"/>
                                                  <a:pt x="634" y="855"/>
                                                </a:cubicBezTo>
                                                <a:cubicBezTo>
                                                  <a:pt x="633" y="855"/>
                                                  <a:pt x="630" y="854"/>
                                                  <a:pt x="630" y="857"/>
                                                </a:cubicBezTo>
                                                <a:cubicBezTo>
                                                  <a:pt x="628" y="858"/>
                                                  <a:pt x="625" y="855"/>
                                                  <a:pt x="624" y="859"/>
                                                </a:cubicBezTo>
                                                <a:cubicBezTo>
                                                  <a:pt x="622" y="860"/>
                                                  <a:pt x="619" y="857"/>
                                                  <a:pt x="618" y="863"/>
                                                </a:cubicBezTo>
                                                <a:cubicBezTo>
                                                  <a:pt x="618" y="862"/>
                                                  <a:pt x="618" y="862"/>
                                                  <a:pt x="618" y="861"/>
                                                </a:cubicBezTo>
                                                <a:cubicBezTo>
                                                  <a:pt x="616" y="861"/>
                                                  <a:pt x="614" y="861"/>
                                                  <a:pt x="612" y="862"/>
                                                </a:cubicBezTo>
                                                <a:cubicBezTo>
                                                  <a:pt x="612" y="862"/>
                                                  <a:pt x="612" y="863"/>
                                                  <a:pt x="612" y="863"/>
                                                </a:cubicBezTo>
                                                <a:cubicBezTo>
                                                  <a:pt x="614" y="863"/>
                                                  <a:pt x="616" y="863"/>
                                                  <a:pt x="618" y="861"/>
                                                </a:cubicBezTo>
                                                <a:cubicBezTo>
                                                  <a:pt x="620" y="860"/>
                                                  <a:pt x="623" y="863"/>
                                                  <a:pt x="624" y="859"/>
                                                </a:cubicBezTo>
                                                <a:cubicBezTo>
                                                  <a:pt x="626" y="858"/>
                                                  <a:pt x="629" y="861"/>
                                                  <a:pt x="630" y="857"/>
                                                </a:cubicBezTo>
                                                <a:cubicBezTo>
                                                  <a:pt x="632" y="857"/>
                                                  <a:pt x="634" y="858"/>
                                                  <a:pt x="634" y="855"/>
                                                </a:cubicBezTo>
                                                <a:cubicBezTo>
                                                  <a:pt x="636" y="854"/>
                                                  <a:pt x="639" y="857"/>
                                                  <a:pt x="640" y="852"/>
                                                </a:cubicBezTo>
                                                <a:cubicBezTo>
                                                  <a:pt x="640" y="852"/>
                                                  <a:pt x="640" y="853"/>
                                                  <a:pt x="640" y="853"/>
                                                </a:cubicBezTo>
                                                <a:cubicBezTo>
                                                  <a:pt x="641" y="853"/>
                                                  <a:pt x="643" y="853"/>
                                                  <a:pt x="644" y="852"/>
                                                </a:cubicBezTo>
                                                <a:cubicBezTo>
                                                  <a:pt x="644" y="852"/>
                                                  <a:pt x="644" y="852"/>
                                                  <a:pt x="644" y="851"/>
                                                </a:cubicBezTo>
                                                <a:cubicBezTo>
                                                  <a:pt x="643" y="851"/>
                                                  <a:pt x="641" y="851"/>
                                                  <a:pt x="640" y="853"/>
                                                </a:cubicBezTo>
                                                <a:close/>
                                                <a:moveTo>
                                                  <a:pt x="320" y="855"/>
                                                </a:moveTo>
                                                <a:cubicBezTo>
                                                  <a:pt x="318" y="853"/>
                                                  <a:pt x="318" y="853"/>
                                                  <a:pt x="314" y="855"/>
                                                </a:cubicBezTo>
                                                <a:cubicBezTo>
                                                  <a:pt x="317" y="855"/>
                                                  <a:pt x="318" y="855"/>
                                                  <a:pt x="320" y="855"/>
                                                </a:cubicBezTo>
                                                <a:cubicBezTo>
                                                  <a:pt x="321" y="859"/>
                                                  <a:pt x="324" y="856"/>
                                                  <a:pt x="326" y="857"/>
                                                </a:cubicBezTo>
                                                <a:cubicBezTo>
                                                  <a:pt x="327" y="861"/>
                                                  <a:pt x="330" y="858"/>
                                                  <a:pt x="333" y="859"/>
                                                </a:cubicBezTo>
                                                <a:cubicBezTo>
                                                  <a:pt x="335" y="861"/>
                                                  <a:pt x="335" y="861"/>
                                                  <a:pt x="338" y="859"/>
                                                </a:cubicBezTo>
                                                <a:cubicBezTo>
                                                  <a:pt x="336" y="859"/>
                                                  <a:pt x="334" y="859"/>
                                                  <a:pt x="332" y="859"/>
                                                </a:cubicBezTo>
                                                <a:cubicBezTo>
                                                  <a:pt x="331" y="855"/>
                                                  <a:pt x="328" y="858"/>
                                                  <a:pt x="326" y="857"/>
                                                </a:cubicBezTo>
                                                <a:cubicBezTo>
                                                  <a:pt x="325" y="853"/>
                                                  <a:pt x="322" y="856"/>
                                                  <a:pt x="320" y="855"/>
                                                </a:cubicBezTo>
                                                <a:close/>
                                                <a:moveTo>
                                                  <a:pt x="293" y="857"/>
                                                </a:moveTo>
                                                <a:cubicBezTo>
                                                  <a:pt x="295" y="858"/>
                                                  <a:pt x="295" y="859"/>
                                                  <a:pt x="295" y="859"/>
                                                </a:cubicBezTo>
                                                <a:cubicBezTo>
                                                  <a:pt x="296" y="859"/>
                                                  <a:pt x="297" y="858"/>
                                                  <a:pt x="298" y="858"/>
                                                </a:cubicBezTo>
                                                <a:cubicBezTo>
                                                  <a:pt x="297" y="858"/>
                                                  <a:pt x="296" y="857"/>
                                                  <a:pt x="298" y="859"/>
                                                </a:cubicBezTo>
                                                <a:cubicBezTo>
                                                  <a:pt x="301" y="861"/>
                                                  <a:pt x="301" y="861"/>
                                                  <a:pt x="304" y="859"/>
                                                </a:cubicBezTo>
                                                <a:cubicBezTo>
                                                  <a:pt x="302" y="859"/>
                                                  <a:pt x="300" y="859"/>
                                                  <a:pt x="293" y="857"/>
                                                </a:cubicBezTo>
                                                <a:close/>
                                                <a:moveTo>
                                                  <a:pt x="570" y="169"/>
                                                </a:moveTo>
                                                <a:cubicBezTo>
                                                  <a:pt x="570" y="170"/>
                                                  <a:pt x="570" y="171"/>
                                                  <a:pt x="570" y="171"/>
                                                </a:cubicBezTo>
                                                <a:cubicBezTo>
                                                  <a:pt x="572" y="171"/>
                                                  <a:pt x="574" y="171"/>
                                                  <a:pt x="576" y="171"/>
                                                </a:cubicBezTo>
                                                <a:cubicBezTo>
                                                  <a:pt x="576" y="170"/>
                                                  <a:pt x="576" y="170"/>
                                                  <a:pt x="575" y="169"/>
                                                </a:cubicBezTo>
                                                <a:cubicBezTo>
                                                  <a:pt x="574" y="169"/>
                                                  <a:pt x="572" y="169"/>
                                                  <a:pt x="570" y="173"/>
                                                </a:cubicBezTo>
                                                <a:cubicBezTo>
                                                  <a:pt x="570" y="172"/>
                                                  <a:pt x="570" y="171"/>
                                                  <a:pt x="570" y="171"/>
                                                </a:cubicBezTo>
                                                <a:cubicBezTo>
                                                  <a:pt x="568" y="171"/>
                                                  <a:pt x="567" y="171"/>
                                                  <a:pt x="566" y="172"/>
                                                </a:cubicBezTo>
                                                <a:cubicBezTo>
                                                  <a:pt x="566" y="172"/>
                                                  <a:pt x="566" y="173"/>
                                                  <a:pt x="566" y="173"/>
                                                </a:cubicBezTo>
                                                <a:cubicBezTo>
                                                  <a:pt x="567" y="173"/>
                                                  <a:pt x="568" y="173"/>
                                                  <a:pt x="570" y="169"/>
                                                </a:cubicBezTo>
                                                <a:close/>
                                                <a:moveTo>
                                                  <a:pt x="551" y="131"/>
                                                </a:moveTo>
                                                <a:cubicBezTo>
                                                  <a:pt x="551" y="131"/>
                                                  <a:pt x="552" y="131"/>
                                                  <a:pt x="552" y="131"/>
                                                </a:cubicBezTo>
                                                <a:cubicBezTo>
                                                  <a:pt x="551" y="130"/>
                                                  <a:pt x="551" y="130"/>
                                                  <a:pt x="550" y="129"/>
                                                </a:cubicBezTo>
                                                <a:cubicBezTo>
                                                  <a:pt x="550" y="129"/>
                                                  <a:pt x="550" y="129"/>
                                                  <a:pt x="550" y="130"/>
                                                </a:cubicBezTo>
                                                <a:cubicBezTo>
                                                  <a:pt x="550" y="130"/>
                                                  <a:pt x="551" y="131"/>
                                                  <a:pt x="552" y="131"/>
                                                </a:cubicBezTo>
                                                <a:cubicBezTo>
                                                  <a:pt x="552" y="135"/>
                                                  <a:pt x="556" y="132"/>
                                                  <a:pt x="558" y="133"/>
                                                </a:cubicBezTo>
                                                <a:cubicBezTo>
                                                  <a:pt x="560" y="138"/>
                                                  <a:pt x="563" y="133"/>
                                                  <a:pt x="565" y="133"/>
                                                </a:cubicBezTo>
                                                <a:cubicBezTo>
                                                  <a:pt x="566" y="136"/>
                                                  <a:pt x="567" y="139"/>
                                                  <a:pt x="571" y="139"/>
                                                </a:cubicBezTo>
                                                <a:cubicBezTo>
                                                  <a:pt x="575" y="140"/>
                                                  <a:pt x="579" y="141"/>
                                                  <a:pt x="580" y="146"/>
                                                </a:cubicBezTo>
                                                <a:cubicBezTo>
                                                  <a:pt x="574" y="150"/>
                                                  <a:pt x="569" y="141"/>
                                                  <a:pt x="564" y="146"/>
                                                </a:cubicBezTo>
                                                <a:cubicBezTo>
                                                  <a:pt x="571" y="150"/>
                                                  <a:pt x="579" y="149"/>
                                                  <a:pt x="586" y="152"/>
                                                </a:cubicBezTo>
                                                <a:cubicBezTo>
                                                  <a:pt x="594" y="155"/>
                                                  <a:pt x="601" y="159"/>
                                                  <a:pt x="608" y="162"/>
                                                </a:cubicBezTo>
                                                <a:cubicBezTo>
                                                  <a:pt x="608" y="164"/>
                                                  <a:pt x="608" y="166"/>
                                                  <a:pt x="607" y="167"/>
                                                </a:cubicBezTo>
                                                <a:cubicBezTo>
                                                  <a:pt x="605" y="167"/>
                                                  <a:pt x="604" y="167"/>
                                                  <a:pt x="601" y="167"/>
                                                </a:cubicBezTo>
                                                <a:cubicBezTo>
                                                  <a:pt x="597" y="164"/>
                                                  <a:pt x="594" y="164"/>
                                                  <a:pt x="588" y="167"/>
                                                </a:cubicBezTo>
                                                <a:cubicBezTo>
                                                  <a:pt x="593" y="167"/>
                                                  <a:pt x="597" y="167"/>
                                                  <a:pt x="602" y="167"/>
                                                </a:cubicBezTo>
                                                <a:cubicBezTo>
                                                  <a:pt x="603" y="171"/>
                                                  <a:pt x="607" y="168"/>
                                                  <a:pt x="609" y="169"/>
                                                </a:cubicBezTo>
                                                <a:cubicBezTo>
                                                  <a:pt x="616" y="172"/>
                                                  <a:pt x="622" y="175"/>
                                                  <a:pt x="628" y="180"/>
                                                </a:cubicBezTo>
                                                <a:cubicBezTo>
                                                  <a:pt x="629" y="181"/>
                                                  <a:pt x="631" y="181"/>
                                                  <a:pt x="632" y="181"/>
                                                </a:cubicBezTo>
                                                <a:cubicBezTo>
                                                  <a:pt x="632" y="177"/>
                                                  <a:pt x="629" y="175"/>
                                                  <a:pt x="627" y="173"/>
                                                </a:cubicBezTo>
                                                <a:cubicBezTo>
                                                  <a:pt x="621" y="168"/>
                                                  <a:pt x="618" y="161"/>
                                                  <a:pt x="614" y="154"/>
                                                </a:cubicBezTo>
                                                <a:cubicBezTo>
                                                  <a:pt x="613" y="153"/>
                                                  <a:pt x="616" y="149"/>
                                                  <a:pt x="612" y="149"/>
                                                </a:cubicBezTo>
                                                <a:cubicBezTo>
                                                  <a:pt x="611" y="147"/>
                                                  <a:pt x="614" y="144"/>
                                                  <a:pt x="608" y="143"/>
                                                </a:cubicBezTo>
                                                <a:cubicBezTo>
                                                  <a:pt x="609" y="143"/>
                                                  <a:pt x="609" y="143"/>
                                                  <a:pt x="609" y="143"/>
                                                </a:cubicBezTo>
                                                <a:cubicBezTo>
                                                  <a:pt x="609" y="140"/>
                                                  <a:pt x="609" y="138"/>
                                                  <a:pt x="609" y="135"/>
                                                </a:cubicBezTo>
                                                <a:cubicBezTo>
                                                  <a:pt x="609" y="135"/>
                                                  <a:pt x="609" y="135"/>
                                                  <a:pt x="608" y="135"/>
                                                </a:cubicBezTo>
                                                <a:cubicBezTo>
                                                  <a:pt x="608" y="138"/>
                                                  <a:pt x="608" y="140"/>
                                                  <a:pt x="610" y="143"/>
                                                </a:cubicBezTo>
                                                <a:cubicBezTo>
                                                  <a:pt x="611" y="145"/>
                                                  <a:pt x="608" y="148"/>
                                                  <a:pt x="612" y="149"/>
                                                </a:cubicBezTo>
                                                <a:cubicBezTo>
                                                  <a:pt x="611" y="152"/>
                                                  <a:pt x="613" y="155"/>
                                                  <a:pt x="610" y="158"/>
                                                </a:cubicBezTo>
                                                <a:cubicBezTo>
                                                  <a:pt x="601" y="151"/>
                                                  <a:pt x="593" y="144"/>
                                                  <a:pt x="584" y="137"/>
                                                </a:cubicBezTo>
                                                <a:cubicBezTo>
                                                  <a:pt x="580" y="127"/>
                                                  <a:pt x="575" y="117"/>
                                                  <a:pt x="573" y="105"/>
                                                </a:cubicBezTo>
                                                <a:cubicBezTo>
                                                  <a:pt x="572" y="105"/>
                                                  <a:pt x="571" y="105"/>
                                                  <a:pt x="570" y="105"/>
                                                </a:cubicBezTo>
                                                <a:cubicBezTo>
                                                  <a:pt x="572" y="114"/>
                                                  <a:pt x="576" y="123"/>
                                                  <a:pt x="576" y="133"/>
                                                </a:cubicBezTo>
                                                <a:cubicBezTo>
                                                  <a:pt x="569" y="130"/>
                                                  <a:pt x="564" y="126"/>
                                                  <a:pt x="558" y="125"/>
                                                </a:cubicBezTo>
                                                <a:cubicBezTo>
                                                  <a:pt x="557" y="122"/>
                                                  <a:pt x="555" y="120"/>
                                                  <a:pt x="552" y="121"/>
                                                </a:cubicBezTo>
                                                <a:cubicBezTo>
                                                  <a:pt x="551" y="118"/>
                                                  <a:pt x="549" y="116"/>
                                                  <a:pt x="546" y="117"/>
                                                </a:cubicBezTo>
                                                <a:cubicBezTo>
                                                  <a:pt x="545" y="114"/>
                                                  <a:pt x="543" y="112"/>
                                                  <a:pt x="539" y="113"/>
                                                </a:cubicBezTo>
                                                <a:cubicBezTo>
                                                  <a:pt x="538" y="109"/>
                                                  <a:pt x="536" y="106"/>
                                                  <a:pt x="531" y="107"/>
                                                </a:cubicBezTo>
                                                <a:cubicBezTo>
                                                  <a:pt x="527" y="102"/>
                                                  <a:pt x="527" y="102"/>
                                                  <a:pt x="524" y="101"/>
                                                </a:cubicBezTo>
                                                <a:cubicBezTo>
                                                  <a:pt x="528" y="106"/>
                                                  <a:pt x="528" y="106"/>
                                                  <a:pt x="531" y="107"/>
                                                </a:cubicBezTo>
                                                <a:cubicBezTo>
                                                  <a:pt x="533" y="110"/>
                                                  <a:pt x="535" y="113"/>
                                                  <a:pt x="539" y="113"/>
                                                </a:cubicBezTo>
                                                <a:cubicBezTo>
                                                  <a:pt x="540" y="116"/>
                                                  <a:pt x="542" y="117"/>
                                                  <a:pt x="546" y="117"/>
                                                </a:cubicBezTo>
                                                <a:cubicBezTo>
                                                  <a:pt x="546" y="120"/>
                                                  <a:pt x="548" y="121"/>
                                                  <a:pt x="552" y="121"/>
                                                </a:cubicBezTo>
                                                <a:cubicBezTo>
                                                  <a:pt x="552" y="124"/>
                                                  <a:pt x="554" y="125"/>
                                                  <a:pt x="558" y="125"/>
                                                </a:cubicBezTo>
                                                <a:cubicBezTo>
                                                  <a:pt x="559" y="127"/>
                                                  <a:pt x="560" y="128"/>
                                                  <a:pt x="562" y="130"/>
                                                </a:cubicBezTo>
                                                <a:cubicBezTo>
                                                  <a:pt x="560" y="131"/>
                                                  <a:pt x="559" y="132"/>
                                                  <a:pt x="558" y="133"/>
                                                </a:cubicBezTo>
                                                <a:cubicBezTo>
                                                  <a:pt x="557" y="129"/>
                                                  <a:pt x="554" y="132"/>
                                                  <a:pt x="551" y="131"/>
                                                </a:cubicBezTo>
                                                <a:close/>
                                                <a:moveTo>
                                                  <a:pt x="318" y="865"/>
                                                </a:moveTo>
                                                <a:cubicBezTo>
                                                  <a:pt x="316" y="863"/>
                                                  <a:pt x="316" y="863"/>
                                                  <a:pt x="312" y="865"/>
                                                </a:cubicBezTo>
                                                <a:cubicBezTo>
                                                  <a:pt x="314" y="865"/>
                                                  <a:pt x="316" y="865"/>
                                                  <a:pt x="318" y="865"/>
                                                </a:cubicBezTo>
                                                <a:cubicBezTo>
                                                  <a:pt x="319" y="869"/>
                                                  <a:pt x="322" y="866"/>
                                                  <a:pt x="324" y="867"/>
                                                </a:cubicBezTo>
                                                <a:cubicBezTo>
                                                  <a:pt x="328" y="871"/>
                                                  <a:pt x="333" y="871"/>
                                                  <a:pt x="338" y="871"/>
                                                </a:cubicBezTo>
                                                <a:cubicBezTo>
                                                  <a:pt x="339" y="872"/>
                                                  <a:pt x="340" y="873"/>
                                                  <a:pt x="341" y="873"/>
                                                </a:cubicBezTo>
                                                <a:cubicBezTo>
                                                  <a:pt x="343" y="873"/>
                                                  <a:pt x="344" y="873"/>
                                                  <a:pt x="346" y="873"/>
                                                </a:cubicBezTo>
                                                <a:cubicBezTo>
                                                  <a:pt x="347" y="874"/>
                                                  <a:pt x="348" y="875"/>
                                                  <a:pt x="349" y="875"/>
                                                </a:cubicBezTo>
                                                <a:cubicBezTo>
                                                  <a:pt x="351" y="875"/>
                                                  <a:pt x="352" y="875"/>
                                                  <a:pt x="354" y="875"/>
                                                </a:cubicBezTo>
                                                <a:cubicBezTo>
                                                  <a:pt x="356" y="879"/>
                                                  <a:pt x="359" y="877"/>
                                                  <a:pt x="362" y="877"/>
                                                </a:cubicBezTo>
                                                <a:cubicBezTo>
                                                  <a:pt x="362" y="877"/>
                                                  <a:pt x="362" y="876"/>
                                                  <a:pt x="362" y="875"/>
                                                </a:cubicBezTo>
                                                <a:cubicBezTo>
                                                  <a:pt x="359" y="875"/>
                                                  <a:pt x="357" y="875"/>
                                                  <a:pt x="354" y="875"/>
                                                </a:cubicBezTo>
                                                <a:cubicBezTo>
                                                  <a:pt x="354" y="875"/>
                                                  <a:pt x="353" y="873"/>
                                                  <a:pt x="352" y="873"/>
                                                </a:cubicBezTo>
                                                <a:cubicBezTo>
                                                  <a:pt x="350" y="873"/>
                                                  <a:pt x="348" y="873"/>
                                                  <a:pt x="346" y="873"/>
                                                </a:cubicBezTo>
                                                <a:cubicBezTo>
                                                  <a:pt x="346" y="873"/>
                                                  <a:pt x="345" y="871"/>
                                                  <a:pt x="344" y="871"/>
                                                </a:cubicBezTo>
                                                <a:cubicBezTo>
                                                  <a:pt x="342" y="871"/>
                                                  <a:pt x="340" y="871"/>
                                                  <a:pt x="338" y="871"/>
                                                </a:cubicBezTo>
                                                <a:cubicBezTo>
                                                  <a:pt x="334" y="867"/>
                                                  <a:pt x="329" y="867"/>
                                                  <a:pt x="324" y="867"/>
                                                </a:cubicBezTo>
                                                <a:cubicBezTo>
                                                  <a:pt x="323" y="863"/>
                                                  <a:pt x="320" y="866"/>
                                                  <a:pt x="318" y="865"/>
                                                </a:cubicBezTo>
                                                <a:close/>
                                                <a:moveTo>
                                                  <a:pt x="598" y="867"/>
                                                </a:moveTo>
                                                <a:cubicBezTo>
                                                  <a:pt x="596" y="868"/>
                                                  <a:pt x="593" y="865"/>
                                                  <a:pt x="592" y="869"/>
                                                </a:cubicBezTo>
                                                <a:cubicBezTo>
                                                  <a:pt x="590" y="869"/>
                                                  <a:pt x="588" y="869"/>
                                                  <a:pt x="586" y="869"/>
                                                </a:cubicBezTo>
                                                <a:cubicBezTo>
                                                  <a:pt x="585" y="869"/>
                                                  <a:pt x="585" y="871"/>
                                                  <a:pt x="584" y="871"/>
                                                </a:cubicBezTo>
                                                <a:cubicBezTo>
                                                  <a:pt x="582" y="871"/>
                                                  <a:pt x="580" y="871"/>
                                                  <a:pt x="578" y="871"/>
                                                </a:cubicBezTo>
                                                <a:cubicBezTo>
                                                  <a:pt x="577" y="871"/>
                                                  <a:pt x="576" y="873"/>
                                                  <a:pt x="576" y="873"/>
                                                </a:cubicBezTo>
                                                <a:cubicBezTo>
                                                  <a:pt x="574" y="873"/>
                                                  <a:pt x="572" y="873"/>
                                                  <a:pt x="570" y="873"/>
                                                </a:cubicBezTo>
                                                <a:cubicBezTo>
                                                  <a:pt x="569" y="873"/>
                                                  <a:pt x="568" y="875"/>
                                                  <a:pt x="568" y="877"/>
                                                </a:cubicBezTo>
                                                <a:cubicBezTo>
                                                  <a:pt x="568" y="876"/>
                                                  <a:pt x="568" y="876"/>
                                                  <a:pt x="568" y="876"/>
                                                </a:cubicBezTo>
                                                <a:cubicBezTo>
                                                  <a:pt x="565" y="876"/>
                                                  <a:pt x="562" y="876"/>
                                                  <a:pt x="560" y="876"/>
                                                </a:cubicBezTo>
                                                <a:cubicBezTo>
                                                  <a:pt x="560" y="876"/>
                                                  <a:pt x="560" y="876"/>
                                                  <a:pt x="560" y="877"/>
                                                </a:cubicBezTo>
                                                <a:cubicBezTo>
                                                  <a:pt x="562" y="877"/>
                                                  <a:pt x="565" y="877"/>
                                                  <a:pt x="568" y="875"/>
                                                </a:cubicBezTo>
                                                <a:cubicBezTo>
                                                  <a:pt x="570" y="875"/>
                                                  <a:pt x="571" y="875"/>
                                                  <a:pt x="573" y="875"/>
                                                </a:cubicBezTo>
                                                <a:cubicBezTo>
                                                  <a:pt x="574" y="875"/>
                                                  <a:pt x="575" y="874"/>
                                                  <a:pt x="576" y="873"/>
                                                </a:cubicBezTo>
                                                <a:cubicBezTo>
                                                  <a:pt x="578" y="873"/>
                                                  <a:pt x="580" y="873"/>
                                                  <a:pt x="581" y="873"/>
                                                </a:cubicBezTo>
                                                <a:cubicBezTo>
                                                  <a:pt x="582" y="873"/>
                                                  <a:pt x="583" y="872"/>
                                                  <a:pt x="584" y="871"/>
                                                </a:cubicBezTo>
                                                <a:cubicBezTo>
                                                  <a:pt x="586" y="871"/>
                                                  <a:pt x="588" y="871"/>
                                                  <a:pt x="589" y="871"/>
                                                </a:cubicBezTo>
                                                <a:cubicBezTo>
                                                  <a:pt x="590" y="871"/>
                                                  <a:pt x="591" y="870"/>
                                                  <a:pt x="592" y="869"/>
                                                </a:cubicBezTo>
                                                <a:cubicBezTo>
                                                  <a:pt x="594" y="868"/>
                                                  <a:pt x="597" y="871"/>
                                                  <a:pt x="598" y="866"/>
                                                </a:cubicBezTo>
                                                <a:cubicBezTo>
                                                  <a:pt x="598" y="866"/>
                                                  <a:pt x="598" y="867"/>
                                                  <a:pt x="598" y="867"/>
                                                </a:cubicBezTo>
                                                <a:cubicBezTo>
                                                  <a:pt x="600" y="867"/>
                                                  <a:pt x="602" y="867"/>
                                                  <a:pt x="604" y="867"/>
                                                </a:cubicBezTo>
                                                <a:cubicBezTo>
                                                  <a:pt x="604" y="866"/>
                                                  <a:pt x="604" y="866"/>
                                                  <a:pt x="604" y="865"/>
                                                </a:cubicBezTo>
                                                <a:cubicBezTo>
                                                  <a:pt x="602" y="865"/>
                                                  <a:pt x="600" y="865"/>
                                                  <a:pt x="598" y="867"/>
                                                </a:cubicBezTo>
                                                <a:close/>
                                                <a:moveTo>
                                                  <a:pt x="676" y="589"/>
                                                </a:moveTo>
                                                <a:cubicBezTo>
                                                  <a:pt x="676" y="589"/>
                                                  <a:pt x="676" y="590"/>
                                                  <a:pt x="676" y="590"/>
                                                </a:cubicBezTo>
                                                <a:cubicBezTo>
                                                  <a:pt x="677" y="590"/>
                                                  <a:pt x="677" y="591"/>
                                                  <a:pt x="677" y="591"/>
                                                </a:cubicBezTo>
                                                <a:cubicBezTo>
                                                  <a:pt x="678" y="591"/>
                                                  <a:pt x="678" y="591"/>
                                                  <a:pt x="678" y="591"/>
                                                </a:cubicBezTo>
                                                <a:cubicBezTo>
                                                  <a:pt x="678" y="590"/>
                                                  <a:pt x="677" y="590"/>
                                                  <a:pt x="676" y="590"/>
                                                </a:cubicBezTo>
                                                <a:cubicBezTo>
                                                  <a:pt x="677" y="589"/>
                                                  <a:pt x="677" y="589"/>
                                                  <a:pt x="677" y="589"/>
                                                </a:cubicBezTo>
                                                <a:cubicBezTo>
                                                  <a:pt x="676" y="588"/>
                                                  <a:pt x="674" y="587"/>
                                                  <a:pt x="673" y="585"/>
                                                </a:cubicBezTo>
                                                <a:cubicBezTo>
                                                  <a:pt x="672" y="587"/>
                                                  <a:pt x="672" y="588"/>
                                                  <a:pt x="672" y="589"/>
                                                </a:cubicBezTo>
                                                <a:cubicBezTo>
                                                  <a:pt x="674" y="589"/>
                                                  <a:pt x="675" y="590"/>
                                                  <a:pt x="676" y="589"/>
                                                </a:cubicBezTo>
                                                <a:close/>
                                                <a:moveTo>
                                                  <a:pt x="388" y="697"/>
                                                </a:moveTo>
                                                <a:cubicBezTo>
                                                  <a:pt x="387" y="697"/>
                                                  <a:pt x="387" y="696"/>
                                                  <a:pt x="387" y="696"/>
                                                </a:cubicBezTo>
                                                <a:cubicBezTo>
                                                  <a:pt x="385" y="696"/>
                                                  <a:pt x="384" y="696"/>
                                                  <a:pt x="383" y="696"/>
                                                </a:cubicBezTo>
                                                <a:cubicBezTo>
                                                  <a:pt x="383" y="698"/>
                                                  <a:pt x="383" y="699"/>
                                                  <a:pt x="383" y="700"/>
                                                </a:cubicBezTo>
                                                <a:cubicBezTo>
                                                  <a:pt x="385" y="699"/>
                                                  <a:pt x="386" y="698"/>
                                                  <a:pt x="387" y="696"/>
                                                </a:cubicBezTo>
                                                <a:cubicBezTo>
                                                  <a:pt x="389" y="695"/>
                                                  <a:pt x="392" y="698"/>
                                                  <a:pt x="392" y="692"/>
                                                </a:cubicBezTo>
                                                <a:cubicBezTo>
                                                  <a:pt x="393" y="693"/>
                                                  <a:pt x="393" y="694"/>
                                                  <a:pt x="393" y="695"/>
                                                </a:cubicBezTo>
                                                <a:cubicBezTo>
                                                  <a:pt x="397" y="694"/>
                                                  <a:pt x="402" y="693"/>
                                                  <a:pt x="407" y="692"/>
                                                </a:cubicBezTo>
                                                <a:cubicBezTo>
                                                  <a:pt x="411" y="692"/>
                                                  <a:pt x="415" y="696"/>
                                                  <a:pt x="419" y="698"/>
                                                </a:cubicBezTo>
                                                <a:cubicBezTo>
                                                  <a:pt x="419" y="692"/>
                                                  <a:pt x="414" y="693"/>
                                                  <a:pt x="411" y="689"/>
                                                </a:cubicBezTo>
                                                <a:cubicBezTo>
                                                  <a:pt x="405" y="690"/>
                                                  <a:pt x="399" y="691"/>
                                                  <a:pt x="393" y="694"/>
                                                </a:cubicBezTo>
                                                <a:cubicBezTo>
                                                  <a:pt x="391" y="695"/>
                                                  <a:pt x="388" y="692"/>
                                                  <a:pt x="388" y="697"/>
                                                </a:cubicBezTo>
                                                <a:close/>
                                                <a:moveTo>
                                                  <a:pt x="390" y="142"/>
                                                </a:moveTo>
                                                <a:cubicBezTo>
                                                  <a:pt x="388" y="143"/>
                                                  <a:pt x="386" y="145"/>
                                                  <a:pt x="384" y="146"/>
                                                </a:cubicBezTo>
                                                <a:cubicBezTo>
                                                  <a:pt x="389" y="148"/>
                                                  <a:pt x="389" y="145"/>
                                                  <a:pt x="391" y="143"/>
                                                </a:cubicBezTo>
                                                <a:cubicBezTo>
                                                  <a:pt x="392" y="142"/>
                                                  <a:pt x="393" y="141"/>
                                                  <a:pt x="396" y="139"/>
                                                </a:cubicBezTo>
                                                <a:cubicBezTo>
                                                  <a:pt x="393" y="139"/>
                                                  <a:pt x="392" y="139"/>
                                                  <a:pt x="391" y="139"/>
                                                </a:cubicBezTo>
                                                <a:cubicBezTo>
                                                  <a:pt x="390" y="138"/>
                                                  <a:pt x="389" y="137"/>
                                                  <a:pt x="388" y="137"/>
                                                </a:cubicBezTo>
                                                <a:cubicBezTo>
                                                  <a:pt x="386" y="136"/>
                                                  <a:pt x="384" y="136"/>
                                                  <a:pt x="381" y="136"/>
                                                </a:cubicBezTo>
                                                <a:cubicBezTo>
                                                  <a:pt x="380" y="137"/>
                                                  <a:pt x="378" y="139"/>
                                                  <a:pt x="377" y="141"/>
                                                </a:cubicBezTo>
                                                <a:cubicBezTo>
                                                  <a:pt x="377" y="141"/>
                                                  <a:pt x="376" y="141"/>
                                                  <a:pt x="376" y="141"/>
                                                </a:cubicBezTo>
                                                <a:cubicBezTo>
                                                  <a:pt x="376" y="141"/>
                                                  <a:pt x="375" y="142"/>
                                                  <a:pt x="375" y="142"/>
                                                </a:cubicBezTo>
                                                <a:cubicBezTo>
                                                  <a:pt x="375" y="142"/>
                                                  <a:pt x="375" y="143"/>
                                                  <a:pt x="375" y="143"/>
                                                </a:cubicBezTo>
                                                <a:cubicBezTo>
                                                  <a:pt x="376" y="142"/>
                                                  <a:pt x="376" y="142"/>
                                                  <a:pt x="377" y="141"/>
                                                </a:cubicBezTo>
                                                <a:cubicBezTo>
                                                  <a:pt x="381" y="140"/>
                                                  <a:pt x="386" y="140"/>
                                                  <a:pt x="391" y="139"/>
                                                </a:cubicBezTo>
                                                <a:cubicBezTo>
                                                  <a:pt x="391" y="140"/>
                                                  <a:pt x="391" y="142"/>
                                                  <a:pt x="390" y="142"/>
                                                </a:cubicBezTo>
                                                <a:close/>
                                                <a:moveTo>
                                                  <a:pt x="831" y="386"/>
                                                </a:moveTo>
                                                <a:cubicBezTo>
                                                  <a:pt x="831" y="386"/>
                                                  <a:pt x="831" y="385"/>
                                                  <a:pt x="831" y="385"/>
                                                </a:cubicBezTo>
                                                <a:cubicBezTo>
                                                  <a:pt x="829" y="385"/>
                                                  <a:pt x="826" y="385"/>
                                                  <a:pt x="823" y="385"/>
                                                </a:cubicBezTo>
                                                <a:cubicBezTo>
                                                  <a:pt x="823" y="385"/>
                                                  <a:pt x="823" y="386"/>
                                                  <a:pt x="823" y="386"/>
                                                </a:cubicBezTo>
                                                <a:cubicBezTo>
                                                  <a:pt x="826" y="386"/>
                                                  <a:pt x="829" y="386"/>
                                                  <a:pt x="831" y="384"/>
                                                </a:cubicBezTo>
                                                <a:cubicBezTo>
                                                  <a:pt x="831" y="384"/>
                                                  <a:pt x="831" y="384"/>
                                                  <a:pt x="831" y="385"/>
                                                </a:cubicBezTo>
                                                <a:cubicBezTo>
                                                  <a:pt x="832" y="384"/>
                                                  <a:pt x="832" y="384"/>
                                                  <a:pt x="833" y="383"/>
                                                </a:cubicBezTo>
                                                <a:cubicBezTo>
                                                  <a:pt x="833" y="383"/>
                                                  <a:pt x="833" y="383"/>
                                                  <a:pt x="832" y="382"/>
                                                </a:cubicBezTo>
                                                <a:cubicBezTo>
                                                  <a:pt x="832" y="383"/>
                                                  <a:pt x="831" y="384"/>
                                                  <a:pt x="831" y="386"/>
                                                </a:cubicBezTo>
                                                <a:close/>
                                                <a:moveTo>
                                                  <a:pt x="794" y="549"/>
                                                </a:moveTo>
                                                <a:cubicBezTo>
                                                  <a:pt x="797" y="548"/>
                                                  <a:pt x="800" y="547"/>
                                                  <a:pt x="798" y="543"/>
                                                </a:cubicBezTo>
                                                <a:cubicBezTo>
                                                  <a:pt x="797" y="545"/>
                                                  <a:pt x="795" y="547"/>
                                                  <a:pt x="795" y="549"/>
                                                </a:cubicBezTo>
                                                <a:cubicBezTo>
                                                  <a:pt x="794" y="550"/>
                                                  <a:pt x="794" y="551"/>
                                                  <a:pt x="793" y="551"/>
                                                </a:cubicBezTo>
                                                <a:cubicBezTo>
                                                  <a:pt x="789" y="555"/>
                                                  <a:pt x="785" y="559"/>
                                                  <a:pt x="781" y="563"/>
                                                </a:cubicBezTo>
                                                <a:cubicBezTo>
                                                  <a:pt x="780" y="564"/>
                                                  <a:pt x="780" y="565"/>
                                                  <a:pt x="779" y="565"/>
                                                </a:cubicBezTo>
                                                <a:cubicBezTo>
                                                  <a:pt x="772" y="567"/>
                                                  <a:pt x="765" y="572"/>
                                                  <a:pt x="762" y="578"/>
                                                </a:cubicBezTo>
                                                <a:cubicBezTo>
                                                  <a:pt x="767" y="573"/>
                                                  <a:pt x="775" y="572"/>
                                                  <a:pt x="779" y="565"/>
                                                </a:cubicBezTo>
                                                <a:cubicBezTo>
                                                  <a:pt x="780" y="565"/>
                                                  <a:pt x="780" y="564"/>
                                                  <a:pt x="781" y="563"/>
                                                </a:cubicBezTo>
                                                <a:cubicBezTo>
                                                  <a:pt x="785" y="564"/>
                                                  <a:pt x="786" y="561"/>
                                                  <a:pt x="789" y="558"/>
                                                </a:cubicBezTo>
                                                <a:cubicBezTo>
                                                  <a:pt x="791" y="557"/>
                                                  <a:pt x="794" y="555"/>
                                                  <a:pt x="793" y="551"/>
                                                </a:cubicBezTo>
                                                <a:cubicBezTo>
                                                  <a:pt x="794" y="551"/>
                                                  <a:pt x="794" y="550"/>
                                                  <a:pt x="794" y="549"/>
                                                </a:cubicBezTo>
                                                <a:close/>
                                                <a:moveTo>
                                                  <a:pt x="123" y="545"/>
                                                </a:moveTo>
                                                <a:cubicBezTo>
                                                  <a:pt x="123" y="545"/>
                                                  <a:pt x="123" y="545"/>
                                                  <a:pt x="123" y="545"/>
                                                </a:cubicBezTo>
                                                <a:cubicBezTo>
                                                  <a:pt x="123" y="546"/>
                                                  <a:pt x="124" y="547"/>
                                                  <a:pt x="124" y="547"/>
                                                </a:cubicBezTo>
                                                <a:cubicBezTo>
                                                  <a:pt x="124" y="547"/>
                                                  <a:pt x="125" y="547"/>
                                                  <a:pt x="125" y="546"/>
                                                </a:cubicBezTo>
                                                <a:cubicBezTo>
                                                  <a:pt x="124" y="546"/>
                                                  <a:pt x="124" y="546"/>
                                                  <a:pt x="123" y="545"/>
                                                </a:cubicBezTo>
                                                <a:cubicBezTo>
                                                  <a:pt x="123" y="542"/>
                                                  <a:pt x="122" y="540"/>
                                                  <a:pt x="119" y="539"/>
                                                </a:cubicBezTo>
                                                <a:cubicBezTo>
                                                  <a:pt x="119" y="536"/>
                                                  <a:pt x="117" y="538"/>
                                                  <a:pt x="112" y="542"/>
                                                </a:cubicBezTo>
                                                <a:cubicBezTo>
                                                  <a:pt x="113" y="540"/>
                                                  <a:pt x="114" y="538"/>
                                                  <a:pt x="115" y="535"/>
                                                </a:cubicBezTo>
                                                <a:cubicBezTo>
                                                  <a:pt x="112" y="535"/>
                                                  <a:pt x="111" y="535"/>
                                                  <a:pt x="109" y="536"/>
                                                </a:cubicBezTo>
                                                <a:cubicBezTo>
                                                  <a:pt x="110" y="540"/>
                                                  <a:pt x="111" y="544"/>
                                                  <a:pt x="112" y="548"/>
                                                </a:cubicBezTo>
                                                <a:cubicBezTo>
                                                  <a:pt x="116" y="545"/>
                                                  <a:pt x="116" y="554"/>
                                                  <a:pt x="121" y="550"/>
                                                </a:cubicBezTo>
                                                <a:cubicBezTo>
                                                  <a:pt x="118" y="548"/>
                                                  <a:pt x="116" y="545"/>
                                                  <a:pt x="115" y="537"/>
                                                </a:cubicBezTo>
                                                <a:cubicBezTo>
                                                  <a:pt x="115" y="540"/>
                                                  <a:pt x="117" y="539"/>
                                                  <a:pt x="119" y="539"/>
                                                </a:cubicBezTo>
                                                <a:cubicBezTo>
                                                  <a:pt x="119" y="542"/>
                                                  <a:pt x="120" y="544"/>
                                                  <a:pt x="123" y="545"/>
                                                </a:cubicBezTo>
                                                <a:close/>
                                                <a:moveTo>
                                                  <a:pt x="397" y="133"/>
                                                </a:moveTo>
                                                <a:cubicBezTo>
                                                  <a:pt x="397" y="133"/>
                                                  <a:pt x="397" y="133"/>
                                                  <a:pt x="396" y="133"/>
                                                </a:cubicBezTo>
                                                <a:cubicBezTo>
                                                  <a:pt x="397" y="134"/>
                                                  <a:pt x="397" y="134"/>
                                                  <a:pt x="398" y="135"/>
                                                </a:cubicBezTo>
                                                <a:cubicBezTo>
                                                  <a:pt x="398" y="134"/>
                                                  <a:pt x="398" y="134"/>
                                                  <a:pt x="398" y="134"/>
                                                </a:cubicBezTo>
                                                <a:cubicBezTo>
                                                  <a:pt x="398" y="134"/>
                                                  <a:pt x="397" y="133"/>
                                                  <a:pt x="397" y="133"/>
                                                </a:cubicBezTo>
                                                <a:cubicBezTo>
                                                  <a:pt x="397" y="131"/>
                                                  <a:pt x="397" y="129"/>
                                                  <a:pt x="397" y="127"/>
                                                </a:cubicBezTo>
                                                <a:cubicBezTo>
                                                  <a:pt x="396" y="126"/>
                                                  <a:pt x="395" y="126"/>
                                                  <a:pt x="393" y="125"/>
                                                </a:cubicBezTo>
                                                <a:cubicBezTo>
                                                  <a:pt x="393" y="125"/>
                                                  <a:pt x="394" y="125"/>
                                                  <a:pt x="394" y="125"/>
                                                </a:cubicBezTo>
                                                <a:cubicBezTo>
                                                  <a:pt x="394" y="122"/>
                                                  <a:pt x="394" y="120"/>
                                                  <a:pt x="394" y="117"/>
                                                </a:cubicBezTo>
                                                <a:cubicBezTo>
                                                  <a:pt x="394" y="117"/>
                                                  <a:pt x="393" y="117"/>
                                                  <a:pt x="393" y="117"/>
                                                </a:cubicBezTo>
                                                <a:cubicBezTo>
                                                  <a:pt x="393" y="120"/>
                                                  <a:pt x="393" y="122"/>
                                                  <a:pt x="395" y="125"/>
                                                </a:cubicBezTo>
                                                <a:cubicBezTo>
                                                  <a:pt x="395" y="127"/>
                                                  <a:pt x="394" y="129"/>
                                                  <a:pt x="395" y="130"/>
                                                </a:cubicBezTo>
                                                <a:cubicBezTo>
                                                  <a:pt x="395" y="131"/>
                                                  <a:pt x="396" y="132"/>
                                                  <a:pt x="397" y="133"/>
                                                </a:cubicBezTo>
                                                <a:close/>
                                                <a:moveTo>
                                                  <a:pt x="352" y="722"/>
                                                </a:moveTo>
                                                <a:cubicBezTo>
                                                  <a:pt x="353" y="725"/>
                                                  <a:pt x="355" y="724"/>
                                                  <a:pt x="356" y="724"/>
                                                </a:cubicBezTo>
                                                <a:cubicBezTo>
                                                  <a:pt x="358" y="725"/>
                                                  <a:pt x="359" y="727"/>
                                                  <a:pt x="361" y="727"/>
                                                </a:cubicBezTo>
                                                <a:cubicBezTo>
                                                  <a:pt x="367" y="730"/>
                                                  <a:pt x="373" y="735"/>
                                                  <a:pt x="381" y="736"/>
                                                </a:cubicBezTo>
                                                <a:cubicBezTo>
                                                  <a:pt x="381" y="736"/>
                                                  <a:pt x="380" y="736"/>
                                                  <a:pt x="380" y="737"/>
                                                </a:cubicBezTo>
                                                <a:cubicBezTo>
                                                  <a:pt x="381" y="737"/>
                                                  <a:pt x="381" y="738"/>
                                                  <a:pt x="382" y="738"/>
                                                </a:cubicBezTo>
                                                <a:cubicBezTo>
                                                  <a:pt x="382" y="738"/>
                                                  <a:pt x="382" y="738"/>
                                                  <a:pt x="382" y="738"/>
                                                </a:cubicBezTo>
                                                <a:cubicBezTo>
                                                  <a:pt x="382" y="737"/>
                                                  <a:pt x="381" y="737"/>
                                                  <a:pt x="381" y="736"/>
                                                </a:cubicBezTo>
                                                <a:cubicBezTo>
                                                  <a:pt x="378" y="733"/>
                                                  <a:pt x="376" y="730"/>
                                                  <a:pt x="373" y="727"/>
                                                </a:cubicBezTo>
                                                <a:cubicBezTo>
                                                  <a:pt x="368" y="726"/>
                                                  <a:pt x="362" y="725"/>
                                                  <a:pt x="356" y="724"/>
                                                </a:cubicBezTo>
                                                <a:cubicBezTo>
                                                  <a:pt x="356" y="721"/>
                                                  <a:pt x="354" y="723"/>
                                                  <a:pt x="352" y="722"/>
                                                </a:cubicBezTo>
                                                <a:cubicBezTo>
                                                  <a:pt x="350" y="721"/>
                                                  <a:pt x="348" y="720"/>
                                                  <a:pt x="346" y="719"/>
                                                </a:cubicBezTo>
                                                <a:cubicBezTo>
                                                  <a:pt x="346" y="717"/>
                                                  <a:pt x="346" y="716"/>
                                                  <a:pt x="347" y="714"/>
                                                </a:cubicBezTo>
                                                <a:cubicBezTo>
                                                  <a:pt x="354" y="716"/>
                                                  <a:pt x="360" y="723"/>
                                                  <a:pt x="368" y="720"/>
                                                </a:cubicBezTo>
                                                <a:cubicBezTo>
                                                  <a:pt x="365" y="715"/>
                                                  <a:pt x="362" y="711"/>
                                                  <a:pt x="359" y="707"/>
                                                </a:cubicBezTo>
                                                <a:cubicBezTo>
                                                  <a:pt x="355" y="706"/>
                                                  <a:pt x="350" y="705"/>
                                                  <a:pt x="345" y="704"/>
                                                </a:cubicBezTo>
                                                <a:cubicBezTo>
                                                  <a:pt x="342" y="701"/>
                                                  <a:pt x="340" y="699"/>
                                                  <a:pt x="337" y="696"/>
                                                </a:cubicBezTo>
                                                <a:cubicBezTo>
                                                  <a:pt x="336" y="695"/>
                                                  <a:pt x="337" y="694"/>
                                                  <a:pt x="336" y="690"/>
                                                </a:cubicBezTo>
                                                <a:cubicBezTo>
                                                  <a:pt x="342" y="694"/>
                                                  <a:pt x="345" y="701"/>
                                                  <a:pt x="354" y="700"/>
                                                </a:cubicBezTo>
                                                <a:cubicBezTo>
                                                  <a:pt x="348" y="693"/>
                                                  <a:pt x="344" y="688"/>
                                                  <a:pt x="340" y="682"/>
                                                </a:cubicBezTo>
                                                <a:cubicBezTo>
                                                  <a:pt x="336" y="684"/>
                                                  <a:pt x="333" y="686"/>
                                                  <a:pt x="330" y="688"/>
                                                </a:cubicBezTo>
                                                <a:cubicBezTo>
                                                  <a:pt x="336" y="697"/>
                                                  <a:pt x="338" y="709"/>
                                                  <a:pt x="346" y="718"/>
                                                </a:cubicBezTo>
                                                <a:cubicBezTo>
                                                  <a:pt x="346" y="719"/>
                                                  <a:pt x="346" y="721"/>
                                                  <a:pt x="346" y="722"/>
                                                </a:cubicBezTo>
                                                <a:cubicBezTo>
                                                  <a:pt x="349" y="722"/>
                                                  <a:pt x="351" y="722"/>
                                                  <a:pt x="352" y="722"/>
                                                </a:cubicBezTo>
                                                <a:close/>
                                                <a:moveTo>
                                                  <a:pt x="633" y="162"/>
                                                </a:moveTo>
                                                <a:cubicBezTo>
                                                  <a:pt x="630" y="162"/>
                                                  <a:pt x="627" y="163"/>
                                                  <a:pt x="629" y="168"/>
                                                </a:cubicBezTo>
                                                <a:cubicBezTo>
                                                  <a:pt x="630" y="165"/>
                                                  <a:pt x="632" y="163"/>
                                                  <a:pt x="634" y="156"/>
                                                </a:cubicBezTo>
                                                <a:cubicBezTo>
                                                  <a:pt x="633" y="157"/>
                                                  <a:pt x="632" y="158"/>
                                                  <a:pt x="632" y="158"/>
                                                </a:cubicBezTo>
                                                <a:cubicBezTo>
                                                  <a:pt x="632" y="159"/>
                                                  <a:pt x="633" y="160"/>
                                                  <a:pt x="633" y="161"/>
                                                </a:cubicBezTo>
                                                <a:cubicBezTo>
                                                  <a:pt x="633" y="160"/>
                                                  <a:pt x="634" y="159"/>
                                                  <a:pt x="633" y="162"/>
                                                </a:cubicBezTo>
                                                <a:close/>
                                                <a:moveTo>
                                                  <a:pt x="211" y="564"/>
                                                </a:moveTo>
                                                <a:cubicBezTo>
                                                  <a:pt x="211" y="563"/>
                                                  <a:pt x="212" y="563"/>
                                                  <a:pt x="212" y="563"/>
                                                </a:cubicBezTo>
                                                <a:cubicBezTo>
                                                  <a:pt x="211" y="563"/>
                                                  <a:pt x="211" y="562"/>
                                                  <a:pt x="210" y="562"/>
                                                </a:cubicBezTo>
                                                <a:cubicBezTo>
                                                  <a:pt x="210" y="562"/>
                                                  <a:pt x="210" y="562"/>
                                                  <a:pt x="210" y="562"/>
                                                </a:cubicBezTo>
                                                <a:cubicBezTo>
                                                  <a:pt x="210" y="563"/>
                                                  <a:pt x="211" y="563"/>
                                                  <a:pt x="211" y="564"/>
                                                </a:cubicBezTo>
                                                <a:cubicBezTo>
                                                  <a:pt x="212" y="566"/>
                                                  <a:pt x="213" y="568"/>
                                                  <a:pt x="215" y="570"/>
                                                </a:cubicBezTo>
                                                <a:cubicBezTo>
                                                  <a:pt x="216" y="565"/>
                                                  <a:pt x="214" y="565"/>
                                                  <a:pt x="211" y="564"/>
                                                </a:cubicBezTo>
                                                <a:close/>
                                                <a:moveTo>
                                                  <a:pt x="724" y="483"/>
                                                </a:moveTo>
                                                <a:cubicBezTo>
                                                  <a:pt x="725" y="483"/>
                                                  <a:pt x="725" y="483"/>
                                                  <a:pt x="725" y="483"/>
                                                </a:cubicBezTo>
                                                <a:cubicBezTo>
                                                  <a:pt x="724" y="482"/>
                                                  <a:pt x="724" y="482"/>
                                                  <a:pt x="723" y="481"/>
                                                </a:cubicBezTo>
                                                <a:cubicBezTo>
                                                  <a:pt x="723" y="481"/>
                                                  <a:pt x="723" y="481"/>
                                                  <a:pt x="723" y="482"/>
                                                </a:cubicBezTo>
                                                <a:cubicBezTo>
                                                  <a:pt x="723" y="482"/>
                                                  <a:pt x="724" y="483"/>
                                                  <a:pt x="725" y="483"/>
                                                </a:cubicBezTo>
                                                <a:cubicBezTo>
                                                  <a:pt x="724" y="486"/>
                                                  <a:pt x="725" y="488"/>
                                                  <a:pt x="728" y="489"/>
                                                </a:cubicBezTo>
                                                <a:cubicBezTo>
                                                  <a:pt x="729" y="492"/>
                                                  <a:pt x="730" y="494"/>
                                                  <a:pt x="732" y="497"/>
                                                </a:cubicBezTo>
                                                <a:cubicBezTo>
                                                  <a:pt x="734" y="493"/>
                                                  <a:pt x="732" y="490"/>
                                                  <a:pt x="729" y="489"/>
                                                </a:cubicBezTo>
                                                <a:cubicBezTo>
                                                  <a:pt x="729" y="486"/>
                                                  <a:pt x="728" y="484"/>
                                                  <a:pt x="724" y="483"/>
                                                </a:cubicBezTo>
                                                <a:close/>
                                                <a:moveTo>
                                                  <a:pt x="397" y="702"/>
                                                </a:moveTo>
                                                <a:cubicBezTo>
                                                  <a:pt x="396" y="703"/>
                                                  <a:pt x="395" y="704"/>
                                                  <a:pt x="395" y="705"/>
                                                </a:cubicBezTo>
                                                <a:cubicBezTo>
                                                  <a:pt x="394" y="707"/>
                                                  <a:pt x="395" y="710"/>
                                                  <a:pt x="392" y="717"/>
                                                </a:cubicBezTo>
                                                <a:cubicBezTo>
                                                  <a:pt x="394" y="716"/>
                                                  <a:pt x="395" y="715"/>
                                                  <a:pt x="395" y="715"/>
                                                </a:cubicBezTo>
                                                <a:cubicBezTo>
                                                  <a:pt x="394" y="714"/>
                                                  <a:pt x="394" y="713"/>
                                                  <a:pt x="394" y="712"/>
                                                </a:cubicBezTo>
                                                <a:cubicBezTo>
                                                  <a:pt x="393" y="713"/>
                                                  <a:pt x="393" y="715"/>
                                                  <a:pt x="395" y="712"/>
                                                </a:cubicBezTo>
                                                <a:cubicBezTo>
                                                  <a:pt x="395" y="711"/>
                                                  <a:pt x="396" y="711"/>
                                                  <a:pt x="397" y="710"/>
                                                </a:cubicBezTo>
                                                <a:cubicBezTo>
                                                  <a:pt x="397" y="707"/>
                                                  <a:pt x="397" y="705"/>
                                                  <a:pt x="397" y="702"/>
                                                </a:cubicBezTo>
                                                <a:cubicBezTo>
                                                  <a:pt x="399" y="700"/>
                                                  <a:pt x="399" y="700"/>
                                                  <a:pt x="397" y="696"/>
                                                </a:cubicBezTo>
                                                <a:cubicBezTo>
                                                  <a:pt x="397" y="698"/>
                                                  <a:pt x="397" y="700"/>
                                                  <a:pt x="397" y="702"/>
                                                </a:cubicBezTo>
                                                <a:close/>
                                                <a:moveTo>
                                                  <a:pt x="404" y="99"/>
                                                </a:moveTo>
                                                <a:cubicBezTo>
                                                  <a:pt x="402" y="102"/>
                                                  <a:pt x="402" y="105"/>
                                                  <a:pt x="404" y="109"/>
                                                </a:cubicBezTo>
                                                <a:cubicBezTo>
                                                  <a:pt x="404" y="105"/>
                                                  <a:pt x="404" y="102"/>
                                                  <a:pt x="401" y="99"/>
                                                </a:cubicBezTo>
                                                <a:cubicBezTo>
                                                  <a:pt x="403" y="95"/>
                                                  <a:pt x="403" y="92"/>
                                                  <a:pt x="401" y="89"/>
                                                </a:cubicBezTo>
                                                <a:cubicBezTo>
                                                  <a:pt x="401" y="92"/>
                                                  <a:pt x="401" y="95"/>
                                                  <a:pt x="404" y="99"/>
                                                </a:cubicBezTo>
                                                <a:close/>
                                                <a:moveTo>
                                                  <a:pt x="776" y="358"/>
                                                </a:moveTo>
                                                <a:cubicBezTo>
                                                  <a:pt x="771" y="360"/>
                                                  <a:pt x="770" y="362"/>
                                                  <a:pt x="772" y="367"/>
                                                </a:cubicBezTo>
                                                <a:cubicBezTo>
                                                  <a:pt x="773" y="363"/>
                                                  <a:pt x="774" y="361"/>
                                                  <a:pt x="775" y="358"/>
                                                </a:cubicBezTo>
                                                <a:cubicBezTo>
                                                  <a:pt x="775" y="358"/>
                                                  <a:pt x="775" y="358"/>
                                                  <a:pt x="775" y="358"/>
                                                </a:cubicBezTo>
                                                <a:cubicBezTo>
                                                  <a:pt x="776" y="358"/>
                                                  <a:pt x="776" y="357"/>
                                                  <a:pt x="777" y="357"/>
                                                </a:cubicBezTo>
                                                <a:cubicBezTo>
                                                  <a:pt x="776" y="357"/>
                                                  <a:pt x="776" y="357"/>
                                                  <a:pt x="776" y="356"/>
                                                </a:cubicBezTo>
                                                <a:cubicBezTo>
                                                  <a:pt x="776" y="357"/>
                                                  <a:pt x="775" y="357"/>
                                                  <a:pt x="776" y="358"/>
                                                </a:cubicBezTo>
                                                <a:close/>
                                                <a:moveTo>
                                                  <a:pt x="528" y="716"/>
                                                </a:moveTo>
                                                <a:cubicBezTo>
                                                  <a:pt x="528" y="716"/>
                                                  <a:pt x="529" y="716"/>
                                                  <a:pt x="529" y="716"/>
                                                </a:cubicBezTo>
                                                <a:cubicBezTo>
                                                  <a:pt x="529" y="714"/>
                                                  <a:pt x="529" y="711"/>
                                                  <a:pt x="529" y="708"/>
                                                </a:cubicBezTo>
                                                <a:cubicBezTo>
                                                  <a:pt x="529" y="708"/>
                                                  <a:pt x="528" y="708"/>
                                                  <a:pt x="528" y="708"/>
                                                </a:cubicBezTo>
                                                <a:cubicBezTo>
                                                  <a:pt x="528" y="711"/>
                                                  <a:pt x="528" y="714"/>
                                                  <a:pt x="531" y="716"/>
                                                </a:cubicBezTo>
                                                <a:cubicBezTo>
                                                  <a:pt x="529" y="720"/>
                                                  <a:pt x="529" y="723"/>
                                                  <a:pt x="531" y="726"/>
                                                </a:cubicBezTo>
                                                <a:cubicBezTo>
                                                  <a:pt x="531" y="723"/>
                                                  <a:pt x="531" y="720"/>
                                                  <a:pt x="528" y="716"/>
                                                </a:cubicBezTo>
                                                <a:close/>
                                                <a:moveTo>
                                                  <a:pt x="583" y="773"/>
                                                </a:moveTo>
                                                <a:cubicBezTo>
                                                  <a:pt x="581" y="771"/>
                                                  <a:pt x="581" y="771"/>
                                                  <a:pt x="581" y="771"/>
                                                </a:cubicBezTo>
                                                <a:cubicBezTo>
                                                  <a:pt x="580" y="771"/>
                                                  <a:pt x="579" y="771"/>
                                                  <a:pt x="578" y="772"/>
                                                </a:cubicBezTo>
                                                <a:cubicBezTo>
                                                  <a:pt x="579" y="772"/>
                                                  <a:pt x="580" y="772"/>
                                                  <a:pt x="577" y="770"/>
                                                </a:cubicBezTo>
                                                <a:cubicBezTo>
                                                  <a:pt x="573" y="768"/>
                                                  <a:pt x="572" y="768"/>
                                                  <a:pt x="566" y="770"/>
                                                </a:cubicBezTo>
                                                <a:cubicBezTo>
                                                  <a:pt x="570" y="770"/>
                                                  <a:pt x="574" y="770"/>
                                                  <a:pt x="583" y="773"/>
                                                </a:cubicBezTo>
                                                <a:close/>
                                                <a:moveTo>
                                                  <a:pt x="674" y="726"/>
                                                </a:moveTo>
                                                <a:cubicBezTo>
                                                  <a:pt x="674" y="728"/>
                                                  <a:pt x="674" y="729"/>
                                                  <a:pt x="674" y="730"/>
                                                </a:cubicBezTo>
                                                <a:cubicBezTo>
                                                  <a:pt x="670" y="730"/>
                                                  <a:pt x="666" y="730"/>
                                                  <a:pt x="662" y="730"/>
                                                </a:cubicBezTo>
                                                <a:cubicBezTo>
                                                  <a:pt x="659" y="731"/>
                                                  <a:pt x="656" y="732"/>
                                                  <a:pt x="652" y="733"/>
                                                </a:cubicBezTo>
                                                <a:cubicBezTo>
                                                  <a:pt x="656" y="735"/>
                                                  <a:pt x="660" y="736"/>
                                                  <a:pt x="665" y="737"/>
                                                </a:cubicBezTo>
                                                <a:cubicBezTo>
                                                  <a:pt x="663" y="739"/>
                                                  <a:pt x="661" y="740"/>
                                                  <a:pt x="660" y="741"/>
                                                </a:cubicBezTo>
                                                <a:cubicBezTo>
                                                  <a:pt x="655" y="739"/>
                                                  <a:pt x="650" y="737"/>
                                                  <a:pt x="643" y="734"/>
                                                </a:cubicBezTo>
                                                <a:cubicBezTo>
                                                  <a:pt x="633" y="733"/>
                                                  <a:pt x="623" y="739"/>
                                                  <a:pt x="612" y="743"/>
                                                </a:cubicBezTo>
                                                <a:cubicBezTo>
                                                  <a:pt x="618" y="747"/>
                                                  <a:pt x="625" y="746"/>
                                                  <a:pt x="632" y="747"/>
                                                </a:cubicBezTo>
                                                <a:cubicBezTo>
                                                  <a:pt x="632" y="748"/>
                                                  <a:pt x="632" y="749"/>
                                                  <a:pt x="632" y="750"/>
                                                </a:cubicBezTo>
                                                <a:cubicBezTo>
                                                  <a:pt x="628" y="750"/>
                                                  <a:pt x="623" y="751"/>
                                                  <a:pt x="619" y="750"/>
                                                </a:cubicBezTo>
                                                <a:cubicBezTo>
                                                  <a:pt x="614" y="750"/>
                                                  <a:pt x="611" y="748"/>
                                                  <a:pt x="606" y="747"/>
                                                </a:cubicBezTo>
                                                <a:cubicBezTo>
                                                  <a:pt x="604" y="746"/>
                                                  <a:pt x="600" y="746"/>
                                                  <a:pt x="599" y="747"/>
                                                </a:cubicBezTo>
                                                <a:cubicBezTo>
                                                  <a:pt x="596" y="749"/>
                                                  <a:pt x="593" y="748"/>
                                                  <a:pt x="590" y="748"/>
                                                </a:cubicBezTo>
                                                <a:cubicBezTo>
                                                  <a:pt x="586" y="749"/>
                                                  <a:pt x="582" y="748"/>
                                                  <a:pt x="579" y="748"/>
                                                </a:cubicBezTo>
                                                <a:cubicBezTo>
                                                  <a:pt x="577" y="750"/>
                                                  <a:pt x="577" y="751"/>
                                                  <a:pt x="576" y="752"/>
                                                </a:cubicBezTo>
                                                <a:cubicBezTo>
                                                  <a:pt x="585" y="755"/>
                                                  <a:pt x="594" y="756"/>
                                                  <a:pt x="604" y="759"/>
                                                </a:cubicBezTo>
                                                <a:cubicBezTo>
                                                  <a:pt x="603" y="761"/>
                                                  <a:pt x="602" y="761"/>
                                                  <a:pt x="602" y="762"/>
                                                </a:cubicBezTo>
                                                <a:cubicBezTo>
                                                  <a:pt x="607" y="764"/>
                                                  <a:pt x="610" y="761"/>
                                                  <a:pt x="614" y="759"/>
                                                </a:cubicBezTo>
                                                <a:cubicBezTo>
                                                  <a:pt x="620" y="756"/>
                                                  <a:pt x="625" y="753"/>
                                                  <a:pt x="632" y="750"/>
                                                </a:cubicBezTo>
                                                <a:cubicBezTo>
                                                  <a:pt x="638" y="750"/>
                                                  <a:pt x="645" y="750"/>
                                                  <a:pt x="650" y="750"/>
                                                </a:cubicBezTo>
                                                <a:cubicBezTo>
                                                  <a:pt x="661" y="746"/>
                                                  <a:pt x="668" y="739"/>
                                                  <a:pt x="674" y="730"/>
                                                </a:cubicBezTo>
                                                <a:cubicBezTo>
                                                  <a:pt x="676" y="729"/>
                                                  <a:pt x="677" y="728"/>
                                                  <a:pt x="680" y="726"/>
                                                </a:cubicBezTo>
                                                <a:cubicBezTo>
                                                  <a:pt x="677" y="726"/>
                                                  <a:pt x="675" y="726"/>
                                                  <a:pt x="675" y="726"/>
                                                </a:cubicBezTo>
                                                <a:cubicBezTo>
                                                  <a:pt x="673" y="725"/>
                                                  <a:pt x="671" y="724"/>
                                                  <a:pt x="670" y="723"/>
                                                </a:cubicBezTo>
                                                <a:cubicBezTo>
                                                  <a:pt x="667" y="724"/>
                                                  <a:pt x="665" y="724"/>
                                                  <a:pt x="660" y="726"/>
                                                </a:cubicBezTo>
                                                <a:cubicBezTo>
                                                  <a:pt x="666" y="726"/>
                                                  <a:pt x="670" y="726"/>
                                                  <a:pt x="674" y="726"/>
                                                </a:cubicBezTo>
                                                <a:close/>
                                                <a:moveTo>
                                                  <a:pt x="390" y="813"/>
                                                </a:moveTo>
                                                <a:cubicBezTo>
                                                  <a:pt x="392" y="816"/>
                                                  <a:pt x="395" y="814"/>
                                                  <a:pt x="398" y="815"/>
                                                </a:cubicBezTo>
                                                <a:cubicBezTo>
                                                  <a:pt x="398" y="815"/>
                                                  <a:pt x="398" y="814"/>
                                                  <a:pt x="398" y="813"/>
                                                </a:cubicBezTo>
                                                <a:cubicBezTo>
                                                  <a:pt x="396" y="813"/>
                                                  <a:pt x="393" y="813"/>
                                                  <a:pt x="391" y="813"/>
                                                </a:cubicBezTo>
                                                <a:cubicBezTo>
                                                  <a:pt x="391" y="810"/>
                                                  <a:pt x="391" y="807"/>
                                                  <a:pt x="390" y="805"/>
                                                </a:cubicBezTo>
                                                <a:cubicBezTo>
                                                  <a:pt x="391" y="805"/>
                                                  <a:pt x="391" y="805"/>
                                                  <a:pt x="391" y="805"/>
                                                </a:cubicBezTo>
                                                <a:cubicBezTo>
                                                  <a:pt x="391" y="805"/>
                                                  <a:pt x="392" y="804"/>
                                                  <a:pt x="392" y="804"/>
                                                </a:cubicBezTo>
                                                <a:cubicBezTo>
                                                  <a:pt x="392" y="803"/>
                                                  <a:pt x="392" y="803"/>
                                                  <a:pt x="392" y="803"/>
                                                </a:cubicBezTo>
                                                <a:cubicBezTo>
                                                  <a:pt x="391" y="804"/>
                                                  <a:pt x="391" y="804"/>
                                                  <a:pt x="391" y="805"/>
                                                </a:cubicBezTo>
                                                <a:cubicBezTo>
                                                  <a:pt x="386" y="805"/>
                                                  <a:pt x="390" y="810"/>
                                                  <a:pt x="388" y="810"/>
                                                </a:cubicBezTo>
                                                <a:cubicBezTo>
                                                  <a:pt x="385" y="811"/>
                                                  <a:pt x="383" y="811"/>
                                                  <a:pt x="381" y="811"/>
                                                </a:cubicBezTo>
                                                <a:cubicBezTo>
                                                  <a:pt x="381" y="812"/>
                                                  <a:pt x="381" y="812"/>
                                                  <a:pt x="381" y="813"/>
                                                </a:cubicBezTo>
                                                <a:cubicBezTo>
                                                  <a:pt x="384" y="813"/>
                                                  <a:pt x="387" y="813"/>
                                                  <a:pt x="390" y="813"/>
                                                </a:cubicBezTo>
                                                <a:close/>
                                                <a:moveTo>
                                                  <a:pt x="585" y="702"/>
                                                </a:moveTo>
                                                <a:cubicBezTo>
                                                  <a:pt x="581" y="702"/>
                                                  <a:pt x="579" y="702"/>
                                                  <a:pt x="577" y="702"/>
                                                </a:cubicBezTo>
                                                <a:cubicBezTo>
                                                  <a:pt x="577" y="702"/>
                                                  <a:pt x="577" y="703"/>
                                                  <a:pt x="578" y="703"/>
                                                </a:cubicBezTo>
                                                <a:cubicBezTo>
                                                  <a:pt x="576" y="704"/>
                                                  <a:pt x="575" y="704"/>
                                                  <a:pt x="573" y="705"/>
                                                </a:cubicBezTo>
                                                <a:cubicBezTo>
                                                  <a:pt x="574" y="705"/>
                                                  <a:pt x="574" y="706"/>
                                                  <a:pt x="574" y="706"/>
                                                </a:cubicBezTo>
                                                <a:cubicBezTo>
                                                  <a:pt x="576" y="706"/>
                                                  <a:pt x="579" y="706"/>
                                                  <a:pt x="581" y="706"/>
                                                </a:cubicBezTo>
                                                <a:cubicBezTo>
                                                  <a:pt x="582" y="705"/>
                                                  <a:pt x="583" y="704"/>
                                                  <a:pt x="584" y="701"/>
                                                </a:cubicBezTo>
                                                <a:cubicBezTo>
                                                  <a:pt x="584" y="701"/>
                                                  <a:pt x="584" y="702"/>
                                                  <a:pt x="584" y="702"/>
                                                </a:cubicBezTo>
                                                <a:cubicBezTo>
                                                  <a:pt x="585" y="702"/>
                                                  <a:pt x="586" y="702"/>
                                                  <a:pt x="588" y="702"/>
                                                </a:cubicBezTo>
                                                <a:cubicBezTo>
                                                  <a:pt x="588" y="701"/>
                                                  <a:pt x="588" y="701"/>
                                                  <a:pt x="588" y="700"/>
                                                </a:cubicBezTo>
                                                <a:cubicBezTo>
                                                  <a:pt x="586" y="700"/>
                                                  <a:pt x="585" y="701"/>
                                                  <a:pt x="585" y="702"/>
                                                </a:cubicBezTo>
                                                <a:close/>
                                                <a:moveTo>
                                                  <a:pt x="495" y="742"/>
                                                </a:moveTo>
                                                <a:cubicBezTo>
                                                  <a:pt x="498" y="742"/>
                                                  <a:pt x="500" y="742"/>
                                                  <a:pt x="502" y="742"/>
                                                </a:cubicBezTo>
                                                <a:cubicBezTo>
                                                  <a:pt x="505" y="745"/>
                                                  <a:pt x="501" y="749"/>
                                                  <a:pt x="505" y="750"/>
                                                </a:cubicBezTo>
                                                <a:cubicBezTo>
                                                  <a:pt x="505" y="750"/>
                                                  <a:pt x="505" y="751"/>
                                                  <a:pt x="505" y="751"/>
                                                </a:cubicBezTo>
                                                <a:cubicBezTo>
                                                  <a:pt x="506" y="751"/>
                                                  <a:pt x="506" y="752"/>
                                                  <a:pt x="506" y="752"/>
                                                </a:cubicBezTo>
                                                <a:cubicBezTo>
                                                  <a:pt x="507" y="752"/>
                                                  <a:pt x="507" y="752"/>
                                                  <a:pt x="507" y="752"/>
                                                </a:cubicBezTo>
                                                <a:cubicBezTo>
                                                  <a:pt x="507" y="751"/>
                                                  <a:pt x="506" y="751"/>
                                                  <a:pt x="505" y="750"/>
                                                </a:cubicBezTo>
                                                <a:cubicBezTo>
                                                  <a:pt x="505" y="746"/>
                                                  <a:pt x="506" y="742"/>
                                                  <a:pt x="504" y="737"/>
                                                </a:cubicBezTo>
                                                <a:cubicBezTo>
                                                  <a:pt x="502" y="741"/>
                                                  <a:pt x="497" y="739"/>
                                                  <a:pt x="495" y="744"/>
                                                </a:cubicBezTo>
                                                <a:cubicBezTo>
                                                  <a:pt x="495" y="743"/>
                                                  <a:pt x="495" y="743"/>
                                                  <a:pt x="495" y="742"/>
                                                </a:cubicBezTo>
                                                <a:cubicBezTo>
                                                  <a:pt x="493" y="742"/>
                                                  <a:pt x="491" y="743"/>
                                                  <a:pt x="489" y="743"/>
                                                </a:cubicBezTo>
                                                <a:cubicBezTo>
                                                  <a:pt x="489" y="743"/>
                                                  <a:pt x="489" y="744"/>
                                                  <a:pt x="489" y="744"/>
                                                </a:cubicBezTo>
                                                <a:cubicBezTo>
                                                  <a:pt x="491" y="744"/>
                                                  <a:pt x="493" y="744"/>
                                                  <a:pt x="495" y="742"/>
                                                </a:cubicBezTo>
                                                <a:close/>
                                                <a:moveTo>
                                                  <a:pt x="257" y="190"/>
                                                </a:moveTo>
                                                <a:cubicBezTo>
                                                  <a:pt x="256" y="196"/>
                                                  <a:pt x="252" y="200"/>
                                                  <a:pt x="255" y="207"/>
                                                </a:cubicBezTo>
                                                <a:cubicBezTo>
                                                  <a:pt x="257" y="204"/>
                                                  <a:pt x="259" y="202"/>
                                                  <a:pt x="260" y="200"/>
                                                </a:cubicBezTo>
                                                <a:cubicBezTo>
                                                  <a:pt x="259" y="197"/>
                                                  <a:pt x="258" y="194"/>
                                                  <a:pt x="260" y="186"/>
                                                </a:cubicBezTo>
                                                <a:cubicBezTo>
                                                  <a:pt x="259" y="188"/>
                                                  <a:pt x="258" y="188"/>
                                                  <a:pt x="258" y="188"/>
                                                </a:cubicBezTo>
                                                <a:cubicBezTo>
                                                  <a:pt x="258" y="189"/>
                                                  <a:pt x="258" y="190"/>
                                                  <a:pt x="259" y="191"/>
                                                </a:cubicBezTo>
                                                <a:cubicBezTo>
                                                  <a:pt x="259" y="190"/>
                                                  <a:pt x="259" y="189"/>
                                                  <a:pt x="257" y="190"/>
                                                </a:cubicBezTo>
                                                <a:close/>
                                                <a:moveTo>
                                                  <a:pt x="664" y="246"/>
                                                </a:moveTo>
                                                <a:cubicBezTo>
                                                  <a:pt x="664" y="242"/>
                                                  <a:pt x="662" y="244"/>
                                                  <a:pt x="660" y="244"/>
                                                </a:cubicBezTo>
                                                <a:cubicBezTo>
                                                  <a:pt x="660" y="242"/>
                                                  <a:pt x="660" y="241"/>
                                                  <a:pt x="660" y="240"/>
                                                </a:cubicBezTo>
                                                <a:cubicBezTo>
                                                  <a:pt x="662" y="239"/>
                                                  <a:pt x="663" y="239"/>
                                                  <a:pt x="665" y="238"/>
                                                </a:cubicBezTo>
                                                <a:cubicBezTo>
                                                  <a:pt x="661" y="236"/>
                                                  <a:pt x="658" y="234"/>
                                                  <a:pt x="655" y="231"/>
                                                </a:cubicBezTo>
                                                <a:cubicBezTo>
                                                  <a:pt x="654" y="232"/>
                                                  <a:pt x="654" y="233"/>
                                                  <a:pt x="653" y="234"/>
                                                </a:cubicBezTo>
                                                <a:cubicBezTo>
                                                  <a:pt x="648" y="230"/>
                                                  <a:pt x="643" y="231"/>
                                                  <a:pt x="638" y="234"/>
                                                </a:cubicBezTo>
                                                <a:cubicBezTo>
                                                  <a:pt x="645" y="237"/>
                                                  <a:pt x="653" y="241"/>
                                                  <a:pt x="660" y="243"/>
                                                </a:cubicBezTo>
                                                <a:cubicBezTo>
                                                  <a:pt x="660" y="246"/>
                                                  <a:pt x="663" y="245"/>
                                                  <a:pt x="663" y="246"/>
                                                </a:cubicBezTo>
                                                <a:cubicBezTo>
                                                  <a:pt x="670" y="249"/>
                                                  <a:pt x="676" y="254"/>
                                                  <a:pt x="684" y="253"/>
                                                </a:cubicBezTo>
                                                <a:cubicBezTo>
                                                  <a:pt x="677" y="250"/>
                                                  <a:pt x="672" y="244"/>
                                                  <a:pt x="664" y="246"/>
                                                </a:cubicBezTo>
                                                <a:close/>
                                                <a:moveTo>
                                                  <a:pt x="205" y="485"/>
                                                </a:moveTo>
                                                <a:cubicBezTo>
                                                  <a:pt x="210" y="480"/>
                                                  <a:pt x="214" y="476"/>
                                                  <a:pt x="216" y="469"/>
                                                </a:cubicBezTo>
                                                <a:cubicBezTo>
                                                  <a:pt x="212" y="470"/>
                                                  <a:pt x="210" y="471"/>
                                                  <a:pt x="208" y="472"/>
                                                </a:cubicBezTo>
                                                <a:cubicBezTo>
                                                  <a:pt x="207" y="476"/>
                                                  <a:pt x="206" y="480"/>
                                                  <a:pt x="206" y="485"/>
                                                </a:cubicBezTo>
                                                <a:cubicBezTo>
                                                  <a:pt x="206" y="485"/>
                                                  <a:pt x="205" y="485"/>
                                                  <a:pt x="205" y="485"/>
                                                </a:cubicBezTo>
                                                <a:cubicBezTo>
                                                  <a:pt x="205" y="485"/>
                                                  <a:pt x="204" y="486"/>
                                                  <a:pt x="204" y="486"/>
                                                </a:cubicBezTo>
                                                <a:cubicBezTo>
                                                  <a:pt x="204" y="486"/>
                                                  <a:pt x="204" y="487"/>
                                                  <a:pt x="204" y="487"/>
                                                </a:cubicBezTo>
                                                <a:cubicBezTo>
                                                  <a:pt x="205" y="486"/>
                                                  <a:pt x="205" y="486"/>
                                                  <a:pt x="205" y="485"/>
                                                </a:cubicBezTo>
                                                <a:close/>
                                                <a:moveTo>
                                                  <a:pt x="323" y="201"/>
                                                </a:moveTo>
                                                <a:cubicBezTo>
                                                  <a:pt x="328" y="202"/>
                                                  <a:pt x="333" y="199"/>
                                                  <a:pt x="336" y="202"/>
                                                </a:cubicBezTo>
                                                <a:cubicBezTo>
                                                  <a:pt x="338" y="202"/>
                                                  <a:pt x="339" y="201"/>
                                                  <a:pt x="341" y="200"/>
                                                </a:cubicBezTo>
                                                <a:cubicBezTo>
                                                  <a:pt x="336" y="198"/>
                                                  <a:pt x="332" y="196"/>
                                                  <a:pt x="328" y="194"/>
                                                </a:cubicBezTo>
                                                <a:cubicBezTo>
                                                  <a:pt x="326" y="197"/>
                                                  <a:pt x="324" y="199"/>
                                                  <a:pt x="336" y="203"/>
                                                </a:cubicBezTo>
                                                <a:cubicBezTo>
                                                  <a:pt x="336" y="204"/>
                                                  <a:pt x="335" y="205"/>
                                                  <a:pt x="334" y="205"/>
                                                </a:cubicBezTo>
                                                <a:cubicBezTo>
                                                  <a:pt x="328" y="206"/>
                                                  <a:pt x="320" y="204"/>
                                                  <a:pt x="314" y="209"/>
                                                </a:cubicBezTo>
                                                <a:cubicBezTo>
                                                  <a:pt x="317" y="209"/>
                                                  <a:pt x="320" y="209"/>
                                                  <a:pt x="322" y="210"/>
                                                </a:cubicBezTo>
                                                <a:cubicBezTo>
                                                  <a:pt x="322" y="211"/>
                                                  <a:pt x="322" y="212"/>
                                                  <a:pt x="322" y="213"/>
                                                </a:cubicBezTo>
                                                <a:cubicBezTo>
                                                  <a:pt x="319" y="213"/>
                                                  <a:pt x="316" y="213"/>
                                                  <a:pt x="312" y="213"/>
                                                </a:cubicBezTo>
                                                <a:cubicBezTo>
                                                  <a:pt x="311" y="212"/>
                                                  <a:pt x="310" y="210"/>
                                                  <a:pt x="310" y="210"/>
                                                </a:cubicBezTo>
                                                <a:cubicBezTo>
                                                  <a:pt x="305" y="211"/>
                                                  <a:pt x="302" y="213"/>
                                                  <a:pt x="298" y="214"/>
                                                </a:cubicBezTo>
                                                <a:cubicBezTo>
                                                  <a:pt x="298" y="215"/>
                                                  <a:pt x="298" y="216"/>
                                                  <a:pt x="298" y="216"/>
                                                </a:cubicBezTo>
                                                <a:cubicBezTo>
                                                  <a:pt x="299" y="217"/>
                                                  <a:pt x="301" y="218"/>
                                                  <a:pt x="302" y="218"/>
                                                </a:cubicBezTo>
                                                <a:cubicBezTo>
                                                  <a:pt x="301" y="219"/>
                                                  <a:pt x="301" y="220"/>
                                                  <a:pt x="299" y="222"/>
                                                </a:cubicBezTo>
                                                <a:cubicBezTo>
                                                  <a:pt x="308" y="221"/>
                                                  <a:pt x="315" y="217"/>
                                                  <a:pt x="322" y="213"/>
                                                </a:cubicBezTo>
                                                <a:cubicBezTo>
                                                  <a:pt x="326" y="212"/>
                                                  <a:pt x="331" y="209"/>
                                                  <a:pt x="334" y="205"/>
                                                </a:cubicBezTo>
                                                <a:cubicBezTo>
                                                  <a:pt x="335" y="205"/>
                                                  <a:pt x="336" y="204"/>
                                                  <a:pt x="323" y="201"/>
                                                </a:cubicBezTo>
                                                <a:close/>
                                                <a:moveTo>
                                                  <a:pt x="236" y="680"/>
                                                </a:moveTo>
                                                <a:cubicBezTo>
                                                  <a:pt x="236" y="680"/>
                                                  <a:pt x="236" y="680"/>
                                                  <a:pt x="235" y="680"/>
                                                </a:cubicBezTo>
                                                <a:cubicBezTo>
                                                  <a:pt x="236" y="681"/>
                                                  <a:pt x="236" y="681"/>
                                                  <a:pt x="237" y="682"/>
                                                </a:cubicBezTo>
                                                <a:cubicBezTo>
                                                  <a:pt x="237" y="682"/>
                                                  <a:pt x="237" y="681"/>
                                                  <a:pt x="238" y="681"/>
                                                </a:cubicBezTo>
                                                <a:cubicBezTo>
                                                  <a:pt x="237" y="681"/>
                                                  <a:pt x="236" y="680"/>
                                                  <a:pt x="236" y="680"/>
                                                </a:cubicBezTo>
                                                <a:cubicBezTo>
                                                  <a:pt x="236" y="678"/>
                                                  <a:pt x="236" y="675"/>
                                                  <a:pt x="236" y="672"/>
                                                </a:cubicBezTo>
                                                <a:cubicBezTo>
                                                  <a:pt x="229" y="672"/>
                                                  <a:pt x="224" y="672"/>
                                                  <a:pt x="217" y="672"/>
                                                </a:cubicBezTo>
                                                <a:cubicBezTo>
                                                  <a:pt x="218" y="675"/>
                                                  <a:pt x="218" y="676"/>
                                                  <a:pt x="218" y="678"/>
                                                </a:cubicBezTo>
                                                <a:cubicBezTo>
                                                  <a:pt x="220" y="678"/>
                                                  <a:pt x="221" y="678"/>
                                                  <a:pt x="222" y="677"/>
                                                </a:cubicBezTo>
                                                <a:cubicBezTo>
                                                  <a:pt x="222" y="679"/>
                                                  <a:pt x="222" y="680"/>
                                                  <a:pt x="222" y="681"/>
                                                </a:cubicBezTo>
                                                <a:cubicBezTo>
                                                  <a:pt x="225" y="682"/>
                                                  <a:pt x="228" y="686"/>
                                                  <a:pt x="232" y="683"/>
                                                </a:cubicBezTo>
                                                <a:cubicBezTo>
                                                  <a:pt x="228" y="681"/>
                                                  <a:pt x="225" y="679"/>
                                                  <a:pt x="222" y="678"/>
                                                </a:cubicBezTo>
                                                <a:cubicBezTo>
                                                  <a:pt x="221" y="677"/>
                                                  <a:pt x="220" y="676"/>
                                                  <a:pt x="220" y="675"/>
                                                </a:cubicBezTo>
                                                <a:cubicBezTo>
                                                  <a:pt x="220" y="675"/>
                                                  <a:pt x="221" y="674"/>
                                                  <a:pt x="221" y="674"/>
                                                </a:cubicBezTo>
                                                <a:cubicBezTo>
                                                  <a:pt x="227" y="673"/>
                                                  <a:pt x="231" y="677"/>
                                                  <a:pt x="236" y="680"/>
                                                </a:cubicBezTo>
                                                <a:close/>
                                                <a:moveTo>
                                                  <a:pt x="702" y="503"/>
                                                </a:moveTo>
                                                <a:cubicBezTo>
                                                  <a:pt x="701" y="503"/>
                                                  <a:pt x="701" y="503"/>
                                                  <a:pt x="700" y="503"/>
                                                </a:cubicBezTo>
                                                <a:cubicBezTo>
                                                  <a:pt x="700" y="504"/>
                                                  <a:pt x="701" y="506"/>
                                                  <a:pt x="701" y="507"/>
                                                </a:cubicBezTo>
                                                <a:cubicBezTo>
                                                  <a:pt x="701" y="507"/>
                                                  <a:pt x="702" y="507"/>
                                                  <a:pt x="702" y="507"/>
                                                </a:cubicBezTo>
                                                <a:cubicBezTo>
                                                  <a:pt x="702" y="506"/>
                                                  <a:pt x="702" y="504"/>
                                                  <a:pt x="700" y="503"/>
                                                </a:cubicBezTo>
                                                <a:cubicBezTo>
                                                  <a:pt x="701" y="498"/>
                                                  <a:pt x="700" y="492"/>
                                                  <a:pt x="701" y="487"/>
                                                </a:cubicBezTo>
                                                <a:cubicBezTo>
                                                  <a:pt x="702" y="487"/>
                                                  <a:pt x="703" y="487"/>
                                                  <a:pt x="705" y="487"/>
                                                </a:cubicBezTo>
                                                <a:cubicBezTo>
                                                  <a:pt x="704" y="500"/>
                                                  <a:pt x="704" y="500"/>
                                                  <a:pt x="711" y="515"/>
                                                </a:cubicBezTo>
                                                <a:cubicBezTo>
                                                  <a:pt x="710" y="504"/>
                                                  <a:pt x="709" y="495"/>
                                                  <a:pt x="704" y="487"/>
                                                </a:cubicBezTo>
                                                <a:cubicBezTo>
                                                  <a:pt x="704" y="482"/>
                                                  <a:pt x="701" y="479"/>
                                                  <a:pt x="699" y="475"/>
                                                </a:cubicBezTo>
                                                <a:cubicBezTo>
                                                  <a:pt x="698" y="484"/>
                                                  <a:pt x="698" y="492"/>
                                                  <a:pt x="698" y="500"/>
                                                </a:cubicBezTo>
                                                <a:cubicBezTo>
                                                  <a:pt x="699" y="501"/>
                                                  <a:pt x="700" y="502"/>
                                                  <a:pt x="702" y="503"/>
                                                </a:cubicBezTo>
                                                <a:close/>
                                                <a:moveTo>
                                                  <a:pt x="123" y="603"/>
                                                </a:moveTo>
                                                <a:cubicBezTo>
                                                  <a:pt x="123" y="604"/>
                                                  <a:pt x="123" y="604"/>
                                                  <a:pt x="123" y="604"/>
                                                </a:cubicBezTo>
                                                <a:cubicBezTo>
                                                  <a:pt x="123" y="604"/>
                                                  <a:pt x="124" y="605"/>
                                                  <a:pt x="124" y="605"/>
                                                </a:cubicBezTo>
                                                <a:cubicBezTo>
                                                  <a:pt x="124" y="605"/>
                                                  <a:pt x="125" y="605"/>
                                                  <a:pt x="125" y="605"/>
                                                </a:cubicBezTo>
                                                <a:cubicBezTo>
                                                  <a:pt x="124" y="604"/>
                                                  <a:pt x="124" y="604"/>
                                                  <a:pt x="122" y="604"/>
                                                </a:cubicBezTo>
                                                <a:cubicBezTo>
                                                  <a:pt x="121" y="603"/>
                                                  <a:pt x="120" y="601"/>
                                                  <a:pt x="120" y="600"/>
                                                </a:cubicBezTo>
                                                <a:cubicBezTo>
                                                  <a:pt x="117" y="600"/>
                                                  <a:pt x="116" y="600"/>
                                                  <a:pt x="114" y="600"/>
                                                </a:cubicBezTo>
                                                <a:cubicBezTo>
                                                  <a:pt x="113" y="601"/>
                                                  <a:pt x="111" y="602"/>
                                                  <a:pt x="111" y="603"/>
                                                </a:cubicBezTo>
                                                <a:cubicBezTo>
                                                  <a:pt x="114" y="606"/>
                                                  <a:pt x="116" y="608"/>
                                                  <a:pt x="119" y="611"/>
                                                </a:cubicBezTo>
                                                <a:cubicBezTo>
                                                  <a:pt x="119" y="609"/>
                                                  <a:pt x="119" y="606"/>
                                                  <a:pt x="119" y="604"/>
                                                </a:cubicBezTo>
                                                <a:cubicBezTo>
                                                  <a:pt x="121" y="604"/>
                                                  <a:pt x="122" y="604"/>
                                                  <a:pt x="123" y="603"/>
                                                </a:cubicBezTo>
                                                <a:close/>
                                                <a:moveTo>
                                                  <a:pt x="160" y="589"/>
                                                </a:moveTo>
                                                <a:cubicBezTo>
                                                  <a:pt x="160" y="589"/>
                                                  <a:pt x="160" y="589"/>
                                                  <a:pt x="159" y="590"/>
                                                </a:cubicBezTo>
                                                <a:cubicBezTo>
                                                  <a:pt x="159" y="591"/>
                                                  <a:pt x="159" y="592"/>
                                                  <a:pt x="159" y="594"/>
                                                </a:cubicBezTo>
                                                <a:cubicBezTo>
                                                  <a:pt x="161" y="593"/>
                                                  <a:pt x="162" y="593"/>
                                                  <a:pt x="163" y="593"/>
                                                </a:cubicBezTo>
                                                <a:cubicBezTo>
                                                  <a:pt x="162" y="591"/>
                                                  <a:pt x="161" y="590"/>
                                                  <a:pt x="158" y="590"/>
                                                </a:cubicBezTo>
                                                <a:cubicBezTo>
                                                  <a:pt x="159" y="590"/>
                                                  <a:pt x="159" y="589"/>
                                                  <a:pt x="160" y="589"/>
                                                </a:cubicBezTo>
                                                <a:cubicBezTo>
                                                  <a:pt x="157" y="583"/>
                                                  <a:pt x="153" y="576"/>
                                                  <a:pt x="150" y="569"/>
                                                </a:cubicBezTo>
                                                <a:cubicBezTo>
                                                  <a:pt x="149" y="572"/>
                                                  <a:pt x="148" y="574"/>
                                                  <a:pt x="147" y="576"/>
                                                </a:cubicBezTo>
                                                <a:cubicBezTo>
                                                  <a:pt x="151" y="581"/>
                                                  <a:pt x="154" y="585"/>
                                                  <a:pt x="160" y="589"/>
                                                </a:cubicBezTo>
                                                <a:close/>
                                                <a:moveTo>
                                                  <a:pt x="282" y="121"/>
                                                </a:moveTo>
                                                <a:cubicBezTo>
                                                  <a:pt x="279" y="124"/>
                                                  <a:pt x="275" y="127"/>
                                                  <a:pt x="273" y="129"/>
                                                </a:cubicBezTo>
                                                <a:cubicBezTo>
                                                  <a:pt x="272" y="133"/>
                                                  <a:pt x="271" y="135"/>
                                                  <a:pt x="270" y="137"/>
                                                </a:cubicBezTo>
                                                <a:cubicBezTo>
                                                  <a:pt x="270" y="139"/>
                                                  <a:pt x="268" y="142"/>
                                                  <a:pt x="272" y="143"/>
                                                </a:cubicBezTo>
                                                <a:cubicBezTo>
                                                  <a:pt x="273" y="144"/>
                                                  <a:pt x="273" y="145"/>
                                                  <a:pt x="274" y="146"/>
                                                </a:cubicBezTo>
                                                <a:cubicBezTo>
                                                  <a:pt x="272" y="150"/>
                                                  <a:pt x="270" y="154"/>
                                                  <a:pt x="268" y="158"/>
                                                </a:cubicBezTo>
                                                <a:cubicBezTo>
                                                  <a:pt x="275" y="155"/>
                                                  <a:pt x="281" y="151"/>
                                                  <a:pt x="286" y="146"/>
                                                </a:cubicBezTo>
                                                <a:cubicBezTo>
                                                  <a:pt x="286" y="143"/>
                                                  <a:pt x="286" y="141"/>
                                                  <a:pt x="286" y="139"/>
                                                </a:cubicBezTo>
                                                <a:cubicBezTo>
                                                  <a:pt x="286" y="139"/>
                                                  <a:pt x="286" y="139"/>
                                                  <a:pt x="286" y="139"/>
                                                </a:cubicBezTo>
                                                <a:cubicBezTo>
                                                  <a:pt x="287" y="139"/>
                                                  <a:pt x="287" y="138"/>
                                                  <a:pt x="288" y="138"/>
                                                </a:cubicBezTo>
                                                <a:cubicBezTo>
                                                  <a:pt x="288" y="137"/>
                                                  <a:pt x="287" y="137"/>
                                                  <a:pt x="287" y="137"/>
                                                </a:cubicBezTo>
                                                <a:cubicBezTo>
                                                  <a:pt x="287" y="138"/>
                                                  <a:pt x="286" y="138"/>
                                                  <a:pt x="286" y="139"/>
                                                </a:cubicBezTo>
                                                <a:cubicBezTo>
                                                  <a:pt x="285" y="139"/>
                                                  <a:pt x="283" y="140"/>
                                                  <a:pt x="282" y="140"/>
                                                </a:cubicBezTo>
                                                <a:cubicBezTo>
                                                  <a:pt x="278" y="141"/>
                                                  <a:pt x="276" y="144"/>
                                                  <a:pt x="272" y="143"/>
                                                </a:cubicBezTo>
                                                <a:cubicBezTo>
                                                  <a:pt x="275" y="135"/>
                                                  <a:pt x="280" y="129"/>
                                                  <a:pt x="282" y="119"/>
                                                </a:cubicBezTo>
                                                <a:cubicBezTo>
                                                  <a:pt x="282" y="120"/>
                                                  <a:pt x="282" y="120"/>
                                                  <a:pt x="282" y="121"/>
                                                </a:cubicBezTo>
                                                <a:cubicBezTo>
                                                  <a:pt x="283" y="121"/>
                                                  <a:pt x="284" y="121"/>
                                                  <a:pt x="287" y="121"/>
                                                </a:cubicBezTo>
                                                <a:cubicBezTo>
                                                  <a:pt x="285" y="126"/>
                                                  <a:pt x="283" y="130"/>
                                                  <a:pt x="282" y="134"/>
                                                </a:cubicBezTo>
                                                <a:cubicBezTo>
                                                  <a:pt x="284" y="132"/>
                                                  <a:pt x="285" y="131"/>
                                                  <a:pt x="288" y="128"/>
                                                </a:cubicBezTo>
                                                <a:cubicBezTo>
                                                  <a:pt x="288" y="126"/>
                                                  <a:pt x="288" y="123"/>
                                                  <a:pt x="288" y="119"/>
                                                </a:cubicBezTo>
                                                <a:cubicBezTo>
                                                  <a:pt x="286" y="119"/>
                                                  <a:pt x="284" y="119"/>
                                                  <a:pt x="282" y="121"/>
                                                </a:cubicBezTo>
                                                <a:close/>
                                                <a:moveTo>
                                                  <a:pt x="701" y="687"/>
                                                </a:moveTo>
                                                <a:cubicBezTo>
                                                  <a:pt x="696" y="688"/>
                                                  <a:pt x="691" y="689"/>
                                                  <a:pt x="687" y="690"/>
                                                </a:cubicBezTo>
                                                <a:cubicBezTo>
                                                  <a:pt x="687" y="694"/>
                                                  <a:pt x="687" y="697"/>
                                                  <a:pt x="687" y="700"/>
                                                </a:cubicBezTo>
                                                <a:cubicBezTo>
                                                  <a:pt x="689" y="700"/>
                                                  <a:pt x="690" y="700"/>
                                                  <a:pt x="692" y="700"/>
                                                </a:cubicBezTo>
                                                <a:cubicBezTo>
                                                  <a:pt x="695" y="696"/>
                                                  <a:pt x="697" y="692"/>
                                                  <a:pt x="700" y="688"/>
                                                </a:cubicBezTo>
                                                <a:cubicBezTo>
                                                  <a:pt x="707" y="688"/>
                                                  <a:pt x="710" y="683"/>
                                                  <a:pt x="715" y="678"/>
                                                </a:cubicBezTo>
                                                <a:cubicBezTo>
                                                  <a:pt x="704" y="681"/>
                                                  <a:pt x="704" y="681"/>
                                                  <a:pt x="701" y="687"/>
                                                </a:cubicBezTo>
                                                <a:close/>
                                                <a:moveTo>
                                                  <a:pt x="216" y="630"/>
                                                </a:moveTo>
                                                <a:cubicBezTo>
                                                  <a:pt x="215" y="629"/>
                                                  <a:pt x="215" y="628"/>
                                                  <a:pt x="214" y="628"/>
                                                </a:cubicBezTo>
                                                <a:cubicBezTo>
                                                  <a:pt x="213" y="628"/>
                                                  <a:pt x="212" y="628"/>
                                                  <a:pt x="212" y="629"/>
                                                </a:cubicBezTo>
                                                <a:cubicBezTo>
                                                  <a:pt x="213" y="629"/>
                                                  <a:pt x="214" y="629"/>
                                                  <a:pt x="211" y="629"/>
                                                </a:cubicBezTo>
                                                <a:cubicBezTo>
                                                  <a:pt x="211" y="628"/>
                                                  <a:pt x="212" y="628"/>
                                                  <a:pt x="212" y="627"/>
                                                </a:cubicBezTo>
                                                <a:cubicBezTo>
                                                  <a:pt x="204" y="624"/>
                                                  <a:pt x="196" y="621"/>
                                                  <a:pt x="188" y="618"/>
                                                </a:cubicBezTo>
                                                <a:cubicBezTo>
                                                  <a:pt x="185" y="622"/>
                                                  <a:pt x="179" y="618"/>
                                                  <a:pt x="175" y="621"/>
                                                </a:cubicBezTo>
                                                <a:cubicBezTo>
                                                  <a:pt x="181" y="623"/>
                                                  <a:pt x="187" y="623"/>
                                                  <a:pt x="193" y="624"/>
                                                </a:cubicBezTo>
                                                <a:cubicBezTo>
                                                  <a:pt x="199" y="625"/>
                                                  <a:pt x="205" y="627"/>
                                                  <a:pt x="216" y="630"/>
                                                </a:cubicBezTo>
                                                <a:close/>
                                                <a:moveTo>
                                                  <a:pt x="199" y="481"/>
                                                </a:moveTo>
                                                <a:cubicBezTo>
                                                  <a:pt x="195" y="483"/>
                                                  <a:pt x="190" y="486"/>
                                                  <a:pt x="185" y="488"/>
                                                </a:cubicBezTo>
                                                <a:cubicBezTo>
                                                  <a:pt x="187" y="489"/>
                                                  <a:pt x="189" y="490"/>
                                                  <a:pt x="191" y="491"/>
                                                </a:cubicBezTo>
                                                <a:cubicBezTo>
                                                  <a:pt x="191" y="495"/>
                                                  <a:pt x="192" y="498"/>
                                                  <a:pt x="192" y="502"/>
                                                </a:cubicBezTo>
                                                <a:cubicBezTo>
                                                  <a:pt x="194" y="498"/>
                                                  <a:pt x="196" y="495"/>
                                                  <a:pt x="197" y="492"/>
                                                </a:cubicBezTo>
                                                <a:cubicBezTo>
                                                  <a:pt x="199" y="489"/>
                                                  <a:pt x="200" y="485"/>
                                                  <a:pt x="199" y="481"/>
                                                </a:cubicBezTo>
                                                <a:cubicBezTo>
                                                  <a:pt x="199" y="481"/>
                                                  <a:pt x="200" y="481"/>
                                                  <a:pt x="200" y="481"/>
                                                </a:cubicBezTo>
                                                <a:cubicBezTo>
                                                  <a:pt x="200" y="481"/>
                                                  <a:pt x="201" y="480"/>
                                                  <a:pt x="201" y="480"/>
                                                </a:cubicBezTo>
                                                <a:cubicBezTo>
                                                  <a:pt x="201" y="479"/>
                                                  <a:pt x="201" y="479"/>
                                                  <a:pt x="201" y="479"/>
                                                </a:cubicBezTo>
                                                <a:cubicBezTo>
                                                  <a:pt x="200" y="480"/>
                                                  <a:pt x="200" y="480"/>
                                                  <a:pt x="199" y="481"/>
                                                </a:cubicBezTo>
                                                <a:close/>
                                                <a:moveTo>
                                                  <a:pt x="143" y="609"/>
                                                </a:moveTo>
                                                <a:cubicBezTo>
                                                  <a:pt x="143" y="610"/>
                                                  <a:pt x="143" y="610"/>
                                                  <a:pt x="143" y="610"/>
                                                </a:cubicBezTo>
                                                <a:cubicBezTo>
                                                  <a:pt x="143" y="610"/>
                                                  <a:pt x="144" y="611"/>
                                                  <a:pt x="144" y="611"/>
                                                </a:cubicBezTo>
                                                <a:cubicBezTo>
                                                  <a:pt x="145" y="611"/>
                                                  <a:pt x="145" y="611"/>
                                                  <a:pt x="145" y="611"/>
                                                </a:cubicBezTo>
                                                <a:cubicBezTo>
                                                  <a:pt x="144" y="610"/>
                                                  <a:pt x="144" y="610"/>
                                                  <a:pt x="144" y="611"/>
                                                </a:cubicBezTo>
                                                <a:cubicBezTo>
                                                  <a:pt x="139" y="604"/>
                                                  <a:pt x="134" y="599"/>
                                                  <a:pt x="129" y="594"/>
                                                </a:cubicBezTo>
                                                <a:cubicBezTo>
                                                  <a:pt x="127" y="594"/>
                                                  <a:pt x="125" y="595"/>
                                                  <a:pt x="123" y="597"/>
                                                </a:cubicBezTo>
                                                <a:cubicBezTo>
                                                  <a:pt x="125" y="598"/>
                                                  <a:pt x="127" y="599"/>
                                                  <a:pt x="129" y="601"/>
                                                </a:cubicBezTo>
                                                <a:cubicBezTo>
                                                  <a:pt x="130" y="603"/>
                                                  <a:pt x="131" y="605"/>
                                                  <a:pt x="132" y="608"/>
                                                </a:cubicBezTo>
                                                <a:cubicBezTo>
                                                  <a:pt x="136" y="609"/>
                                                  <a:pt x="139" y="609"/>
                                                  <a:pt x="143" y="609"/>
                                                </a:cubicBezTo>
                                                <a:close/>
                                                <a:moveTo>
                                                  <a:pt x="298" y="157"/>
                                                </a:moveTo>
                                                <a:cubicBezTo>
                                                  <a:pt x="303" y="155"/>
                                                  <a:pt x="303" y="150"/>
                                                  <a:pt x="306" y="147"/>
                                                </a:cubicBezTo>
                                                <a:cubicBezTo>
                                                  <a:pt x="307" y="146"/>
                                                  <a:pt x="308" y="145"/>
                                                  <a:pt x="309" y="145"/>
                                                </a:cubicBezTo>
                                                <a:cubicBezTo>
                                                  <a:pt x="312" y="149"/>
                                                  <a:pt x="309" y="151"/>
                                                  <a:pt x="307" y="154"/>
                                                </a:cubicBezTo>
                                                <a:cubicBezTo>
                                                  <a:pt x="306" y="154"/>
                                                  <a:pt x="307" y="154"/>
                                                  <a:pt x="307" y="155"/>
                                                </a:cubicBezTo>
                                                <a:cubicBezTo>
                                                  <a:pt x="309" y="154"/>
                                                  <a:pt x="311" y="153"/>
                                                  <a:pt x="312" y="153"/>
                                                </a:cubicBezTo>
                                                <a:cubicBezTo>
                                                  <a:pt x="312" y="148"/>
                                                  <a:pt x="312" y="145"/>
                                                  <a:pt x="312" y="140"/>
                                                </a:cubicBezTo>
                                                <a:cubicBezTo>
                                                  <a:pt x="306" y="142"/>
                                                  <a:pt x="301" y="144"/>
                                                  <a:pt x="296" y="146"/>
                                                </a:cubicBezTo>
                                                <a:cubicBezTo>
                                                  <a:pt x="296" y="146"/>
                                                  <a:pt x="296" y="147"/>
                                                  <a:pt x="296" y="147"/>
                                                </a:cubicBezTo>
                                                <a:cubicBezTo>
                                                  <a:pt x="295" y="148"/>
                                                  <a:pt x="295" y="148"/>
                                                  <a:pt x="294" y="149"/>
                                                </a:cubicBezTo>
                                                <a:cubicBezTo>
                                                  <a:pt x="288" y="151"/>
                                                  <a:pt x="283" y="153"/>
                                                  <a:pt x="280" y="159"/>
                                                </a:cubicBezTo>
                                                <a:cubicBezTo>
                                                  <a:pt x="279" y="159"/>
                                                  <a:pt x="278" y="159"/>
                                                  <a:pt x="278" y="159"/>
                                                </a:cubicBezTo>
                                                <a:cubicBezTo>
                                                  <a:pt x="274" y="163"/>
                                                  <a:pt x="270" y="168"/>
                                                  <a:pt x="267" y="171"/>
                                                </a:cubicBezTo>
                                                <a:cubicBezTo>
                                                  <a:pt x="265" y="180"/>
                                                  <a:pt x="264" y="188"/>
                                                  <a:pt x="263" y="195"/>
                                                </a:cubicBezTo>
                                                <a:cubicBezTo>
                                                  <a:pt x="268" y="196"/>
                                                  <a:pt x="267" y="190"/>
                                                  <a:pt x="270" y="188"/>
                                                </a:cubicBezTo>
                                                <a:cubicBezTo>
                                                  <a:pt x="273" y="186"/>
                                                  <a:pt x="275" y="183"/>
                                                  <a:pt x="278" y="180"/>
                                                </a:cubicBezTo>
                                                <a:cubicBezTo>
                                                  <a:pt x="273" y="172"/>
                                                  <a:pt x="279" y="166"/>
                                                  <a:pt x="280" y="159"/>
                                                </a:cubicBezTo>
                                                <a:cubicBezTo>
                                                  <a:pt x="281" y="159"/>
                                                  <a:pt x="282" y="159"/>
                                                  <a:pt x="284" y="159"/>
                                                </a:cubicBezTo>
                                                <a:cubicBezTo>
                                                  <a:pt x="285" y="166"/>
                                                  <a:pt x="279" y="171"/>
                                                  <a:pt x="280" y="176"/>
                                                </a:cubicBezTo>
                                                <a:cubicBezTo>
                                                  <a:pt x="284" y="173"/>
                                                  <a:pt x="287" y="169"/>
                                                  <a:pt x="292" y="165"/>
                                                </a:cubicBezTo>
                                                <a:cubicBezTo>
                                                  <a:pt x="292" y="160"/>
                                                  <a:pt x="293" y="155"/>
                                                  <a:pt x="294" y="149"/>
                                                </a:cubicBezTo>
                                                <a:cubicBezTo>
                                                  <a:pt x="295" y="148"/>
                                                  <a:pt x="295" y="148"/>
                                                  <a:pt x="296" y="147"/>
                                                </a:cubicBezTo>
                                                <a:cubicBezTo>
                                                  <a:pt x="297" y="147"/>
                                                  <a:pt x="299" y="147"/>
                                                  <a:pt x="300" y="148"/>
                                                </a:cubicBezTo>
                                                <a:cubicBezTo>
                                                  <a:pt x="299" y="151"/>
                                                  <a:pt x="299" y="154"/>
                                                  <a:pt x="298" y="157"/>
                                                </a:cubicBezTo>
                                                <a:cubicBezTo>
                                                  <a:pt x="298" y="157"/>
                                                  <a:pt x="298" y="157"/>
                                                  <a:pt x="298" y="157"/>
                                                </a:cubicBezTo>
                                                <a:cubicBezTo>
                                                  <a:pt x="297" y="157"/>
                                                  <a:pt x="297" y="158"/>
                                                  <a:pt x="296" y="158"/>
                                                </a:cubicBezTo>
                                                <a:cubicBezTo>
                                                  <a:pt x="296" y="158"/>
                                                  <a:pt x="297" y="159"/>
                                                  <a:pt x="297" y="159"/>
                                                </a:cubicBezTo>
                                                <a:cubicBezTo>
                                                  <a:pt x="297" y="158"/>
                                                  <a:pt x="298" y="158"/>
                                                  <a:pt x="298" y="157"/>
                                                </a:cubicBezTo>
                                                <a:close/>
                                                <a:moveTo>
                                                  <a:pt x="190" y="823"/>
                                                </a:moveTo>
                                                <a:cubicBezTo>
                                                  <a:pt x="192" y="820"/>
                                                  <a:pt x="192" y="818"/>
                                                  <a:pt x="191" y="815"/>
                                                </a:cubicBezTo>
                                                <a:cubicBezTo>
                                                  <a:pt x="189" y="815"/>
                                                  <a:pt x="188" y="815"/>
                                                  <a:pt x="187" y="815"/>
                                                </a:cubicBezTo>
                                                <a:cubicBezTo>
                                                  <a:pt x="181" y="824"/>
                                                  <a:pt x="175" y="833"/>
                                                  <a:pt x="170" y="841"/>
                                                </a:cubicBezTo>
                                                <a:cubicBezTo>
                                                  <a:pt x="171" y="843"/>
                                                  <a:pt x="172" y="844"/>
                                                  <a:pt x="172" y="845"/>
                                                </a:cubicBezTo>
                                                <a:cubicBezTo>
                                                  <a:pt x="180" y="838"/>
                                                  <a:pt x="181" y="828"/>
                                                  <a:pt x="187" y="820"/>
                                                </a:cubicBezTo>
                                                <a:cubicBezTo>
                                                  <a:pt x="188" y="821"/>
                                                  <a:pt x="189" y="822"/>
                                                  <a:pt x="189" y="823"/>
                                                </a:cubicBezTo>
                                                <a:cubicBezTo>
                                                  <a:pt x="187" y="827"/>
                                                  <a:pt x="184" y="836"/>
                                                  <a:pt x="184" y="841"/>
                                                </a:cubicBezTo>
                                                <a:cubicBezTo>
                                                  <a:pt x="183" y="841"/>
                                                  <a:pt x="183" y="841"/>
                                                  <a:pt x="183" y="841"/>
                                                </a:cubicBezTo>
                                                <a:cubicBezTo>
                                                  <a:pt x="181" y="844"/>
                                                  <a:pt x="180" y="847"/>
                                                  <a:pt x="179" y="850"/>
                                                </a:cubicBezTo>
                                                <a:cubicBezTo>
                                                  <a:pt x="181" y="851"/>
                                                  <a:pt x="183" y="852"/>
                                                  <a:pt x="185" y="853"/>
                                                </a:cubicBezTo>
                                                <a:cubicBezTo>
                                                  <a:pt x="191" y="843"/>
                                                  <a:pt x="197" y="833"/>
                                                  <a:pt x="203" y="823"/>
                                                </a:cubicBezTo>
                                                <a:cubicBezTo>
                                                  <a:pt x="202" y="822"/>
                                                  <a:pt x="200" y="821"/>
                                                  <a:pt x="199" y="821"/>
                                                </a:cubicBezTo>
                                                <a:cubicBezTo>
                                                  <a:pt x="194" y="830"/>
                                                  <a:pt x="189" y="838"/>
                                                  <a:pt x="184" y="848"/>
                                                </a:cubicBezTo>
                                                <a:cubicBezTo>
                                                  <a:pt x="184" y="845"/>
                                                  <a:pt x="184" y="843"/>
                                                  <a:pt x="183" y="841"/>
                                                </a:cubicBezTo>
                                                <a:cubicBezTo>
                                                  <a:pt x="188" y="836"/>
                                                  <a:pt x="190" y="830"/>
                                                  <a:pt x="190" y="823"/>
                                                </a:cubicBezTo>
                                                <a:close/>
                                                <a:moveTo>
                                                  <a:pt x="555" y="192"/>
                                                </a:moveTo>
                                                <a:cubicBezTo>
                                                  <a:pt x="557" y="187"/>
                                                  <a:pt x="562" y="187"/>
                                                  <a:pt x="566" y="184"/>
                                                </a:cubicBezTo>
                                                <a:cubicBezTo>
                                                  <a:pt x="562" y="181"/>
                                                  <a:pt x="561" y="176"/>
                                                  <a:pt x="562" y="171"/>
                                                </a:cubicBezTo>
                                                <a:cubicBezTo>
                                                  <a:pt x="557" y="171"/>
                                                  <a:pt x="552" y="171"/>
                                                  <a:pt x="548" y="171"/>
                                                </a:cubicBezTo>
                                                <a:cubicBezTo>
                                                  <a:pt x="548" y="175"/>
                                                  <a:pt x="547" y="179"/>
                                                  <a:pt x="546" y="184"/>
                                                </a:cubicBezTo>
                                                <a:cubicBezTo>
                                                  <a:pt x="546" y="188"/>
                                                  <a:pt x="552" y="187"/>
                                                  <a:pt x="555" y="192"/>
                                                </a:cubicBezTo>
                                                <a:close/>
                                                <a:moveTo>
                                                  <a:pt x="319" y="198"/>
                                                </a:moveTo>
                                                <a:cubicBezTo>
                                                  <a:pt x="314" y="196"/>
                                                  <a:pt x="309" y="195"/>
                                                  <a:pt x="305" y="194"/>
                                                </a:cubicBezTo>
                                                <a:cubicBezTo>
                                                  <a:pt x="303" y="195"/>
                                                  <a:pt x="300" y="196"/>
                                                  <a:pt x="298" y="197"/>
                                                </a:cubicBezTo>
                                                <a:cubicBezTo>
                                                  <a:pt x="295" y="198"/>
                                                  <a:pt x="293" y="199"/>
                                                  <a:pt x="289" y="201"/>
                                                </a:cubicBezTo>
                                                <a:cubicBezTo>
                                                  <a:pt x="295" y="202"/>
                                                  <a:pt x="300" y="205"/>
                                                  <a:pt x="305" y="205"/>
                                                </a:cubicBezTo>
                                                <a:cubicBezTo>
                                                  <a:pt x="310" y="205"/>
                                                  <a:pt x="314" y="201"/>
                                                  <a:pt x="318" y="197"/>
                                                </a:cubicBezTo>
                                                <a:cubicBezTo>
                                                  <a:pt x="318" y="197"/>
                                                  <a:pt x="318" y="197"/>
                                                  <a:pt x="318" y="197"/>
                                                </a:cubicBezTo>
                                                <a:cubicBezTo>
                                                  <a:pt x="319" y="197"/>
                                                  <a:pt x="319" y="196"/>
                                                  <a:pt x="320" y="196"/>
                                                </a:cubicBezTo>
                                                <a:cubicBezTo>
                                                  <a:pt x="320" y="196"/>
                                                  <a:pt x="320" y="196"/>
                                                  <a:pt x="319" y="195"/>
                                                </a:cubicBezTo>
                                                <a:cubicBezTo>
                                                  <a:pt x="319" y="196"/>
                                                  <a:pt x="318" y="196"/>
                                                  <a:pt x="319" y="198"/>
                                                </a:cubicBezTo>
                                                <a:close/>
                                                <a:moveTo>
                                                  <a:pt x="143" y="800"/>
                                                </a:moveTo>
                                                <a:cubicBezTo>
                                                  <a:pt x="143" y="795"/>
                                                  <a:pt x="143" y="791"/>
                                                  <a:pt x="139" y="791"/>
                                                </a:cubicBezTo>
                                                <a:cubicBezTo>
                                                  <a:pt x="134" y="795"/>
                                                  <a:pt x="130" y="800"/>
                                                  <a:pt x="125" y="804"/>
                                                </a:cubicBezTo>
                                                <a:cubicBezTo>
                                                  <a:pt x="125" y="807"/>
                                                  <a:pt x="125" y="810"/>
                                                  <a:pt x="125" y="813"/>
                                                </a:cubicBezTo>
                                                <a:cubicBezTo>
                                                  <a:pt x="128" y="813"/>
                                                  <a:pt x="129" y="813"/>
                                                  <a:pt x="131" y="813"/>
                                                </a:cubicBezTo>
                                                <a:cubicBezTo>
                                                  <a:pt x="130" y="811"/>
                                                  <a:pt x="129" y="810"/>
                                                  <a:pt x="129" y="808"/>
                                                </a:cubicBezTo>
                                                <a:cubicBezTo>
                                                  <a:pt x="134" y="805"/>
                                                  <a:pt x="134" y="798"/>
                                                  <a:pt x="140" y="797"/>
                                                </a:cubicBezTo>
                                                <a:cubicBezTo>
                                                  <a:pt x="141" y="797"/>
                                                  <a:pt x="141" y="798"/>
                                                  <a:pt x="152" y="789"/>
                                                </a:cubicBezTo>
                                                <a:cubicBezTo>
                                                  <a:pt x="145" y="798"/>
                                                  <a:pt x="138" y="807"/>
                                                  <a:pt x="133" y="813"/>
                                                </a:cubicBezTo>
                                                <a:cubicBezTo>
                                                  <a:pt x="133" y="816"/>
                                                  <a:pt x="134" y="818"/>
                                                  <a:pt x="134" y="820"/>
                                                </a:cubicBezTo>
                                                <a:cubicBezTo>
                                                  <a:pt x="142" y="810"/>
                                                  <a:pt x="149" y="801"/>
                                                  <a:pt x="156" y="793"/>
                                                </a:cubicBezTo>
                                                <a:cubicBezTo>
                                                  <a:pt x="154" y="791"/>
                                                  <a:pt x="154" y="790"/>
                                                  <a:pt x="143" y="800"/>
                                                </a:cubicBezTo>
                                                <a:close/>
                                                <a:moveTo>
                                                  <a:pt x="224" y="449"/>
                                                </a:moveTo>
                                                <a:cubicBezTo>
                                                  <a:pt x="219" y="450"/>
                                                  <a:pt x="214" y="451"/>
                                                  <a:pt x="210" y="451"/>
                                                </a:cubicBezTo>
                                                <a:cubicBezTo>
                                                  <a:pt x="209" y="457"/>
                                                  <a:pt x="209" y="462"/>
                                                  <a:pt x="208" y="468"/>
                                                </a:cubicBezTo>
                                                <a:cubicBezTo>
                                                  <a:pt x="213" y="465"/>
                                                  <a:pt x="217" y="463"/>
                                                  <a:pt x="221" y="461"/>
                                                </a:cubicBezTo>
                                                <a:cubicBezTo>
                                                  <a:pt x="222" y="457"/>
                                                  <a:pt x="223" y="453"/>
                                                  <a:pt x="223" y="449"/>
                                                </a:cubicBezTo>
                                                <a:cubicBezTo>
                                                  <a:pt x="224" y="449"/>
                                                  <a:pt x="224" y="449"/>
                                                  <a:pt x="224" y="449"/>
                                                </a:cubicBezTo>
                                                <a:cubicBezTo>
                                                  <a:pt x="224" y="448"/>
                                                  <a:pt x="225" y="448"/>
                                                  <a:pt x="225" y="448"/>
                                                </a:cubicBezTo>
                                                <a:cubicBezTo>
                                                  <a:pt x="225" y="447"/>
                                                  <a:pt x="225" y="447"/>
                                                  <a:pt x="225" y="447"/>
                                                </a:cubicBezTo>
                                                <a:cubicBezTo>
                                                  <a:pt x="224" y="447"/>
                                                  <a:pt x="224" y="448"/>
                                                  <a:pt x="224" y="449"/>
                                                </a:cubicBezTo>
                                                <a:close/>
                                                <a:moveTo>
                                                  <a:pt x="310" y="706"/>
                                                </a:moveTo>
                                                <a:cubicBezTo>
                                                  <a:pt x="310" y="705"/>
                                                  <a:pt x="310" y="704"/>
                                                  <a:pt x="310" y="703"/>
                                                </a:cubicBezTo>
                                                <a:cubicBezTo>
                                                  <a:pt x="307" y="703"/>
                                                  <a:pt x="304" y="698"/>
                                                  <a:pt x="300" y="701"/>
                                                </a:cubicBezTo>
                                                <a:cubicBezTo>
                                                  <a:pt x="300" y="702"/>
                                                  <a:pt x="300" y="703"/>
                                                  <a:pt x="300" y="704"/>
                                                </a:cubicBezTo>
                                                <a:cubicBezTo>
                                                  <a:pt x="302" y="704"/>
                                                  <a:pt x="303" y="704"/>
                                                  <a:pt x="305" y="704"/>
                                                </a:cubicBezTo>
                                                <a:cubicBezTo>
                                                  <a:pt x="307" y="705"/>
                                                  <a:pt x="308" y="706"/>
                                                  <a:pt x="310" y="705"/>
                                                </a:cubicBezTo>
                                                <a:cubicBezTo>
                                                  <a:pt x="310" y="707"/>
                                                  <a:pt x="310" y="709"/>
                                                  <a:pt x="310" y="710"/>
                                                </a:cubicBezTo>
                                                <a:cubicBezTo>
                                                  <a:pt x="290" y="709"/>
                                                  <a:pt x="280" y="710"/>
                                                  <a:pt x="270" y="716"/>
                                                </a:cubicBezTo>
                                                <a:cubicBezTo>
                                                  <a:pt x="271" y="716"/>
                                                  <a:pt x="272" y="716"/>
                                                  <a:pt x="273" y="716"/>
                                                </a:cubicBezTo>
                                                <a:cubicBezTo>
                                                  <a:pt x="276" y="716"/>
                                                  <a:pt x="280" y="715"/>
                                                  <a:pt x="283" y="714"/>
                                                </a:cubicBezTo>
                                                <a:cubicBezTo>
                                                  <a:pt x="287" y="714"/>
                                                  <a:pt x="290" y="714"/>
                                                  <a:pt x="294" y="714"/>
                                                </a:cubicBezTo>
                                                <a:cubicBezTo>
                                                  <a:pt x="295" y="714"/>
                                                  <a:pt x="295" y="714"/>
                                                  <a:pt x="296" y="714"/>
                                                </a:cubicBezTo>
                                                <a:cubicBezTo>
                                                  <a:pt x="305" y="714"/>
                                                  <a:pt x="305" y="714"/>
                                                  <a:pt x="305" y="714"/>
                                                </a:cubicBezTo>
                                                <a:cubicBezTo>
                                                  <a:pt x="309" y="714"/>
                                                  <a:pt x="312" y="715"/>
                                                  <a:pt x="318" y="713"/>
                                                </a:cubicBezTo>
                                                <a:cubicBezTo>
                                                  <a:pt x="315" y="710"/>
                                                  <a:pt x="313" y="708"/>
                                                  <a:pt x="310" y="706"/>
                                                </a:cubicBezTo>
                                                <a:close/>
                                                <a:moveTo>
                                                  <a:pt x="612" y="115"/>
                                                </a:moveTo>
                                                <a:cubicBezTo>
                                                  <a:pt x="609" y="111"/>
                                                  <a:pt x="605" y="110"/>
                                                  <a:pt x="600" y="108"/>
                                                </a:cubicBezTo>
                                                <a:cubicBezTo>
                                                  <a:pt x="600" y="110"/>
                                                  <a:pt x="600" y="112"/>
                                                  <a:pt x="600" y="113"/>
                                                </a:cubicBezTo>
                                                <a:cubicBezTo>
                                                  <a:pt x="597" y="115"/>
                                                  <a:pt x="594" y="117"/>
                                                  <a:pt x="592" y="119"/>
                                                </a:cubicBezTo>
                                                <a:cubicBezTo>
                                                  <a:pt x="595" y="123"/>
                                                  <a:pt x="598" y="127"/>
                                                  <a:pt x="601" y="131"/>
                                                </a:cubicBezTo>
                                                <a:cubicBezTo>
                                                  <a:pt x="606" y="131"/>
                                                  <a:pt x="611" y="131"/>
                                                  <a:pt x="615" y="131"/>
                                                </a:cubicBezTo>
                                                <a:cubicBezTo>
                                                  <a:pt x="616" y="125"/>
                                                  <a:pt x="617" y="120"/>
                                                  <a:pt x="617" y="115"/>
                                                </a:cubicBezTo>
                                                <a:cubicBezTo>
                                                  <a:pt x="616" y="115"/>
                                                  <a:pt x="614" y="115"/>
                                                  <a:pt x="612" y="115"/>
                                                </a:cubicBezTo>
                                                <a:close/>
                                                <a:moveTo>
                                                  <a:pt x="264" y="260"/>
                                                </a:moveTo>
                                                <a:cubicBezTo>
                                                  <a:pt x="267" y="260"/>
                                                  <a:pt x="268" y="253"/>
                                                  <a:pt x="272" y="257"/>
                                                </a:cubicBezTo>
                                                <a:cubicBezTo>
                                                  <a:pt x="271" y="259"/>
                                                  <a:pt x="270" y="261"/>
                                                  <a:pt x="268" y="264"/>
                                                </a:cubicBezTo>
                                                <a:cubicBezTo>
                                                  <a:pt x="270" y="264"/>
                                                  <a:pt x="271" y="264"/>
                                                  <a:pt x="273" y="264"/>
                                                </a:cubicBezTo>
                                                <a:cubicBezTo>
                                                  <a:pt x="276" y="261"/>
                                                  <a:pt x="278" y="256"/>
                                                  <a:pt x="284" y="255"/>
                                                </a:cubicBezTo>
                                                <a:cubicBezTo>
                                                  <a:pt x="284" y="258"/>
                                                  <a:pt x="283" y="260"/>
                                                  <a:pt x="282" y="263"/>
                                                </a:cubicBezTo>
                                                <a:cubicBezTo>
                                                  <a:pt x="285" y="261"/>
                                                  <a:pt x="287" y="261"/>
                                                  <a:pt x="289" y="260"/>
                                                </a:cubicBezTo>
                                                <a:cubicBezTo>
                                                  <a:pt x="290" y="259"/>
                                                  <a:pt x="291" y="251"/>
                                                  <a:pt x="291" y="250"/>
                                                </a:cubicBezTo>
                                                <a:cubicBezTo>
                                                  <a:pt x="284" y="253"/>
                                                  <a:pt x="276" y="251"/>
                                                  <a:pt x="269" y="252"/>
                                                </a:cubicBezTo>
                                                <a:cubicBezTo>
                                                  <a:pt x="267" y="254"/>
                                                  <a:pt x="263" y="255"/>
                                                  <a:pt x="264" y="259"/>
                                                </a:cubicBezTo>
                                                <a:cubicBezTo>
                                                  <a:pt x="262" y="261"/>
                                                  <a:pt x="261" y="263"/>
                                                  <a:pt x="260" y="266"/>
                                                </a:cubicBezTo>
                                                <a:cubicBezTo>
                                                  <a:pt x="262" y="266"/>
                                                  <a:pt x="263" y="265"/>
                                                  <a:pt x="264" y="265"/>
                                                </a:cubicBezTo>
                                                <a:cubicBezTo>
                                                  <a:pt x="264" y="263"/>
                                                  <a:pt x="264" y="261"/>
                                                  <a:pt x="264" y="260"/>
                                                </a:cubicBezTo>
                                                <a:close/>
                                                <a:moveTo>
                                                  <a:pt x="543" y="741"/>
                                                </a:moveTo>
                                                <a:cubicBezTo>
                                                  <a:pt x="553" y="738"/>
                                                  <a:pt x="573" y="719"/>
                                                  <a:pt x="575" y="710"/>
                                                </a:cubicBezTo>
                                                <a:cubicBezTo>
                                                  <a:pt x="561" y="717"/>
                                                  <a:pt x="552" y="728"/>
                                                  <a:pt x="544" y="741"/>
                                                </a:cubicBezTo>
                                                <a:cubicBezTo>
                                                  <a:pt x="544" y="740"/>
                                                  <a:pt x="543" y="740"/>
                                                  <a:pt x="543" y="740"/>
                                                </a:cubicBezTo>
                                                <a:cubicBezTo>
                                                  <a:pt x="543" y="741"/>
                                                  <a:pt x="542" y="741"/>
                                                  <a:pt x="542" y="742"/>
                                                </a:cubicBezTo>
                                                <a:cubicBezTo>
                                                  <a:pt x="542" y="742"/>
                                                  <a:pt x="542" y="742"/>
                                                  <a:pt x="542" y="742"/>
                                                </a:cubicBezTo>
                                                <a:cubicBezTo>
                                                  <a:pt x="543" y="742"/>
                                                  <a:pt x="543" y="741"/>
                                                  <a:pt x="543" y="741"/>
                                                </a:cubicBezTo>
                                                <a:close/>
                                                <a:moveTo>
                                                  <a:pt x="364" y="690"/>
                                                </a:moveTo>
                                                <a:cubicBezTo>
                                                  <a:pt x="364" y="690"/>
                                                  <a:pt x="365" y="690"/>
                                                  <a:pt x="365" y="690"/>
                                                </a:cubicBezTo>
                                                <a:cubicBezTo>
                                                  <a:pt x="364" y="689"/>
                                                  <a:pt x="364" y="689"/>
                                                  <a:pt x="363" y="688"/>
                                                </a:cubicBezTo>
                                                <a:cubicBezTo>
                                                  <a:pt x="363" y="688"/>
                                                  <a:pt x="363" y="689"/>
                                                  <a:pt x="363" y="689"/>
                                                </a:cubicBezTo>
                                                <a:cubicBezTo>
                                                  <a:pt x="363" y="689"/>
                                                  <a:pt x="364" y="690"/>
                                                  <a:pt x="364" y="690"/>
                                                </a:cubicBezTo>
                                                <a:cubicBezTo>
                                                  <a:pt x="364" y="694"/>
                                                  <a:pt x="366" y="699"/>
                                                  <a:pt x="363" y="703"/>
                                                </a:cubicBezTo>
                                                <a:cubicBezTo>
                                                  <a:pt x="366" y="708"/>
                                                  <a:pt x="368" y="714"/>
                                                  <a:pt x="375" y="719"/>
                                                </a:cubicBezTo>
                                                <a:cubicBezTo>
                                                  <a:pt x="375" y="712"/>
                                                  <a:pt x="375" y="707"/>
                                                  <a:pt x="375" y="702"/>
                                                </a:cubicBezTo>
                                                <a:cubicBezTo>
                                                  <a:pt x="377" y="702"/>
                                                  <a:pt x="378" y="702"/>
                                                  <a:pt x="379" y="700"/>
                                                </a:cubicBezTo>
                                                <a:cubicBezTo>
                                                  <a:pt x="378" y="709"/>
                                                  <a:pt x="380" y="717"/>
                                                  <a:pt x="377" y="724"/>
                                                </a:cubicBezTo>
                                                <a:cubicBezTo>
                                                  <a:pt x="381" y="728"/>
                                                  <a:pt x="385" y="733"/>
                                                  <a:pt x="390" y="739"/>
                                                </a:cubicBezTo>
                                                <a:cubicBezTo>
                                                  <a:pt x="391" y="734"/>
                                                  <a:pt x="392" y="729"/>
                                                  <a:pt x="393" y="724"/>
                                                </a:cubicBezTo>
                                                <a:cubicBezTo>
                                                  <a:pt x="389" y="717"/>
                                                  <a:pt x="384" y="709"/>
                                                  <a:pt x="379" y="702"/>
                                                </a:cubicBezTo>
                                                <a:cubicBezTo>
                                                  <a:pt x="375" y="698"/>
                                                  <a:pt x="372" y="694"/>
                                                  <a:pt x="368" y="691"/>
                                                </a:cubicBezTo>
                                                <a:cubicBezTo>
                                                  <a:pt x="367" y="690"/>
                                                  <a:pt x="366" y="690"/>
                                                  <a:pt x="364" y="690"/>
                                                </a:cubicBezTo>
                                                <a:close/>
                                                <a:moveTo>
                                                  <a:pt x="654" y="207"/>
                                                </a:moveTo>
                                                <a:cubicBezTo>
                                                  <a:pt x="654" y="207"/>
                                                  <a:pt x="654" y="207"/>
                                                  <a:pt x="654" y="207"/>
                                                </a:cubicBezTo>
                                                <a:cubicBezTo>
                                                  <a:pt x="654" y="207"/>
                                                  <a:pt x="653" y="206"/>
                                                  <a:pt x="653" y="205"/>
                                                </a:cubicBezTo>
                                                <a:cubicBezTo>
                                                  <a:pt x="653" y="206"/>
                                                  <a:pt x="653" y="206"/>
                                                  <a:pt x="652" y="206"/>
                                                </a:cubicBezTo>
                                                <a:cubicBezTo>
                                                  <a:pt x="653" y="207"/>
                                                  <a:pt x="653" y="207"/>
                                                  <a:pt x="654" y="207"/>
                                                </a:cubicBezTo>
                                                <a:cubicBezTo>
                                                  <a:pt x="654" y="213"/>
                                                  <a:pt x="658" y="217"/>
                                                  <a:pt x="660" y="222"/>
                                                </a:cubicBezTo>
                                                <a:cubicBezTo>
                                                  <a:pt x="663" y="227"/>
                                                  <a:pt x="675" y="235"/>
                                                  <a:pt x="682" y="237"/>
                                                </a:cubicBezTo>
                                                <a:cubicBezTo>
                                                  <a:pt x="682" y="237"/>
                                                  <a:pt x="682" y="238"/>
                                                  <a:pt x="682" y="238"/>
                                                </a:cubicBezTo>
                                                <a:cubicBezTo>
                                                  <a:pt x="683" y="238"/>
                                                  <a:pt x="683" y="239"/>
                                                  <a:pt x="684" y="239"/>
                                                </a:cubicBezTo>
                                                <a:cubicBezTo>
                                                  <a:pt x="684" y="239"/>
                                                  <a:pt x="684" y="239"/>
                                                  <a:pt x="684" y="239"/>
                                                </a:cubicBezTo>
                                                <a:cubicBezTo>
                                                  <a:pt x="684" y="238"/>
                                                  <a:pt x="683" y="238"/>
                                                  <a:pt x="682" y="237"/>
                                                </a:cubicBezTo>
                                                <a:cubicBezTo>
                                                  <a:pt x="681" y="231"/>
                                                  <a:pt x="678" y="227"/>
                                                  <a:pt x="673" y="224"/>
                                                </a:cubicBezTo>
                                                <a:cubicBezTo>
                                                  <a:pt x="670" y="222"/>
                                                  <a:pt x="669" y="220"/>
                                                  <a:pt x="666" y="218"/>
                                                </a:cubicBezTo>
                                                <a:cubicBezTo>
                                                  <a:pt x="662" y="215"/>
                                                  <a:pt x="658" y="211"/>
                                                  <a:pt x="654" y="207"/>
                                                </a:cubicBezTo>
                                                <a:close/>
                                                <a:moveTo>
                                                  <a:pt x="569" y="701"/>
                                                </a:moveTo>
                                                <a:cubicBezTo>
                                                  <a:pt x="578" y="698"/>
                                                  <a:pt x="584" y="691"/>
                                                  <a:pt x="590" y="685"/>
                                                </a:cubicBezTo>
                                                <a:cubicBezTo>
                                                  <a:pt x="585" y="682"/>
                                                  <a:pt x="580" y="680"/>
                                                  <a:pt x="575" y="678"/>
                                                </a:cubicBezTo>
                                                <a:cubicBezTo>
                                                  <a:pt x="573" y="686"/>
                                                  <a:pt x="571" y="693"/>
                                                  <a:pt x="570" y="700"/>
                                                </a:cubicBezTo>
                                                <a:cubicBezTo>
                                                  <a:pt x="570" y="700"/>
                                                  <a:pt x="570" y="700"/>
                                                  <a:pt x="569" y="700"/>
                                                </a:cubicBezTo>
                                                <a:cubicBezTo>
                                                  <a:pt x="569" y="700"/>
                                                  <a:pt x="568" y="701"/>
                                                  <a:pt x="568" y="701"/>
                                                </a:cubicBezTo>
                                                <a:cubicBezTo>
                                                  <a:pt x="568" y="702"/>
                                                  <a:pt x="568" y="702"/>
                                                  <a:pt x="568" y="702"/>
                                                </a:cubicBezTo>
                                                <a:cubicBezTo>
                                                  <a:pt x="569" y="701"/>
                                                  <a:pt x="569" y="701"/>
                                                  <a:pt x="569" y="701"/>
                                                </a:cubicBezTo>
                                                <a:close/>
                                                <a:moveTo>
                                                  <a:pt x="583" y="87"/>
                                                </a:moveTo>
                                                <a:cubicBezTo>
                                                  <a:pt x="576" y="88"/>
                                                  <a:pt x="573" y="83"/>
                                                  <a:pt x="569" y="79"/>
                                                </a:cubicBezTo>
                                                <a:cubicBezTo>
                                                  <a:pt x="565" y="82"/>
                                                  <a:pt x="561" y="85"/>
                                                  <a:pt x="558" y="89"/>
                                                </a:cubicBezTo>
                                                <a:cubicBezTo>
                                                  <a:pt x="559" y="93"/>
                                                  <a:pt x="561" y="97"/>
                                                  <a:pt x="563" y="100"/>
                                                </a:cubicBezTo>
                                                <a:cubicBezTo>
                                                  <a:pt x="568" y="100"/>
                                                  <a:pt x="574" y="100"/>
                                                  <a:pt x="579" y="100"/>
                                                </a:cubicBezTo>
                                                <a:cubicBezTo>
                                                  <a:pt x="580" y="96"/>
                                                  <a:pt x="581" y="91"/>
                                                  <a:pt x="583" y="87"/>
                                                </a:cubicBezTo>
                                                <a:close/>
                                                <a:moveTo>
                                                  <a:pt x="540" y="122"/>
                                                </a:moveTo>
                                                <a:cubicBezTo>
                                                  <a:pt x="534" y="120"/>
                                                  <a:pt x="531" y="114"/>
                                                  <a:pt x="525" y="113"/>
                                                </a:cubicBezTo>
                                                <a:cubicBezTo>
                                                  <a:pt x="521" y="115"/>
                                                  <a:pt x="517" y="117"/>
                                                  <a:pt x="514" y="119"/>
                                                </a:cubicBezTo>
                                                <a:cubicBezTo>
                                                  <a:pt x="517" y="124"/>
                                                  <a:pt x="520" y="128"/>
                                                  <a:pt x="523" y="133"/>
                                                </a:cubicBezTo>
                                                <a:cubicBezTo>
                                                  <a:pt x="527" y="133"/>
                                                  <a:pt x="531" y="133"/>
                                                  <a:pt x="535" y="133"/>
                                                </a:cubicBezTo>
                                                <a:cubicBezTo>
                                                  <a:pt x="536" y="129"/>
                                                  <a:pt x="538" y="126"/>
                                                  <a:pt x="540" y="122"/>
                                                </a:cubicBezTo>
                                                <a:close/>
                                                <a:moveTo>
                                                  <a:pt x="133" y="414"/>
                                                </a:moveTo>
                                                <a:cubicBezTo>
                                                  <a:pt x="134" y="415"/>
                                                  <a:pt x="134" y="416"/>
                                                  <a:pt x="135" y="417"/>
                                                </a:cubicBezTo>
                                                <a:cubicBezTo>
                                                  <a:pt x="139" y="426"/>
                                                  <a:pt x="136" y="436"/>
                                                  <a:pt x="137" y="445"/>
                                                </a:cubicBezTo>
                                                <a:cubicBezTo>
                                                  <a:pt x="140" y="449"/>
                                                  <a:pt x="143" y="453"/>
                                                  <a:pt x="146" y="456"/>
                                                </a:cubicBezTo>
                                                <a:cubicBezTo>
                                                  <a:pt x="153" y="450"/>
                                                  <a:pt x="146" y="442"/>
                                                  <a:pt x="148" y="434"/>
                                                </a:cubicBezTo>
                                                <a:cubicBezTo>
                                                  <a:pt x="150" y="435"/>
                                                  <a:pt x="151" y="436"/>
                                                  <a:pt x="153" y="437"/>
                                                </a:cubicBezTo>
                                                <a:cubicBezTo>
                                                  <a:pt x="152" y="445"/>
                                                  <a:pt x="155" y="453"/>
                                                  <a:pt x="151" y="460"/>
                                                </a:cubicBezTo>
                                                <a:cubicBezTo>
                                                  <a:pt x="152" y="463"/>
                                                  <a:pt x="154" y="465"/>
                                                  <a:pt x="155" y="468"/>
                                                </a:cubicBezTo>
                                                <a:cubicBezTo>
                                                  <a:pt x="157" y="470"/>
                                                  <a:pt x="159" y="472"/>
                                                  <a:pt x="161" y="475"/>
                                                </a:cubicBezTo>
                                                <a:cubicBezTo>
                                                  <a:pt x="161" y="472"/>
                                                  <a:pt x="162" y="469"/>
                                                  <a:pt x="161" y="468"/>
                                                </a:cubicBezTo>
                                                <a:cubicBezTo>
                                                  <a:pt x="159" y="464"/>
                                                  <a:pt x="159" y="462"/>
                                                  <a:pt x="161" y="458"/>
                                                </a:cubicBezTo>
                                                <a:cubicBezTo>
                                                  <a:pt x="162" y="455"/>
                                                  <a:pt x="162" y="450"/>
                                                  <a:pt x="160" y="446"/>
                                                </a:cubicBezTo>
                                                <a:cubicBezTo>
                                                  <a:pt x="156" y="434"/>
                                                  <a:pt x="147" y="425"/>
                                                  <a:pt x="138" y="417"/>
                                                </a:cubicBezTo>
                                                <a:cubicBezTo>
                                                  <a:pt x="138" y="416"/>
                                                  <a:pt x="136" y="417"/>
                                                  <a:pt x="135" y="417"/>
                                                </a:cubicBezTo>
                                                <a:cubicBezTo>
                                                  <a:pt x="134" y="416"/>
                                                  <a:pt x="134" y="415"/>
                                                  <a:pt x="134" y="414"/>
                                                </a:cubicBezTo>
                                                <a:cubicBezTo>
                                                  <a:pt x="129" y="411"/>
                                                  <a:pt x="125" y="407"/>
                                                  <a:pt x="120" y="404"/>
                                                </a:cubicBezTo>
                                                <a:cubicBezTo>
                                                  <a:pt x="118" y="406"/>
                                                  <a:pt x="121" y="406"/>
                                                  <a:pt x="121" y="407"/>
                                                </a:cubicBezTo>
                                                <a:cubicBezTo>
                                                  <a:pt x="117" y="411"/>
                                                  <a:pt x="120" y="416"/>
                                                  <a:pt x="119" y="419"/>
                                                </a:cubicBezTo>
                                                <a:cubicBezTo>
                                                  <a:pt x="124" y="425"/>
                                                  <a:pt x="128" y="431"/>
                                                  <a:pt x="132" y="437"/>
                                                </a:cubicBezTo>
                                                <a:cubicBezTo>
                                                  <a:pt x="135" y="429"/>
                                                  <a:pt x="131" y="422"/>
                                                  <a:pt x="129" y="415"/>
                                                </a:cubicBezTo>
                                                <a:cubicBezTo>
                                                  <a:pt x="131" y="415"/>
                                                  <a:pt x="132" y="415"/>
                                                  <a:pt x="133" y="414"/>
                                                </a:cubicBezTo>
                                                <a:close/>
                                                <a:moveTo>
                                                  <a:pt x="173" y="596"/>
                                                </a:moveTo>
                                                <a:cubicBezTo>
                                                  <a:pt x="173" y="595"/>
                                                  <a:pt x="172" y="594"/>
                                                  <a:pt x="171" y="594"/>
                                                </a:cubicBezTo>
                                                <a:cubicBezTo>
                                                  <a:pt x="171" y="592"/>
                                                  <a:pt x="171" y="590"/>
                                                  <a:pt x="171" y="587"/>
                                                </a:cubicBezTo>
                                                <a:cubicBezTo>
                                                  <a:pt x="178" y="593"/>
                                                  <a:pt x="186" y="595"/>
                                                  <a:pt x="194" y="595"/>
                                                </a:cubicBezTo>
                                                <a:cubicBezTo>
                                                  <a:pt x="193" y="595"/>
                                                  <a:pt x="193" y="596"/>
                                                  <a:pt x="193" y="596"/>
                                                </a:cubicBezTo>
                                                <a:cubicBezTo>
                                                  <a:pt x="194" y="596"/>
                                                  <a:pt x="194" y="597"/>
                                                  <a:pt x="195" y="597"/>
                                                </a:cubicBezTo>
                                                <a:cubicBezTo>
                                                  <a:pt x="195" y="597"/>
                                                  <a:pt x="195" y="597"/>
                                                  <a:pt x="195" y="597"/>
                                                </a:cubicBezTo>
                                                <a:cubicBezTo>
                                                  <a:pt x="195" y="596"/>
                                                  <a:pt x="194" y="596"/>
                                                  <a:pt x="193" y="596"/>
                                                </a:cubicBezTo>
                                                <a:cubicBezTo>
                                                  <a:pt x="190" y="589"/>
                                                  <a:pt x="187" y="583"/>
                                                  <a:pt x="184" y="576"/>
                                                </a:cubicBezTo>
                                                <a:cubicBezTo>
                                                  <a:pt x="174" y="574"/>
                                                  <a:pt x="165" y="570"/>
                                                  <a:pt x="157" y="565"/>
                                                </a:cubicBezTo>
                                                <a:cubicBezTo>
                                                  <a:pt x="156" y="565"/>
                                                  <a:pt x="155" y="564"/>
                                                  <a:pt x="152" y="563"/>
                                                </a:cubicBezTo>
                                                <a:cubicBezTo>
                                                  <a:pt x="156" y="570"/>
                                                  <a:pt x="158" y="577"/>
                                                  <a:pt x="161" y="582"/>
                                                </a:cubicBezTo>
                                                <a:cubicBezTo>
                                                  <a:pt x="164" y="586"/>
                                                  <a:pt x="166" y="592"/>
                                                  <a:pt x="171" y="594"/>
                                                </a:cubicBezTo>
                                                <a:cubicBezTo>
                                                  <a:pt x="172" y="594"/>
                                                  <a:pt x="173" y="595"/>
                                                  <a:pt x="173" y="596"/>
                                                </a:cubicBezTo>
                                                <a:cubicBezTo>
                                                  <a:pt x="179" y="601"/>
                                                  <a:pt x="185" y="607"/>
                                                  <a:pt x="191" y="613"/>
                                                </a:cubicBezTo>
                                                <a:cubicBezTo>
                                                  <a:pt x="197" y="608"/>
                                                  <a:pt x="203" y="616"/>
                                                  <a:pt x="211" y="612"/>
                                                </a:cubicBezTo>
                                                <a:cubicBezTo>
                                                  <a:pt x="208" y="609"/>
                                                  <a:pt x="205" y="606"/>
                                                  <a:pt x="203" y="603"/>
                                                </a:cubicBezTo>
                                                <a:cubicBezTo>
                                                  <a:pt x="203" y="603"/>
                                                  <a:pt x="203" y="602"/>
                                                  <a:pt x="203" y="602"/>
                                                </a:cubicBezTo>
                                                <a:cubicBezTo>
                                                  <a:pt x="206" y="604"/>
                                                  <a:pt x="209" y="606"/>
                                                  <a:pt x="211" y="607"/>
                                                </a:cubicBezTo>
                                                <a:cubicBezTo>
                                                  <a:pt x="218" y="606"/>
                                                  <a:pt x="214" y="601"/>
                                                  <a:pt x="216" y="598"/>
                                                </a:cubicBezTo>
                                                <a:cubicBezTo>
                                                  <a:pt x="217" y="598"/>
                                                  <a:pt x="218" y="597"/>
                                                  <a:pt x="219" y="597"/>
                                                </a:cubicBezTo>
                                                <a:cubicBezTo>
                                                  <a:pt x="219" y="597"/>
                                                  <a:pt x="219" y="597"/>
                                                  <a:pt x="220" y="596"/>
                                                </a:cubicBezTo>
                                                <a:cubicBezTo>
                                                  <a:pt x="215" y="583"/>
                                                  <a:pt x="211" y="570"/>
                                                  <a:pt x="201" y="559"/>
                                                </a:cubicBezTo>
                                                <a:cubicBezTo>
                                                  <a:pt x="198" y="551"/>
                                                  <a:pt x="192" y="546"/>
                                                  <a:pt x="187" y="541"/>
                                                </a:cubicBezTo>
                                                <a:cubicBezTo>
                                                  <a:pt x="180" y="536"/>
                                                  <a:pt x="173" y="532"/>
                                                  <a:pt x="166" y="529"/>
                                                </a:cubicBezTo>
                                                <a:cubicBezTo>
                                                  <a:pt x="159" y="525"/>
                                                  <a:pt x="153" y="521"/>
                                                  <a:pt x="146" y="517"/>
                                                </a:cubicBezTo>
                                                <a:cubicBezTo>
                                                  <a:pt x="143" y="525"/>
                                                  <a:pt x="148" y="532"/>
                                                  <a:pt x="147" y="539"/>
                                                </a:cubicBezTo>
                                                <a:cubicBezTo>
                                                  <a:pt x="147" y="547"/>
                                                  <a:pt x="150" y="554"/>
                                                  <a:pt x="152" y="562"/>
                                                </a:cubicBezTo>
                                                <a:cubicBezTo>
                                                  <a:pt x="157" y="559"/>
                                                  <a:pt x="157" y="559"/>
                                                  <a:pt x="159" y="560"/>
                                                </a:cubicBezTo>
                                                <a:cubicBezTo>
                                                  <a:pt x="163" y="564"/>
                                                  <a:pt x="168" y="566"/>
                                                  <a:pt x="173" y="568"/>
                                                </a:cubicBezTo>
                                                <a:cubicBezTo>
                                                  <a:pt x="175" y="569"/>
                                                  <a:pt x="177" y="569"/>
                                                  <a:pt x="180" y="570"/>
                                                </a:cubicBezTo>
                                                <a:cubicBezTo>
                                                  <a:pt x="175" y="563"/>
                                                  <a:pt x="170" y="556"/>
                                                  <a:pt x="165" y="549"/>
                                                </a:cubicBezTo>
                                                <a:cubicBezTo>
                                                  <a:pt x="160" y="547"/>
                                                  <a:pt x="153" y="544"/>
                                                  <a:pt x="150" y="539"/>
                                                </a:cubicBezTo>
                                                <a:cubicBezTo>
                                                  <a:pt x="151" y="537"/>
                                                  <a:pt x="151" y="536"/>
                                                  <a:pt x="152" y="535"/>
                                                </a:cubicBezTo>
                                                <a:cubicBezTo>
                                                  <a:pt x="153" y="534"/>
                                                  <a:pt x="154" y="534"/>
                                                  <a:pt x="155" y="534"/>
                                                </a:cubicBezTo>
                                                <a:cubicBezTo>
                                                  <a:pt x="155" y="535"/>
                                                  <a:pt x="156" y="537"/>
                                                  <a:pt x="156" y="539"/>
                                                </a:cubicBezTo>
                                                <a:cubicBezTo>
                                                  <a:pt x="157" y="539"/>
                                                  <a:pt x="157" y="538"/>
                                                  <a:pt x="158" y="538"/>
                                                </a:cubicBezTo>
                                                <a:cubicBezTo>
                                                  <a:pt x="156" y="536"/>
                                                  <a:pt x="155" y="535"/>
                                                  <a:pt x="154" y="533"/>
                                                </a:cubicBezTo>
                                                <a:cubicBezTo>
                                                  <a:pt x="153" y="531"/>
                                                  <a:pt x="153" y="529"/>
                                                  <a:pt x="154" y="527"/>
                                                </a:cubicBezTo>
                                                <a:cubicBezTo>
                                                  <a:pt x="158" y="531"/>
                                                  <a:pt x="161" y="535"/>
                                                  <a:pt x="165" y="539"/>
                                                </a:cubicBezTo>
                                                <a:cubicBezTo>
                                                  <a:pt x="165" y="538"/>
                                                  <a:pt x="165" y="537"/>
                                                  <a:pt x="166" y="535"/>
                                                </a:cubicBezTo>
                                                <a:cubicBezTo>
                                                  <a:pt x="167" y="535"/>
                                                  <a:pt x="168" y="535"/>
                                                  <a:pt x="169" y="535"/>
                                                </a:cubicBezTo>
                                                <a:cubicBezTo>
                                                  <a:pt x="169" y="539"/>
                                                  <a:pt x="169" y="543"/>
                                                  <a:pt x="169" y="546"/>
                                                </a:cubicBezTo>
                                                <a:cubicBezTo>
                                                  <a:pt x="173" y="552"/>
                                                  <a:pt x="177" y="558"/>
                                                  <a:pt x="180" y="563"/>
                                                </a:cubicBezTo>
                                                <a:cubicBezTo>
                                                  <a:pt x="181" y="561"/>
                                                  <a:pt x="182" y="560"/>
                                                  <a:pt x="183" y="558"/>
                                                </a:cubicBezTo>
                                                <a:cubicBezTo>
                                                  <a:pt x="180" y="553"/>
                                                  <a:pt x="182" y="547"/>
                                                  <a:pt x="182" y="541"/>
                                                </a:cubicBezTo>
                                                <a:cubicBezTo>
                                                  <a:pt x="183" y="541"/>
                                                  <a:pt x="184" y="541"/>
                                                  <a:pt x="185" y="541"/>
                                                </a:cubicBezTo>
                                                <a:cubicBezTo>
                                                  <a:pt x="185" y="549"/>
                                                  <a:pt x="189" y="557"/>
                                                  <a:pt x="187" y="565"/>
                                                </a:cubicBezTo>
                                                <a:cubicBezTo>
                                                  <a:pt x="187" y="567"/>
                                                  <a:pt x="187" y="569"/>
                                                  <a:pt x="186" y="571"/>
                                                </a:cubicBezTo>
                                                <a:cubicBezTo>
                                                  <a:pt x="189" y="577"/>
                                                  <a:pt x="192" y="584"/>
                                                  <a:pt x="196" y="591"/>
                                                </a:cubicBezTo>
                                                <a:cubicBezTo>
                                                  <a:pt x="196" y="591"/>
                                                  <a:pt x="196" y="591"/>
                                                  <a:pt x="197" y="591"/>
                                                </a:cubicBezTo>
                                                <a:cubicBezTo>
                                                  <a:pt x="198" y="590"/>
                                                  <a:pt x="198" y="590"/>
                                                  <a:pt x="199" y="589"/>
                                                </a:cubicBezTo>
                                                <a:cubicBezTo>
                                                  <a:pt x="199" y="584"/>
                                                  <a:pt x="199" y="579"/>
                                                  <a:pt x="199" y="574"/>
                                                </a:cubicBezTo>
                                                <a:cubicBezTo>
                                                  <a:pt x="200" y="569"/>
                                                  <a:pt x="195" y="565"/>
                                                  <a:pt x="198" y="559"/>
                                                </a:cubicBezTo>
                                                <a:cubicBezTo>
                                                  <a:pt x="199" y="559"/>
                                                  <a:pt x="200" y="559"/>
                                                  <a:pt x="201" y="559"/>
                                                </a:cubicBezTo>
                                                <a:cubicBezTo>
                                                  <a:pt x="201" y="561"/>
                                                  <a:pt x="201" y="562"/>
                                                  <a:pt x="202" y="563"/>
                                                </a:cubicBezTo>
                                                <a:cubicBezTo>
                                                  <a:pt x="205" y="567"/>
                                                  <a:pt x="202" y="573"/>
                                                  <a:pt x="205" y="578"/>
                                                </a:cubicBezTo>
                                                <a:cubicBezTo>
                                                  <a:pt x="206" y="579"/>
                                                  <a:pt x="206" y="583"/>
                                                  <a:pt x="204" y="586"/>
                                                </a:cubicBezTo>
                                                <a:cubicBezTo>
                                                  <a:pt x="201" y="593"/>
                                                  <a:pt x="201" y="594"/>
                                                  <a:pt x="203" y="602"/>
                                                </a:cubicBezTo>
                                                <a:cubicBezTo>
                                                  <a:pt x="198" y="601"/>
                                                  <a:pt x="192" y="601"/>
                                                  <a:pt x="186" y="600"/>
                                                </a:cubicBezTo>
                                                <a:cubicBezTo>
                                                  <a:pt x="182" y="599"/>
                                                  <a:pt x="178" y="595"/>
                                                  <a:pt x="173" y="596"/>
                                                </a:cubicBezTo>
                                                <a:close/>
                                                <a:moveTo>
                                                  <a:pt x="222" y="495"/>
                                                </a:moveTo>
                                                <a:cubicBezTo>
                                                  <a:pt x="221" y="493"/>
                                                  <a:pt x="220" y="491"/>
                                                  <a:pt x="219" y="488"/>
                                                </a:cubicBezTo>
                                                <a:cubicBezTo>
                                                  <a:pt x="216" y="492"/>
                                                  <a:pt x="214" y="495"/>
                                                  <a:pt x="212" y="498"/>
                                                </a:cubicBezTo>
                                                <a:cubicBezTo>
                                                  <a:pt x="214" y="501"/>
                                                  <a:pt x="215" y="504"/>
                                                  <a:pt x="217" y="508"/>
                                                </a:cubicBezTo>
                                                <a:cubicBezTo>
                                                  <a:pt x="217" y="503"/>
                                                  <a:pt x="218" y="499"/>
                                                  <a:pt x="218" y="495"/>
                                                </a:cubicBezTo>
                                                <a:cubicBezTo>
                                                  <a:pt x="220" y="495"/>
                                                  <a:pt x="221" y="495"/>
                                                  <a:pt x="222" y="494"/>
                                                </a:cubicBezTo>
                                                <a:cubicBezTo>
                                                  <a:pt x="222" y="501"/>
                                                  <a:pt x="222" y="508"/>
                                                  <a:pt x="222" y="514"/>
                                                </a:cubicBezTo>
                                                <a:cubicBezTo>
                                                  <a:pt x="222" y="520"/>
                                                  <a:pt x="221" y="527"/>
                                                  <a:pt x="222" y="534"/>
                                                </a:cubicBezTo>
                                                <a:cubicBezTo>
                                                  <a:pt x="226" y="528"/>
                                                  <a:pt x="230" y="523"/>
                                                  <a:pt x="233" y="518"/>
                                                </a:cubicBezTo>
                                                <a:cubicBezTo>
                                                  <a:pt x="230" y="510"/>
                                                  <a:pt x="228" y="501"/>
                                                  <a:pt x="222" y="495"/>
                                                </a:cubicBezTo>
                                                <a:close/>
                                                <a:moveTo>
                                                  <a:pt x="712" y="544"/>
                                                </a:moveTo>
                                                <a:cubicBezTo>
                                                  <a:pt x="719" y="537"/>
                                                  <a:pt x="716" y="526"/>
                                                  <a:pt x="725" y="522"/>
                                                </a:cubicBezTo>
                                                <a:cubicBezTo>
                                                  <a:pt x="724" y="517"/>
                                                  <a:pt x="723" y="511"/>
                                                  <a:pt x="722" y="505"/>
                                                </a:cubicBezTo>
                                                <a:cubicBezTo>
                                                  <a:pt x="720" y="504"/>
                                                  <a:pt x="718" y="502"/>
                                                  <a:pt x="715" y="500"/>
                                                </a:cubicBezTo>
                                                <a:cubicBezTo>
                                                  <a:pt x="714" y="511"/>
                                                  <a:pt x="713" y="521"/>
                                                  <a:pt x="713" y="531"/>
                                                </a:cubicBezTo>
                                                <a:cubicBezTo>
                                                  <a:pt x="712" y="535"/>
                                                  <a:pt x="712" y="539"/>
                                                  <a:pt x="713" y="543"/>
                                                </a:cubicBezTo>
                                                <a:cubicBezTo>
                                                  <a:pt x="713" y="543"/>
                                                  <a:pt x="712" y="543"/>
                                                  <a:pt x="712" y="543"/>
                                                </a:cubicBezTo>
                                                <a:cubicBezTo>
                                                  <a:pt x="712" y="544"/>
                                                  <a:pt x="711" y="544"/>
                                                  <a:pt x="711" y="544"/>
                                                </a:cubicBezTo>
                                                <a:cubicBezTo>
                                                  <a:pt x="711" y="545"/>
                                                  <a:pt x="711" y="545"/>
                                                  <a:pt x="711" y="545"/>
                                                </a:cubicBezTo>
                                                <a:cubicBezTo>
                                                  <a:pt x="712" y="545"/>
                                                  <a:pt x="712" y="544"/>
                                                  <a:pt x="712" y="544"/>
                                                </a:cubicBezTo>
                                                <a:close/>
                                                <a:moveTo>
                                                  <a:pt x="579" y="717"/>
                                                </a:moveTo>
                                                <a:cubicBezTo>
                                                  <a:pt x="586" y="716"/>
                                                  <a:pt x="592" y="715"/>
                                                  <a:pt x="599" y="714"/>
                                                </a:cubicBezTo>
                                                <a:cubicBezTo>
                                                  <a:pt x="603" y="710"/>
                                                  <a:pt x="607" y="706"/>
                                                  <a:pt x="612" y="701"/>
                                                </a:cubicBezTo>
                                                <a:cubicBezTo>
                                                  <a:pt x="613" y="700"/>
                                                  <a:pt x="613" y="698"/>
                                                  <a:pt x="614" y="697"/>
                                                </a:cubicBezTo>
                                                <a:cubicBezTo>
                                                  <a:pt x="596" y="700"/>
                                                  <a:pt x="584" y="707"/>
                                                  <a:pt x="580" y="716"/>
                                                </a:cubicBezTo>
                                                <a:cubicBezTo>
                                                  <a:pt x="580" y="716"/>
                                                  <a:pt x="580" y="716"/>
                                                  <a:pt x="580" y="716"/>
                                                </a:cubicBezTo>
                                                <a:cubicBezTo>
                                                  <a:pt x="579" y="717"/>
                                                  <a:pt x="578" y="717"/>
                                                  <a:pt x="578" y="717"/>
                                                </a:cubicBezTo>
                                                <a:cubicBezTo>
                                                  <a:pt x="578" y="718"/>
                                                  <a:pt x="578" y="718"/>
                                                  <a:pt x="579" y="718"/>
                                                </a:cubicBezTo>
                                                <a:cubicBezTo>
                                                  <a:pt x="579" y="718"/>
                                                  <a:pt x="579" y="717"/>
                                                  <a:pt x="579" y="717"/>
                                                </a:cubicBezTo>
                                                <a:close/>
                                                <a:moveTo>
                                                  <a:pt x="792" y="511"/>
                                                </a:moveTo>
                                                <a:cubicBezTo>
                                                  <a:pt x="797" y="509"/>
                                                  <a:pt x="798" y="509"/>
                                                  <a:pt x="801" y="511"/>
                                                </a:cubicBezTo>
                                                <a:cubicBezTo>
                                                  <a:pt x="797" y="515"/>
                                                  <a:pt x="793" y="518"/>
                                                  <a:pt x="787" y="523"/>
                                                </a:cubicBezTo>
                                                <a:cubicBezTo>
                                                  <a:pt x="796" y="523"/>
                                                  <a:pt x="800" y="520"/>
                                                  <a:pt x="803" y="514"/>
                                                </a:cubicBezTo>
                                                <a:cubicBezTo>
                                                  <a:pt x="806" y="508"/>
                                                  <a:pt x="810" y="502"/>
                                                  <a:pt x="815" y="498"/>
                                                </a:cubicBezTo>
                                                <a:cubicBezTo>
                                                  <a:pt x="816" y="497"/>
                                                  <a:pt x="817" y="496"/>
                                                  <a:pt x="818" y="494"/>
                                                </a:cubicBezTo>
                                                <a:cubicBezTo>
                                                  <a:pt x="805" y="492"/>
                                                  <a:pt x="801" y="495"/>
                                                  <a:pt x="793" y="511"/>
                                                </a:cubicBezTo>
                                                <a:cubicBezTo>
                                                  <a:pt x="793" y="511"/>
                                                  <a:pt x="793" y="511"/>
                                                  <a:pt x="793" y="511"/>
                                                </a:cubicBezTo>
                                                <a:cubicBezTo>
                                                  <a:pt x="792" y="511"/>
                                                  <a:pt x="792" y="512"/>
                                                  <a:pt x="791" y="512"/>
                                                </a:cubicBezTo>
                                                <a:cubicBezTo>
                                                  <a:pt x="791" y="512"/>
                                                  <a:pt x="792" y="513"/>
                                                  <a:pt x="792" y="513"/>
                                                </a:cubicBezTo>
                                                <a:cubicBezTo>
                                                  <a:pt x="792" y="512"/>
                                                  <a:pt x="793" y="512"/>
                                                  <a:pt x="792" y="511"/>
                                                </a:cubicBezTo>
                                                <a:close/>
                                                <a:moveTo>
                                                  <a:pt x="787" y="509"/>
                                                </a:moveTo>
                                                <a:cubicBezTo>
                                                  <a:pt x="784" y="510"/>
                                                  <a:pt x="781" y="512"/>
                                                  <a:pt x="779" y="513"/>
                                                </a:cubicBezTo>
                                                <a:cubicBezTo>
                                                  <a:pt x="776" y="514"/>
                                                  <a:pt x="773" y="515"/>
                                                  <a:pt x="770" y="516"/>
                                                </a:cubicBezTo>
                                                <a:cubicBezTo>
                                                  <a:pt x="762" y="523"/>
                                                  <a:pt x="764" y="534"/>
                                                  <a:pt x="760" y="544"/>
                                                </a:cubicBezTo>
                                                <a:cubicBezTo>
                                                  <a:pt x="777" y="530"/>
                                                  <a:pt x="784" y="521"/>
                                                  <a:pt x="787" y="509"/>
                                                </a:cubicBezTo>
                                                <a:cubicBezTo>
                                                  <a:pt x="787" y="509"/>
                                                  <a:pt x="787" y="509"/>
                                                  <a:pt x="787" y="509"/>
                                                </a:cubicBezTo>
                                                <a:cubicBezTo>
                                                  <a:pt x="788" y="509"/>
                                                  <a:pt x="788" y="508"/>
                                                  <a:pt x="789" y="508"/>
                                                </a:cubicBezTo>
                                                <a:cubicBezTo>
                                                  <a:pt x="789" y="508"/>
                                                  <a:pt x="788" y="507"/>
                                                  <a:pt x="788" y="507"/>
                                                </a:cubicBezTo>
                                                <a:cubicBezTo>
                                                  <a:pt x="788" y="508"/>
                                                  <a:pt x="787" y="508"/>
                                                  <a:pt x="787" y="509"/>
                                                </a:cubicBezTo>
                                                <a:close/>
                                                <a:moveTo>
                                                  <a:pt x="185" y="481"/>
                                                </a:moveTo>
                                                <a:cubicBezTo>
                                                  <a:pt x="188" y="481"/>
                                                  <a:pt x="191" y="482"/>
                                                  <a:pt x="192" y="479"/>
                                                </a:cubicBezTo>
                                                <a:cubicBezTo>
                                                  <a:pt x="193" y="476"/>
                                                  <a:pt x="198" y="478"/>
                                                  <a:pt x="198" y="474"/>
                                                </a:cubicBezTo>
                                                <a:cubicBezTo>
                                                  <a:pt x="198" y="472"/>
                                                  <a:pt x="201" y="471"/>
                                                  <a:pt x="203" y="470"/>
                                                </a:cubicBezTo>
                                                <a:cubicBezTo>
                                                  <a:pt x="203" y="463"/>
                                                  <a:pt x="203" y="456"/>
                                                  <a:pt x="203" y="449"/>
                                                </a:cubicBezTo>
                                                <a:cubicBezTo>
                                                  <a:pt x="200" y="457"/>
                                                  <a:pt x="192" y="458"/>
                                                  <a:pt x="188" y="463"/>
                                                </a:cubicBezTo>
                                                <a:cubicBezTo>
                                                  <a:pt x="187" y="469"/>
                                                  <a:pt x="186" y="475"/>
                                                  <a:pt x="186" y="481"/>
                                                </a:cubicBezTo>
                                                <a:cubicBezTo>
                                                  <a:pt x="185" y="481"/>
                                                  <a:pt x="185" y="481"/>
                                                  <a:pt x="185" y="481"/>
                                                </a:cubicBezTo>
                                                <a:cubicBezTo>
                                                  <a:pt x="185" y="481"/>
                                                  <a:pt x="184" y="482"/>
                                                  <a:pt x="184" y="482"/>
                                                </a:cubicBezTo>
                                                <a:cubicBezTo>
                                                  <a:pt x="184" y="482"/>
                                                  <a:pt x="184" y="482"/>
                                                  <a:pt x="184" y="483"/>
                                                </a:cubicBezTo>
                                                <a:cubicBezTo>
                                                  <a:pt x="185" y="482"/>
                                                  <a:pt x="185" y="482"/>
                                                  <a:pt x="185" y="481"/>
                                                </a:cubicBezTo>
                                                <a:close/>
                                                <a:moveTo>
                                                  <a:pt x="288" y="897"/>
                                                </a:moveTo>
                                                <a:cubicBezTo>
                                                  <a:pt x="289" y="901"/>
                                                  <a:pt x="292" y="902"/>
                                                  <a:pt x="296" y="901"/>
                                                </a:cubicBezTo>
                                                <a:cubicBezTo>
                                                  <a:pt x="300" y="894"/>
                                                  <a:pt x="303" y="886"/>
                                                  <a:pt x="302" y="877"/>
                                                </a:cubicBezTo>
                                                <a:cubicBezTo>
                                                  <a:pt x="298" y="878"/>
                                                  <a:pt x="295" y="878"/>
                                                  <a:pt x="292" y="879"/>
                                                </a:cubicBezTo>
                                                <a:cubicBezTo>
                                                  <a:pt x="292" y="874"/>
                                                  <a:pt x="298" y="870"/>
                                                  <a:pt x="295" y="865"/>
                                                </a:cubicBezTo>
                                                <a:cubicBezTo>
                                                  <a:pt x="293" y="866"/>
                                                  <a:pt x="291" y="867"/>
                                                  <a:pt x="290" y="868"/>
                                                </a:cubicBezTo>
                                                <a:cubicBezTo>
                                                  <a:pt x="289" y="879"/>
                                                  <a:pt x="281" y="888"/>
                                                  <a:pt x="282" y="900"/>
                                                </a:cubicBezTo>
                                                <a:cubicBezTo>
                                                  <a:pt x="284" y="899"/>
                                                  <a:pt x="286" y="898"/>
                                                  <a:pt x="288" y="897"/>
                                                </a:cubicBezTo>
                                                <a:close/>
                                                <a:moveTo>
                                                  <a:pt x="668" y="885"/>
                                                </a:moveTo>
                                                <a:cubicBezTo>
                                                  <a:pt x="670" y="886"/>
                                                  <a:pt x="672" y="886"/>
                                                  <a:pt x="672" y="886"/>
                                                </a:cubicBezTo>
                                                <a:cubicBezTo>
                                                  <a:pt x="674" y="886"/>
                                                  <a:pt x="676" y="885"/>
                                                  <a:pt x="677" y="884"/>
                                                </a:cubicBezTo>
                                                <a:cubicBezTo>
                                                  <a:pt x="676" y="882"/>
                                                  <a:pt x="675" y="882"/>
                                                  <a:pt x="675" y="881"/>
                                                </a:cubicBezTo>
                                                <a:cubicBezTo>
                                                  <a:pt x="673" y="872"/>
                                                  <a:pt x="668" y="865"/>
                                                  <a:pt x="666" y="857"/>
                                                </a:cubicBezTo>
                                                <a:cubicBezTo>
                                                  <a:pt x="666" y="855"/>
                                                  <a:pt x="663" y="854"/>
                                                  <a:pt x="661" y="852"/>
                                                </a:cubicBezTo>
                                                <a:cubicBezTo>
                                                  <a:pt x="658" y="858"/>
                                                  <a:pt x="664" y="862"/>
                                                  <a:pt x="664" y="868"/>
                                                </a:cubicBezTo>
                                                <a:cubicBezTo>
                                                  <a:pt x="661" y="864"/>
                                                  <a:pt x="657" y="864"/>
                                                  <a:pt x="654" y="868"/>
                                                </a:cubicBezTo>
                                                <a:cubicBezTo>
                                                  <a:pt x="655" y="876"/>
                                                  <a:pt x="657" y="884"/>
                                                  <a:pt x="663" y="889"/>
                                                </a:cubicBezTo>
                                                <a:cubicBezTo>
                                                  <a:pt x="665" y="889"/>
                                                  <a:pt x="667" y="889"/>
                                                  <a:pt x="668" y="889"/>
                                                </a:cubicBezTo>
                                                <a:cubicBezTo>
                                                  <a:pt x="668" y="887"/>
                                                  <a:pt x="668" y="886"/>
                                                  <a:pt x="668" y="885"/>
                                                </a:cubicBezTo>
                                                <a:close/>
                                                <a:moveTo>
                                                  <a:pt x="125" y="576"/>
                                                </a:moveTo>
                                                <a:cubicBezTo>
                                                  <a:pt x="125" y="576"/>
                                                  <a:pt x="125" y="575"/>
                                                  <a:pt x="125" y="575"/>
                                                </a:cubicBezTo>
                                                <a:cubicBezTo>
                                                  <a:pt x="125" y="575"/>
                                                  <a:pt x="124" y="574"/>
                                                  <a:pt x="124" y="574"/>
                                                </a:cubicBezTo>
                                                <a:cubicBezTo>
                                                  <a:pt x="124" y="574"/>
                                                  <a:pt x="123" y="574"/>
                                                  <a:pt x="123" y="574"/>
                                                </a:cubicBezTo>
                                                <a:cubicBezTo>
                                                  <a:pt x="124" y="575"/>
                                                  <a:pt x="124" y="575"/>
                                                  <a:pt x="125" y="576"/>
                                                </a:cubicBezTo>
                                                <a:cubicBezTo>
                                                  <a:pt x="128" y="583"/>
                                                  <a:pt x="131" y="591"/>
                                                  <a:pt x="139" y="595"/>
                                                </a:cubicBezTo>
                                                <a:cubicBezTo>
                                                  <a:pt x="145" y="599"/>
                                                  <a:pt x="152" y="601"/>
                                                  <a:pt x="160" y="599"/>
                                                </a:cubicBezTo>
                                                <a:cubicBezTo>
                                                  <a:pt x="155" y="594"/>
                                                  <a:pt x="151" y="589"/>
                                                  <a:pt x="148" y="585"/>
                                                </a:cubicBezTo>
                                                <a:cubicBezTo>
                                                  <a:pt x="139" y="582"/>
                                                  <a:pt x="132" y="579"/>
                                                  <a:pt x="125" y="576"/>
                                                </a:cubicBezTo>
                                                <a:close/>
                                                <a:moveTo>
                                                  <a:pt x="823" y="396"/>
                                                </a:moveTo>
                                                <a:cubicBezTo>
                                                  <a:pt x="824" y="396"/>
                                                  <a:pt x="826" y="396"/>
                                                  <a:pt x="828" y="396"/>
                                                </a:cubicBezTo>
                                                <a:cubicBezTo>
                                                  <a:pt x="827" y="402"/>
                                                  <a:pt x="824" y="407"/>
                                                  <a:pt x="826" y="414"/>
                                                </a:cubicBezTo>
                                                <a:cubicBezTo>
                                                  <a:pt x="831" y="405"/>
                                                  <a:pt x="835" y="398"/>
                                                  <a:pt x="838" y="390"/>
                                                </a:cubicBezTo>
                                                <a:cubicBezTo>
                                                  <a:pt x="840" y="390"/>
                                                  <a:pt x="842" y="390"/>
                                                  <a:pt x="843" y="391"/>
                                                </a:cubicBezTo>
                                                <a:cubicBezTo>
                                                  <a:pt x="842" y="393"/>
                                                  <a:pt x="841" y="395"/>
                                                  <a:pt x="840" y="397"/>
                                                </a:cubicBezTo>
                                                <a:cubicBezTo>
                                                  <a:pt x="836" y="405"/>
                                                  <a:pt x="831" y="413"/>
                                                  <a:pt x="829" y="423"/>
                                                </a:cubicBezTo>
                                                <a:cubicBezTo>
                                                  <a:pt x="829" y="423"/>
                                                  <a:pt x="829" y="422"/>
                                                  <a:pt x="829" y="422"/>
                                                </a:cubicBezTo>
                                                <a:cubicBezTo>
                                                  <a:pt x="828" y="423"/>
                                                  <a:pt x="828" y="423"/>
                                                  <a:pt x="827" y="424"/>
                                                </a:cubicBezTo>
                                                <a:cubicBezTo>
                                                  <a:pt x="828" y="424"/>
                                                  <a:pt x="828" y="424"/>
                                                  <a:pt x="828" y="424"/>
                                                </a:cubicBezTo>
                                                <a:cubicBezTo>
                                                  <a:pt x="828" y="424"/>
                                                  <a:pt x="829" y="423"/>
                                                  <a:pt x="829" y="423"/>
                                                </a:cubicBezTo>
                                                <a:cubicBezTo>
                                                  <a:pt x="833" y="418"/>
                                                  <a:pt x="838" y="414"/>
                                                  <a:pt x="841" y="410"/>
                                                </a:cubicBezTo>
                                                <a:cubicBezTo>
                                                  <a:pt x="841" y="406"/>
                                                  <a:pt x="841" y="402"/>
                                                  <a:pt x="841" y="401"/>
                                                </a:cubicBezTo>
                                                <a:cubicBezTo>
                                                  <a:pt x="844" y="394"/>
                                                  <a:pt x="848" y="389"/>
                                                  <a:pt x="846" y="382"/>
                                                </a:cubicBezTo>
                                                <a:cubicBezTo>
                                                  <a:pt x="845" y="382"/>
                                                  <a:pt x="844" y="383"/>
                                                  <a:pt x="843" y="383"/>
                                                </a:cubicBezTo>
                                                <a:cubicBezTo>
                                                  <a:pt x="837" y="387"/>
                                                  <a:pt x="832" y="392"/>
                                                  <a:pt x="826" y="394"/>
                                                </a:cubicBezTo>
                                                <a:cubicBezTo>
                                                  <a:pt x="825" y="395"/>
                                                  <a:pt x="824" y="396"/>
                                                  <a:pt x="823" y="396"/>
                                                </a:cubicBezTo>
                                                <a:cubicBezTo>
                                                  <a:pt x="821" y="397"/>
                                                  <a:pt x="819" y="398"/>
                                                  <a:pt x="817" y="399"/>
                                                </a:cubicBezTo>
                                                <a:cubicBezTo>
                                                  <a:pt x="818" y="402"/>
                                                  <a:pt x="819" y="404"/>
                                                  <a:pt x="819" y="406"/>
                                                </a:cubicBezTo>
                                                <a:cubicBezTo>
                                                  <a:pt x="819" y="408"/>
                                                  <a:pt x="819" y="410"/>
                                                  <a:pt x="820" y="412"/>
                                                </a:cubicBezTo>
                                                <a:cubicBezTo>
                                                  <a:pt x="822" y="407"/>
                                                  <a:pt x="819" y="401"/>
                                                  <a:pt x="823" y="396"/>
                                                </a:cubicBezTo>
                                                <a:close/>
                                                <a:moveTo>
                                                  <a:pt x="320" y="179"/>
                                                </a:moveTo>
                                                <a:cubicBezTo>
                                                  <a:pt x="322" y="179"/>
                                                  <a:pt x="324" y="179"/>
                                                  <a:pt x="325" y="177"/>
                                                </a:cubicBezTo>
                                                <a:cubicBezTo>
                                                  <a:pt x="328" y="175"/>
                                                  <a:pt x="330" y="173"/>
                                                  <a:pt x="336" y="174"/>
                                                </a:cubicBezTo>
                                                <a:cubicBezTo>
                                                  <a:pt x="328" y="182"/>
                                                  <a:pt x="319" y="186"/>
                                                  <a:pt x="310" y="190"/>
                                                </a:cubicBezTo>
                                                <a:cubicBezTo>
                                                  <a:pt x="318" y="193"/>
                                                  <a:pt x="324" y="190"/>
                                                  <a:pt x="329" y="187"/>
                                                </a:cubicBezTo>
                                                <a:cubicBezTo>
                                                  <a:pt x="333" y="181"/>
                                                  <a:pt x="338" y="176"/>
                                                  <a:pt x="339" y="169"/>
                                                </a:cubicBezTo>
                                                <a:cubicBezTo>
                                                  <a:pt x="331" y="169"/>
                                                  <a:pt x="322" y="169"/>
                                                  <a:pt x="313" y="169"/>
                                                </a:cubicBezTo>
                                                <a:cubicBezTo>
                                                  <a:pt x="312" y="178"/>
                                                  <a:pt x="305" y="183"/>
                                                  <a:pt x="302" y="189"/>
                                                </a:cubicBezTo>
                                                <a:cubicBezTo>
                                                  <a:pt x="302" y="189"/>
                                                  <a:pt x="302" y="189"/>
                                                  <a:pt x="302" y="189"/>
                                                </a:cubicBezTo>
                                                <a:cubicBezTo>
                                                  <a:pt x="301" y="189"/>
                                                  <a:pt x="301" y="190"/>
                                                  <a:pt x="300" y="190"/>
                                                </a:cubicBezTo>
                                                <a:cubicBezTo>
                                                  <a:pt x="300" y="191"/>
                                                  <a:pt x="301" y="191"/>
                                                  <a:pt x="301" y="191"/>
                                                </a:cubicBezTo>
                                                <a:cubicBezTo>
                                                  <a:pt x="301" y="190"/>
                                                  <a:pt x="302" y="190"/>
                                                  <a:pt x="302" y="189"/>
                                                </a:cubicBezTo>
                                                <a:cubicBezTo>
                                                  <a:pt x="307" y="190"/>
                                                  <a:pt x="308" y="184"/>
                                                  <a:pt x="312" y="184"/>
                                                </a:cubicBezTo>
                                                <a:cubicBezTo>
                                                  <a:pt x="313" y="178"/>
                                                  <a:pt x="317" y="175"/>
                                                  <a:pt x="321" y="171"/>
                                                </a:cubicBezTo>
                                                <a:cubicBezTo>
                                                  <a:pt x="322" y="172"/>
                                                  <a:pt x="323" y="173"/>
                                                  <a:pt x="324" y="174"/>
                                                </a:cubicBezTo>
                                                <a:cubicBezTo>
                                                  <a:pt x="323" y="176"/>
                                                  <a:pt x="321" y="177"/>
                                                  <a:pt x="320" y="179"/>
                                                </a:cubicBezTo>
                                                <a:cubicBezTo>
                                                  <a:pt x="320" y="179"/>
                                                  <a:pt x="320" y="179"/>
                                                  <a:pt x="320" y="179"/>
                                                </a:cubicBezTo>
                                                <a:cubicBezTo>
                                                  <a:pt x="319" y="179"/>
                                                  <a:pt x="319" y="180"/>
                                                  <a:pt x="318" y="180"/>
                                                </a:cubicBezTo>
                                                <a:cubicBezTo>
                                                  <a:pt x="319" y="181"/>
                                                  <a:pt x="319" y="181"/>
                                                  <a:pt x="319" y="181"/>
                                                </a:cubicBezTo>
                                                <a:cubicBezTo>
                                                  <a:pt x="319" y="180"/>
                                                  <a:pt x="320" y="180"/>
                                                  <a:pt x="320" y="179"/>
                                                </a:cubicBezTo>
                                                <a:close/>
                                                <a:moveTo>
                                                  <a:pt x="188" y="752"/>
                                                </a:moveTo>
                                                <a:cubicBezTo>
                                                  <a:pt x="186" y="759"/>
                                                  <a:pt x="184" y="764"/>
                                                  <a:pt x="182" y="770"/>
                                                </a:cubicBezTo>
                                                <a:cubicBezTo>
                                                  <a:pt x="184" y="771"/>
                                                  <a:pt x="186" y="772"/>
                                                  <a:pt x="187" y="772"/>
                                                </a:cubicBezTo>
                                                <a:cubicBezTo>
                                                  <a:pt x="188" y="768"/>
                                                  <a:pt x="188" y="764"/>
                                                  <a:pt x="190" y="760"/>
                                                </a:cubicBezTo>
                                                <a:cubicBezTo>
                                                  <a:pt x="190" y="759"/>
                                                  <a:pt x="191" y="757"/>
                                                  <a:pt x="192" y="757"/>
                                                </a:cubicBezTo>
                                                <a:cubicBezTo>
                                                  <a:pt x="199" y="757"/>
                                                  <a:pt x="201" y="752"/>
                                                  <a:pt x="203" y="748"/>
                                                </a:cubicBezTo>
                                                <a:cubicBezTo>
                                                  <a:pt x="201" y="741"/>
                                                  <a:pt x="197" y="738"/>
                                                  <a:pt x="191" y="736"/>
                                                </a:cubicBezTo>
                                                <a:cubicBezTo>
                                                  <a:pt x="184" y="745"/>
                                                  <a:pt x="178" y="753"/>
                                                  <a:pt x="172" y="762"/>
                                                </a:cubicBezTo>
                                                <a:cubicBezTo>
                                                  <a:pt x="173" y="763"/>
                                                  <a:pt x="174" y="764"/>
                                                  <a:pt x="176" y="766"/>
                                                </a:cubicBezTo>
                                                <a:cubicBezTo>
                                                  <a:pt x="179" y="761"/>
                                                  <a:pt x="182" y="757"/>
                                                  <a:pt x="185" y="752"/>
                                                </a:cubicBezTo>
                                                <a:cubicBezTo>
                                                  <a:pt x="185" y="752"/>
                                                  <a:pt x="186" y="752"/>
                                                  <a:pt x="188" y="752"/>
                                                </a:cubicBezTo>
                                                <a:close/>
                                                <a:moveTo>
                                                  <a:pt x="628" y="215"/>
                                                </a:moveTo>
                                                <a:cubicBezTo>
                                                  <a:pt x="628" y="215"/>
                                                  <a:pt x="628" y="215"/>
                                                  <a:pt x="628" y="216"/>
                                                </a:cubicBezTo>
                                                <a:cubicBezTo>
                                                  <a:pt x="628" y="216"/>
                                                  <a:pt x="629" y="217"/>
                                                  <a:pt x="629" y="217"/>
                                                </a:cubicBezTo>
                                                <a:cubicBezTo>
                                                  <a:pt x="629" y="217"/>
                                                  <a:pt x="630" y="217"/>
                                                  <a:pt x="630" y="217"/>
                                                </a:cubicBezTo>
                                                <a:cubicBezTo>
                                                  <a:pt x="629" y="216"/>
                                                  <a:pt x="629" y="216"/>
                                                  <a:pt x="628" y="215"/>
                                                </a:cubicBezTo>
                                                <a:cubicBezTo>
                                                  <a:pt x="624" y="208"/>
                                                  <a:pt x="618" y="205"/>
                                                  <a:pt x="611" y="203"/>
                                                </a:cubicBezTo>
                                                <a:cubicBezTo>
                                                  <a:pt x="607" y="202"/>
                                                  <a:pt x="604" y="201"/>
                                                  <a:pt x="600" y="199"/>
                                                </a:cubicBezTo>
                                                <a:cubicBezTo>
                                                  <a:pt x="599" y="199"/>
                                                  <a:pt x="598" y="198"/>
                                                  <a:pt x="597" y="196"/>
                                                </a:cubicBezTo>
                                                <a:cubicBezTo>
                                                  <a:pt x="601" y="195"/>
                                                  <a:pt x="603" y="195"/>
                                                  <a:pt x="606" y="196"/>
                                                </a:cubicBezTo>
                                                <a:cubicBezTo>
                                                  <a:pt x="609" y="198"/>
                                                  <a:pt x="613" y="198"/>
                                                  <a:pt x="616" y="199"/>
                                                </a:cubicBezTo>
                                                <a:cubicBezTo>
                                                  <a:pt x="616" y="199"/>
                                                  <a:pt x="616" y="199"/>
                                                  <a:pt x="616" y="199"/>
                                                </a:cubicBezTo>
                                                <a:cubicBezTo>
                                                  <a:pt x="616" y="200"/>
                                                  <a:pt x="617" y="201"/>
                                                  <a:pt x="617" y="201"/>
                                                </a:cubicBezTo>
                                                <a:cubicBezTo>
                                                  <a:pt x="617" y="201"/>
                                                  <a:pt x="618" y="201"/>
                                                  <a:pt x="618" y="200"/>
                                                </a:cubicBezTo>
                                                <a:cubicBezTo>
                                                  <a:pt x="617" y="200"/>
                                                  <a:pt x="617" y="199"/>
                                                  <a:pt x="616" y="199"/>
                                                </a:cubicBezTo>
                                                <a:cubicBezTo>
                                                  <a:pt x="608" y="190"/>
                                                  <a:pt x="598" y="186"/>
                                                  <a:pt x="586" y="192"/>
                                                </a:cubicBezTo>
                                                <a:cubicBezTo>
                                                  <a:pt x="592" y="197"/>
                                                  <a:pt x="597" y="203"/>
                                                  <a:pt x="603" y="208"/>
                                                </a:cubicBezTo>
                                                <a:cubicBezTo>
                                                  <a:pt x="605" y="210"/>
                                                  <a:pt x="609" y="208"/>
                                                  <a:pt x="611" y="211"/>
                                                </a:cubicBezTo>
                                                <a:cubicBezTo>
                                                  <a:pt x="617" y="211"/>
                                                  <a:pt x="622" y="216"/>
                                                  <a:pt x="628" y="215"/>
                                                </a:cubicBezTo>
                                                <a:close/>
                                                <a:moveTo>
                                                  <a:pt x="808" y="569"/>
                                                </a:moveTo>
                                                <a:cubicBezTo>
                                                  <a:pt x="806" y="569"/>
                                                  <a:pt x="805" y="569"/>
                                                  <a:pt x="805" y="569"/>
                                                </a:cubicBezTo>
                                                <a:cubicBezTo>
                                                  <a:pt x="799" y="574"/>
                                                  <a:pt x="792" y="574"/>
                                                  <a:pt x="786" y="573"/>
                                                </a:cubicBezTo>
                                                <a:cubicBezTo>
                                                  <a:pt x="780" y="573"/>
                                                  <a:pt x="775" y="575"/>
                                                  <a:pt x="771" y="578"/>
                                                </a:cubicBezTo>
                                                <a:cubicBezTo>
                                                  <a:pt x="768" y="581"/>
                                                  <a:pt x="764" y="582"/>
                                                  <a:pt x="761" y="583"/>
                                                </a:cubicBezTo>
                                                <a:cubicBezTo>
                                                  <a:pt x="758" y="585"/>
                                                  <a:pt x="755" y="585"/>
                                                  <a:pt x="751" y="587"/>
                                                </a:cubicBezTo>
                                                <a:cubicBezTo>
                                                  <a:pt x="764" y="589"/>
                                                  <a:pt x="774" y="585"/>
                                                  <a:pt x="784" y="585"/>
                                                </a:cubicBezTo>
                                                <a:cubicBezTo>
                                                  <a:pt x="792" y="580"/>
                                                  <a:pt x="801" y="578"/>
                                                  <a:pt x="807" y="571"/>
                                                </a:cubicBezTo>
                                                <a:cubicBezTo>
                                                  <a:pt x="810" y="565"/>
                                                  <a:pt x="813" y="560"/>
                                                  <a:pt x="815" y="554"/>
                                                </a:cubicBezTo>
                                                <a:cubicBezTo>
                                                  <a:pt x="809" y="551"/>
                                                  <a:pt x="804" y="558"/>
                                                  <a:pt x="800" y="556"/>
                                                </a:cubicBezTo>
                                                <a:cubicBezTo>
                                                  <a:pt x="795" y="561"/>
                                                  <a:pt x="790" y="565"/>
                                                  <a:pt x="786" y="569"/>
                                                </a:cubicBezTo>
                                                <a:cubicBezTo>
                                                  <a:pt x="793" y="572"/>
                                                  <a:pt x="800" y="565"/>
                                                  <a:pt x="807" y="566"/>
                                                </a:cubicBezTo>
                                                <a:cubicBezTo>
                                                  <a:pt x="807" y="567"/>
                                                  <a:pt x="807" y="568"/>
                                                  <a:pt x="808" y="569"/>
                                                </a:cubicBezTo>
                                                <a:close/>
                                                <a:moveTo>
                                                  <a:pt x="642" y="137"/>
                                                </a:moveTo>
                                                <a:cubicBezTo>
                                                  <a:pt x="642" y="137"/>
                                                  <a:pt x="642" y="137"/>
                                                  <a:pt x="642" y="137"/>
                                                </a:cubicBezTo>
                                                <a:cubicBezTo>
                                                  <a:pt x="642" y="138"/>
                                                  <a:pt x="643" y="138"/>
                                                  <a:pt x="643" y="139"/>
                                                </a:cubicBezTo>
                                                <a:cubicBezTo>
                                                  <a:pt x="643" y="138"/>
                                                  <a:pt x="644" y="138"/>
                                                  <a:pt x="644" y="138"/>
                                                </a:cubicBezTo>
                                                <a:cubicBezTo>
                                                  <a:pt x="643" y="138"/>
                                                  <a:pt x="643" y="137"/>
                                                  <a:pt x="643" y="137"/>
                                                </a:cubicBezTo>
                                                <a:cubicBezTo>
                                                  <a:pt x="642" y="133"/>
                                                  <a:pt x="641" y="130"/>
                                                  <a:pt x="640" y="127"/>
                                                </a:cubicBezTo>
                                                <a:cubicBezTo>
                                                  <a:pt x="644" y="127"/>
                                                  <a:pt x="645" y="129"/>
                                                  <a:pt x="646" y="132"/>
                                                </a:cubicBezTo>
                                                <a:cubicBezTo>
                                                  <a:pt x="649" y="139"/>
                                                  <a:pt x="652" y="146"/>
                                                  <a:pt x="655" y="154"/>
                                                </a:cubicBezTo>
                                                <a:cubicBezTo>
                                                  <a:pt x="658" y="144"/>
                                                  <a:pt x="654" y="136"/>
                                                  <a:pt x="652" y="129"/>
                                                </a:cubicBezTo>
                                                <a:cubicBezTo>
                                                  <a:pt x="647" y="122"/>
                                                  <a:pt x="642" y="115"/>
                                                  <a:pt x="637" y="108"/>
                                                </a:cubicBezTo>
                                                <a:cubicBezTo>
                                                  <a:pt x="632" y="118"/>
                                                  <a:pt x="635" y="127"/>
                                                  <a:pt x="634" y="137"/>
                                                </a:cubicBezTo>
                                                <a:cubicBezTo>
                                                  <a:pt x="637" y="137"/>
                                                  <a:pt x="640" y="137"/>
                                                  <a:pt x="642" y="137"/>
                                                </a:cubicBezTo>
                                                <a:close/>
                                                <a:moveTo>
                                                  <a:pt x="733" y="539"/>
                                                </a:moveTo>
                                                <a:cubicBezTo>
                                                  <a:pt x="727" y="546"/>
                                                  <a:pt x="717" y="545"/>
                                                  <a:pt x="713" y="552"/>
                                                </a:cubicBezTo>
                                                <a:cubicBezTo>
                                                  <a:pt x="716" y="558"/>
                                                  <a:pt x="713" y="564"/>
                                                  <a:pt x="715" y="569"/>
                                                </a:cubicBezTo>
                                                <a:cubicBezTo>
                                                  <a:pt x="716" y="575"/>
                                                  <a:pt x="710" y="580"/>
                                                  <a:pt x="713" y="586"/>
                                                </a:cubicBezTo>
                                                <a:cubicBezTo>
                                                  <a:pt x="719" y="574"/>
                                                  <a:pt x="725" y="562"/>
                                                  <a:pt x="730" y="550"/>
                                                </a:cubicBezTo>
                                                <a:cubicBezTo>
                                                  <a:pt x="732" y="547"/>
                                                  <a:pt x="732" y="543"/>
                                                  <a:pt x="732" y="539"/>
                                                </a:cubicBezTo>
                                                <a:cubicBezTo>
                                                  <a:pt x="733" y="539"/>
                                                  <a:pt x="733" y="539"/>
                                                  <a:pt x="733" y="539"/>
                                                </a:cubicBezTo>
                                                <a:cubicBezTo>
                                                  <a:pt x="733" y="539"/>
                                                  <a:pt x="734" y="539"/>
                                                  <a:pt x="734" y="538"/>
                                                </a:cubicBezTo>
                                                <a:cubicBezTo>
                                                  <a:pt x="734" y="538"/>
                                                  <a:pt x="734" y="538"/>
                                                  <a:pt x="734" y="537"/>
                                                </a:cubicBezTo>
                                                <a:cubicBezTo>
                                                  <a:pt x="733" y="538"/>
                                                  <a:pt x="733" y="538"/>
                                                  <a:pt x="733" y="539"/>
                                                </a:cubicBezTo>
                                                <a:close/>
                                                <a:moveTo>
                                                  <a:pt x="690" y="226"/>
                                                </a:moveTo>
                                                <a:cubicBezTo>
                                                  <a:pt x="690" y="225"/>
                                                  <a:pt x="690" y="225"/>
                                                  <a:pt x="691" y="225"/>
                                                </a:cubicBezTo>
                                                <a:cubicBezTo>
                                                  <a:pt x="690" y="225"/>
                                                  <a:pt x="690" y="224"/>
                                                  <a:pt x="689" y="224"/>
                                                </a:cubicBezTo>
                                                <a:cubicBezTo>
                                                  <a:pt x="689" y="224"/>
                                                  <a:pt x="689" y="224"/>
                                                  <a:pt x="689" y="224"/>
                                                </a:cubicBezTo>
                                                <a:cubicBezTo>
                                                  <a:pt x="689" y="225"/>
                                                  <a:pt x="690" y="225"/>
                                                  <a:pt x="690" y="225"/>
                                                </a:cubicBezTo>
                                                <a:cubicBezTo>
                                                  <a:pt x="691" y="228"/>
                                                  <a:pt x="691" y="231"/>
                                                  <a:pt x="692" y="234"/>
                                                </a:cubicBezTo>
                                                <a:cubicBezTo>
                                                  <a:pt x="698" y="249"/>
                                                  <a:pt x="701" y="253"/>
                                                  <a:pt x="714" y="259"/>
                                                </a:cubicBezTo>
                                                <a:cubicBezTo>
                                                  <a:pt x="715" y="253"/>
                                                  <a:pt x="714" y="248"/>
                                                  <a:pt x="716" y="242"/>
                                                </a:cubicBezTo>
                                                <a:cubicBezTo>
                                                  <a:pt x="720" y="233"/>
                                                  <a:pt x="725" y="224"/>
                                                  <a:pt x="725" y="214"/>
                                                </a:cubicBezTo>
                                                <a:cubicBezTo>
                                                  <a:pt x="725" y="213"/>
                                                  <a:pt x="726" y="212"/>
                                                  <a:pt x="727" y="210"/>
                                                </a:cubicBezTo>
                                                <a:cubicBezTo>
                                                  <a:pt x="725" y="208"/>
                                                  <a:pt x="723" y="207"/>
                                                  <a:pt x="721" y="205"/>
                                                </a:cubicBezTo>
                                                <a:cubicBezTo>
                                                  <a:pt x="720" y="204"/>
                                                  <a:pt x="721" y="202"/>
                                                  <a:pt x="720" y="202"/>
                                                </a:cubicBezTo>
                                                <a:cubicBezTo>
                                                  <a:pt x="716" y="197"/>
                                                  <a:pt x="715" y="192"/>
                                                  <a:pt x="712" y="187"/>
                                                </a:cubicBezTo>
                                                <a:cubicBezTo>
                                                  <a:pt x="709" y="181"/>
                                                  <a:pt x="711" y="175"/>
                                                  <a:pt x="711" y="170"/>
                                                </a:cubicBezTo>
                                                <a:cubicBezTo>
                                                  <a:pt x="710" y="165"/>
                                                  <a:pt x="710" y="160"/>
                                                  <a:pt x="707" y="157"/>
                                                </a:cubicBezTo>
                                                <a:cubicBezTo>
                                                  <a:pt x="706" y="151"/>
                                                  <a:pt x="700" y="149"/>
                                                  <a:pt x="698" y="145"/>
                                                </a:cubicBezTo>
                                                <a:cubicBezTo>
                                                  <a:pt x="696" y="150"/>
                                                  <a:pt x="695" y="155"/>
                                                  <a:pt x="693" y="159"/>
                                                </a:cubicBezTo>
                                                <a:cubicBezTo>
                                                  <a:pt x="693" y="160"/>
                                                  <a:pt x="692" y="162"/>
                                                  <a:pt x="692" y="163"/>
                                                </a:cubicBezTo>
                                                <a:cubicBezTo>
                                                  <a:pt x="692" y="174"/>
                                                  <a:pt x="693" y="177"/>
                                                  <a:pt x="697" y="188"/>
                                                </a:cubicBezTo>
                                                <a:cubicBezTo>
                                                  <a:pt x="699" y="183"/>
                                                  <a:pt x="701" y="179"/>
                                                  <a:pt x="702" y="174"/>
                                                </a:cubicBezTo>
                                                <a:cubicBezTo>
                                                  <a:pt x="703" y="168"/>
                                                  <a:pt x="702" y="162"/>
                                                  <a:pt x="703" y="157"/>
                                                </a:cubicBezTo>
                                                <a:cubicBezTo>
                                                  <a:pt x="704" y="157"/>
                                                  <a:pt x="705" y="157"/>
                                                  <a:pt x="706" y="157"/>
                                                </a:cubicBezTo>
                                                <a:cubicBezTo>
                                                  <a:pt x="707" y="160"/>
                                                  <a:pt x="706" y="164"/>
                                                  <a:pt x="708" y="166"/>
                                                </a:cubicBezTo>
                                                <a:cubicBezTo>
                                                  <a:pt x="707" y="172"/>
                                                  <a:pt x="706" y="178"/>
                                                  <a:pt x="704" y="182"/>
                                                </a:cubicBezTo>
                                                <a:cubicBezTo>
                                                  <a:pt x="701" y="188"/>
                                                  <a:pt x="701" y="195"/>
                                                  <a:pt x="703" y="200"/>
                                                </a:cubicBezTo>
                                                <a:cubicBezTo>
                                                  <a:pt x="705" y="207"/>
                                                  <a:pt x="706" y="213"/>
                                                  <a:pt x="707" y="220"/>
                                                </a:cubicBezTo>
                                                <a:cubicBezTo>
                                                  <a:pt x="707" y="225"/>
                                                  <a:pt x="708" y="229"/>
                                                  <a:pt x="709" y="234"/>
                                                </a:cubicBezTo>
                                                <a:cubicBezTo>
                                                  <a:pt x="711" y="229"/>
                                                  <a:pt x="712" y="224"/>
                                                  <a:pt x="715" y="220"/>
                                                </a:cubicBezTo>
                                                <a:cubicBezTo>
                                                  <a:pt x="719" y="215"/>
                                                  <a:pt x="714" y="210"/>
                                                  <a:pt x="718" y="205"/>
                                                </a:cubicBezTo>
                                                <a:cubicBezTo>
                                                  <a:pt x="719" y="205"/>
                                                  <a:pt x="720" y="205"/>
                                                  <a:pt x="721" y="205"/>
                                                </a:cubicBezTo>
                                                <a:cubicBezTo>
                                                  <a:pt x="721" y="207"/>
                                                  <a:pt x="722" y="209"/>
                                                  <a:pt x="722" y="211"/>
                                                </a:cubicBezTo>
                                                <a:cubicBezTo>
                                                  <a:pt x="721" y="216"/>
                                                  <a:pt x="720" y="221"/>
                                                  <a:pt x="718" y="225"/>
                                                </a:cubicBezTo>
                                                <a:cubicBezTo>
                                                  <a:pt x="714" y="231"/>
                                                  <a:pt x="712" y="239"/>
                                                  <a:pt x="712" y="246"/>
                                                </a:cubicBezTo>
                                                <a:cubicBezTo>
                                                  <a:pt x="713" y="249"/>
                                                  <a:pt x="712" y="251"/>
                                                  <a:pt x="712" y="256"/>
                                                </a:cubicBezTo>
                                                <a:cubicBezTo>
                                                  <a:pt x="707" y="249"/>
                                                  <a:pt x="704" y="244"/>
                                                  <a:pt x="704" y="238"/>
                                                </a:cubicBezTo>
                                                <a:cubicBezTo>
                                                  <a:pt x="700" y="234"/>
                                                  <a:pt x="695" y="230"/>
                                                  <a:pt x="690" y="226"/>
                                                </a:cubicBezTo>
                                                <a:close/>
                                                <a:moveTo>
                                                  <a:pt x="803" y="386"/>
                                                </a:moveTo>
                                                <a:cubicBezTo>
                                                  <a:pt x="802" y="386"/>
                                                  <a:pt x="801" y="386"/>
                                                  <a:pt x="801" y="386"/>
                                                </a:cubicBezTo>
                                                <a:cubicBezTo>
                                                  <a:pt x="801" y="388"/>
                                                  <a:pt x="801" y="389"/>
                                                  <a:pt x="802" y="390"/>
                                                </a:cubicBezTo>
                                                <a:cubicBezTo>
                                                  <a:pt x="802" y="390"/>
                                                  <a:pt x="802" y="390"/>
                                                  <a:pt x="803" y="390"/>
                                                </a:cubicBezTo>
                                                <a:cubicBezTo>
                                                  <a:pt x="803" y="389"/>
                                                  <a:pt x="803" y="388"/>
                                                  <a:pt x="800" y="387"/>
                                                </a:cubicBezTo>
                                                <a:cubicBezTo>
                                                  <a:pt x="802" y="383"/>
                                                  <a:pt x="799" y="378"/>
                                                  <a:pt x="803" y="375"/>
                                                </a:cubicBezTo>
                                                <a:cubicBezTo>
                                                  <a:pt x="804" y="375"/>
                                                  <a:pt x="804" y="372"/>
                                                  <a:pt x="803" y="371"/>
                                                </a:cubicBezTo>
                                                <a:cubicBezTo>
                                                  <a:pt x="800" y="368"/>
                                                  <a:pt x="800" y="363"/>
                                                  <a:pt x="799" y="359"/>
                                                </a:cubicBezTo>
                                                <a:cubicBezTo>
                                                  <a:pt x="798" y="354"/>
                                                  <a:pt x="799" y="350"/>
                                                  <a:pt x="799" y="345"/>
                                                </a:cubicBezTo>
                                                <a:cubicBezTo>
                                                  <a:pt x="797" y="343"/>
                                                  <a:pt x="796" y="340"/>
                                                  <a:pt x="794" y="338"/>
                                                </a:cubicBezTo>
                                                <a:cubicBezTo>
                                                  <a:pt x="790" y="344"/>
                                                  <a:pt x="785" y="349"/>
                                                  <a:pt x="783" y="357"/>
                                                </a:cubicBezTo>
                                                <a:cubicBezTo>
                                                  <a:pt x="790" y="366"/>
                                                  <a:pt x="795" y="376"/>
                                                  <a:pt x="803" y="386"/>
                                                </a:cubicBezTo>
                                                <a:close/>
                                                <a:moveTo>
                                                  <a:pt x="214" y="271"/>
                                                </a:moveTo>
                                                <a:cubicBezTo>
                                                  <a:pt x="219" y="263"/>
                                                  <a:pt x="221" y="255"/>
                                                  <a:pt x="223" y="247"/>
                                                </a:cubicBezTo>
                                                <a:cubicBezTo>
                                                  <a:pt x="225" y="239"/>
                                                  <a:pt x="227" y="231"/>
                                                  <a:pt x="225" y="222"/>
                                                </a:cubicBezTo>
                                                <a:cubicBezTo>
                                                  <a:pt x="225" y="221"/>
                                                  <a:pt x="224" y="220"/>
                                                  <a:pt x="223" y="220"/>
                                                </a:cubicBezTo>
                                                <a:cubicBezTo>
                                                  <a:pt x="212" y="226"/>
                                                  <a:pt x="212" y="238"/>
                                                  <a:pt x="208" y="248"/>
                                                </a:cubicBezTo>
                                                <a:cubicBezTo>
                                                  <a:pt x="207" y="248"/>
                                                  <a:pt x="208" y="249"/>
                                                  <a:pt x="209" y="250"/>
                                                </a:cubicBezTo>
                                                <a:cubicBezTo>
                                                  <a:pt x="213" y="247"/>
                                                  <a:pt x="216" y="244"/>
                                                  <a:pt x="220" y="241"/>
                                                </a:cubicBezTo>
                                                <a:cubicBezTo>
                                                  <a:pt x="221" y="242"/>
                                                  <a:pt x="221" y="243"/>
                                                  <a:pt x="222" y="243"/>
                                                </a:cubicBezTo>
                                                <a:cubicBezTo>
                                                  <a:pt x="218" y="247"/>
                                                  <a:pt x="215" y="250"/>
                                                  <a:pt x="211" y="254"/>
                                                </a:cubicBezTo>
                                                <a:cubicBezTo>
                                                  <a:pt x="210" y="253"/>
                                                  <a:pt x="208" y="253"/>
                                                  <a:pt x="206" y="252"/>
                                                </a:cubicBezTo>
                                                <a:cubicBezTo>
                                                  <a:pt x="205" y="258"/>
                                                  <a:pt x="203" y="264"/>
                                                  <a:pt x="202" y="270"/>
                                                </a:cubicBezTo>
                                                <a:cubicBezTo>
                                                  <a:pt x="206" y="268"/>
                                                  <a:pt x="209" y="267"/>
                                                  <a:pt x="213" y="265"/>
                                                </a:cubicBezTo>
                                                <a:cubicBezTo>
                                                  <a:pt x="213" y="267"/>
                                                  <a:pt x="214" y="268"/>
                                                  <a:pt x="214" y="270"/>
                                                </a:cubicBezTo>
                                                <a:cubicBezTo>
                                                  <a:pt x="212" y="270"/>
                                                  <a:pt x="210" y="271"/>
                                                  <a:pt x="208" y="272"/>
                                                </a:cubicBezTo>
                                                <a:cubicBezTo>
                                                  <a:pt x="207" y="273"/>
                                                  <a:pt x="205" y="274"/>
                                                  <a:pt x="204" y="275"/>
                                                </a:cubicBezTo>
                                                <a:cubicBezTo>
                                                  <a:pt x="204" y="275"/>
                                                  <a:pt x="204" y="276"/>
                                                  <a:pt x="204" y="276"/>
                                                </a:cubicBezTo>
                                                <a:cubicBezTo>
                                                  <a:pt x="207" y="275"/>
                                                  <a:pt x="211" y="274"/>
                                                  <a:pt x="214" y="273"/>
                                                </a:cubicBezTo>
                                                <a:cubicBezTo>
                                                  <a:pt x="214" y="272"/>
                                                  <a:pt x="214" y="271"/>
                                                  <a:pt x="214" y="271"/>
                                                </a:cubicBezTo>
                                                <a:close/>
                                                <a:moveTo>
                                                  <a:pt x="95" y="451"/>
                                                </a:moveTo>
                                                <a:cubicBezTo>
                                                  <a:pt x="95" y="451"/>
                                                  <a:pt x="95" y="451"/>
                                                  <a:pt x="95" y="451"/>
                                                </a:cubicBezTo>
                                                <a:cubicBezTo>
                                                  <a:pt x="95" y="450"/>
                                                  <a:pt x="94" y="449"/>
                                                  <a:pt x="94" y="449"/>
                                                </a:cubicBezTo>
                                                <a:cubicBezTo>
                                                  <a:pt x="93" y="449"/>
                                                  <a:pt x="93" y="449"/>
                                                  <a:pt x="93" y="450"/>
                                                </a:cubicBezTo>
                                                <a:cubicBezTo>
                                                  <a:pt x="94" y="450"/>
                                                  <a:pt x="94" y="450"/>
                                                  <a:pt x="94" y="450"/>
                                                </a:cubicBezTo>
                                                <a:cubicBezTo>
                                                  <a:pt x="101" y="470"/>
                                                  <a:pt x="114" y="484"/>
                                                  <a:pt x="132" y="493"/>
                                                </a:cubicBezTo>
                                                <a:cubicBezTo>
                                                  <a:pt x="137" y="493"/>
                                                  <a:pt x="142" y="493"/>
                                                  <a:pt x="149" y="493"/>
                                                </a:cubicBezTo>
                                                <a:cubicBezTo>
                                                  <a:pt x="140" y="489"/>
                                                  <a:pt x="135" y="484"/>
                                                  <a:pt x="129" y="478"/>
                                                </a:cubicBezTo>
                                                <a:cubicBezTo>
                                                  <a:pt x="128" y="477"/>
                                                  <a:pt x="128" y="476"/>
                                                  <a:pt x="127" y="475"/>
                                                </a:cubicBezTo>
                                                <a:cubicBezTo>
                                                  <a:pt x="120" y="472"/>
                                                  <a:pt x="114" y="466"/>
                                                  <a:pt x="110" y="459"/>
                                                </a:cubicBezTo>
                                                <a:cubicBezTo>
                                                  <a:pt x="108" y="456"/>
                                                  <a:pt x="104" y="454"/>
                                                  <a:pt x="100" y="453"/>
                                                </a:cubicBezTo>
                                                <a:cubicBezTo>
                                                  <a:pt x="98" y="452"/>
                                                  <a:pt x="97" y="451"/>
                                                  <a:pt x="95" y="451"/>
                                                </a:cubicBezTo>
                                                <a:close/>
                                                <a:moveTo>
                                                  <a:pt x="732" y="560"/>
                                                </a:moveTo>
                                                <a:cubicBezTo>
                                                  <a:pt x="737" y="556"/>
                                                  <a:pt x="741" y="553"/>
                                                  <a:pt x="746" y="551"/>
                                                </a:cubicBezTo>
                                                <a:cubicBezTo>
                                                  <a:pt x="754" y="547"/>
                                                  <a:pt x="757" y="540"/>
                                                  <a:pt x="759" y="532"/>
                                                </a:cubicBezTo>
                                                <a:cubicBezTo>
                                                  <a:pt x="759" y="529"/>
                                                  <a:pt x="760" y="526"/>
                                                  <a:pt x="760" y="523"/>
                                                </a:cubicBezTo>
                                                <a:cubicBezTo>
                                                  <a:pt x="761" y="520"/>
                                                  <a:pt x="764" y="518"/>
                                                  <a:pt x="765" y="515"/>
                                                </a:cubicBezTo>
                                                <a:cubicBezTo>
                                                  <a:pt x="752" y="517"/>
                                                  <a:pt x="749" y="518"/>
                                                  <a:pt x="737" y="532"/>
                                                </a:cubicBezTo>
                                                <a:cubicBezTo>
                                                  <a:pt x="738" y="533"/>
                                                  <a:pt x="739" y="534"/>
                                                  <a:pt x="739" y="535"/>
                                                </a:cubicBezTo>
                                                <a:cubicBezTo>
                                                  <a:pt x="739" y="540"/>
                                                  <a:pt x="738" y="545"/>
                                                  <a:pt x="735" y="550"/>
                                                </a:cubicBezTo>
                                                <a:cubicBezTo>
                                                  <a:pt x="733" y="553"/>
                                                  <a:pt x="733" y="556"/>
                                                  <a:pt x="733" y="560"/>
                                                </a:cubicBezTo>
                                                <a:cubicBezTo>
                                                  <a:pt x="733" y="559"/>
                                                  <a:pt x="733" y="559"/>
                                                  <a:pt x="732" y="559"/>
                                                </a:cubicBezTo>
                                                <a:cubicBezTo>
                                                  <a:pt x="732" y="560"/>
                                                  <a:pt x="731" y="560"/>
                                                  <a:pt x="731" y="561"/>
                                                </a:cubicBezTo>
                                                <a:cubicBezTo>
                                                  <a:pt x="731" y="561"/>
                                                  <a:pt x="731" y="561"/>
                                                  <a:pt x="731" y="561"/>
                                                </a:cubicBezTo>
                                                <a:cubicBezTo>
                                                  <a:pt x="732" y="561"/>
                                                  <a:pt x="732" y="560"/>
                                                  <a:pt x="732" y="560"/>
                                                </a:cubicBezTo>
                                                <a:close/>
                                                <a:moveTo>
                                                  <a:pt x="451" y="793"/>
                                                </a:moveTo>
                                                <a:cubicBezTo>
                                                  <a:pt x="455" y="791"/>
                                                  <a:pt x="459" y="790"/>
                                                  <a:pt x="463" y="788"/>
                                                </a:cubicBezTo>
                                                <a:cubicBezTo>
                                                  <a:pt x="466" y="791"/>
                                                  <a:pt x="469" y="793"/>
                                                  <a:pt x="474" y="796"/>
                                                </a:cubicBezTo>
                                                <a:cubicBezTo>
                                                  <a:pt x="473" y="790"/>
                                                  <a:pt x="472" y="786"/>
                                                  <a:pt x="471" y="781"/>
                                                </a:cubicBezTo>
                                                <a:cubicBezTo>
                                                  <a:pt x="474" y="778"/>
                                                  <a:pt x="478" y="775"/>
                                                  <a:pt x="482" y="771"/>
                                                </a:cubicBezTo>
                                                <a:cubicBezTo>
                                                  <a:pt x="477" y="771"/>
                                                  <a:pt x="473" y="771"/>
                                                  <a:pt x="472" y="771"/>
                                                </a:cubicBezTo>
                                                <a:cubicBezTo>
                                                  <a:pt x="464" y="767"/>
                                                  <a:pt x="465" y="761"/>
                                                  <a:pt x="462" y="757"/>
                                                </a:cubicBezTo>
                                                <a:cubicBezTo>
                                                  <a:pt x="460" y="761"/>
                                                  <a:pt x="458" y="765"/>
                                                  <a:pt x="456" y="769"/>
                                                </a:cubicBezTo>
                                                <a:cubicBezTo>
                                                  <a:pt x="452" y="770"/>
                                                  <a:pt x="447" y="771"/>
                                                  <a:pt x="443" y="772"/>
                                                </a:cubicBezTo>
                                                <a:cubicBezTo>
                                                  <a:pt x="446" y="775"/>
                                                  <a:pt x="448" y="777"/>
                                                  <a:pt x="451" y="780"/>
                                                </a:cubicBezTo>
                                                <a:cubicBezTo>
                                                  <a:pt x="451" y="784"/>
                                                  <a:pt x="451" y="788"/>
                                                  <a:pt x="451" y="793"/>
                                                </a:cubicBezTo>
                                                <a:cubicBezTo>
                                                  <a:pt x="451" y="793"/>
                                                  <a:pt x="451" y="793"/>
                                                  <a:pt x="451" y="793"/>
                                                </a:cubicBezTo>
                                                <a:cubicBezTo>
                                                  <a:pt x="450" y="793"/>
                                                  <a:pt x="450" y="793"/>
                                                  <a:pt x="449" y="794"/>
                                                </a:cubicBezTo>
                                                <a:cubicBezTo>
                                                  <a:pt x="449" y="794"/>
                                                  <a:pt x="450" y="794"/>
                                                  <a:pt x="450" y="795"/>
                                                </a:cubicBezTo>
                                                <a:cubicBezTo>
                                                  <a:pt x="450" y="794"/>
                                                  <a:pt x="451" y="793"/>
                                                  <a:pt x="451" y="793"/>
                                                </a:cubicBezTo>
                                                <a:close/>
                                                <a:moveTo>
                                                  <a:pt x="723" y="265"/>
                                                </a:moveTo>
                                                <a:cubicBezTo>
                                                  <a:pt x="723" y="266"/>
                                                  <a:pt x="722" y="266"/>
                                                  <a:pt x="722" y="266"/>
                                                </a:cubicBezTo>
                                                <a:cubicBezTo>
                                                  <a:pt x="723" y="266"/>
                                                  <a:pt x="723" y="267"/>
                                                  <a:pt x="724" y="267"/>
                                                </a:cubicBezTo>
                                                <a:cubicBezTo>
                                                  <a:pt x="724" y="267"/>
                                                  <a:pt x="724" y="267"/>
                                                  <a:pt x="724" y="267"/>
                                                </a:cubicBezTo>
                                                <a:cubicBezTo>
                                                  <a:pt x="724" y="266"/>
                                                  <a:pt x="723" y="266"/>
                                                  <a:pt x="723" y="266"/>
                                                </a:cubicBezTo>
                                                <a:cubicBezTo>
                                                  <a:pt x="723" y="263"/>
                                                  <a:pt x="723" y="260"/>
                                                  <a:pt x="723" y="258"/>
                                                </a:cubicBezTo>
                                                <a:cubicBezTo>
                                                  <a:pt x="724" y="258"/>
                                                  <a:pt x="725" y="258"/>
                                                  <a:pt x="726" y="257"/>
                                                </a:cubicBezTo>
                                                <a:cubicBezTo>
                                                  <a:pt x="729" y="266"/>
                                                  <a:pt x="732" y="275"/>
                                                  <a:pt x="740" y="280"/>
                                                </a:cubicBezTo>
                                                <a:cubicBezTo>
                                                  <a:pt x="742" y="280"/>
                                                  <a:pt x="743" y="280"/>
                                                  <a:pt x="744" y="280"/>
                                                </a:cubicBezTo>
                                                <a:cubicBezTo>
                                                  <a:pt x="743" y="274"/>
                                                  <a:pt x="741" y="270"/>
                                                  <a:pt x="741" y="265"/>
                                                </a:cubicBezTo>
                                                <a:cubicBezTo>
                                                  <a:pt x="741" y="257"/>
                                                  <a:pt x="738" y="251"/>
                                                  <a:pt x="736" y="244"/>
                                                </a:cubicBezTo>
                                                <a:cubicBezTo>
                                                  <a:pt x="735" y="239"/>
                                                  <a:pt x="733" y="234"/>
                                                  <a:pt x="729" y="231"/>
                                                </a:cubicBezTo>
                                                <a:cubicBezTo>
                                                  <a:pt x="724" y="236"/>
                                                  <a:pt x="724" y="236"/>
                                                  <a:pt x="719" y="252"/>
                                                </a:cubicBezTo>
                                                <a:cubicBezTo>
                                                  <a:pt x="717" y="257"/>
                                                  <a:pt x="721" y="261"/>
                                                  <a:pt x="723" y="265"/>
                                                </a:cubicBezTo>
                                                <a:close/>
                                                <a:moveTo>
                                                  <a:pt x="328" y="154"/>
                                                </a:moveTo>
                                                <a:cubicBezTo>
                                                  <a:pt x="328" y="155"/>
                                                  <a:pt x="328" y="155"/>
                                                  <a:pt x="328" y="156"/>
                                                </a:cubicBezTo>
                                                <a:cubicBezTo>
                                                  <a:pt x="332" y="155"/>
                                                  <a:pt x="336" y="154"/>
                                                  <a:pt x="339" y="153"/>
                                                </a:cubicBezTo>
                                                <a:cubicBezTo>
                                                  <a:pt x="353" y="150"/>
                                                  <a:pt x="364" y="144"/>
                                                  <a:pt x="374" y="136"/>
                                                </a:cubicBezTo>
                                                <a:cubicBezTo>
                                                  <a:pt x="384" y="128"/>
                                                  <a:pt x="388" y="117"/>
                                                  <a:pt x="393" y="105"/>
                                                </a:cubicBezTo>
                                                <a:cubicBezTo>
                                                  <a:pt x="393" y="103"/>
                                                  <a:pt x="393" y="101"/>
                                                  <a:pt x="393" y="98"/>
                                                </a:cubicBezTo>
                                                <a:cubicBezTo>
                                                  <a:pt x="389" y="99"/>
                                                  <a:pt x="387" y="100"/>
                                                  <a:pt x="384" y="101"/>
                                                </a:cubicBezTo>
                                                <a:cubicBezTo>
                                                  <a:pt x="381" y="102"/>
                                                  <a:pt x="378" y="104"/>
                                                  <a:pt x="379" y="109"/>
                                                </a:cubicBezTo>
                                                <a:cubicBezTo>
                                                  <a:pt x="382" y="106"/>
                                                  <a:pt x="384" y="104"/>
                                                  <a:pt x="387" y="102"/>
                                                </a:cubicBezTo>
                                                <a:cubicBezTo>
                                                  <a:pt x="388" y="102"/>
                                                  <a:pt x="388" y="103"/>
                                                  <a:pt x="388" y="103"/>
                                                </a:cubicBezTo>
                                                <a:cubicBezTo>
                                                  <a:pt x="388" y="105"/>
                                                  <a:pt x="388" y="106"/>
                                                  <a:pt x="387" y="108"/>
                                                </a:cubicBezTo>
                                                <a:cubicBezTo>
                                                  <a:pt x="388" y="109"/>
                                                  <a:pt x="388" y="109"/>
                                                  <a:pt x="389" y="110"/>
                                                </a:cubicBezTo>
                                                <a:cubicBezTo>
                                                  <a:pt x="385" y="112"/>
                                                  <a:pt x="381" y="114"/>
                                                  <a:pt x="377" y="116"/>
                                                </a:cubicBezTo>
                                                <a:cubicBezTo>
                                                  <a:pt x="371" y="121"/>
                                                  <a:pt x="365" y="125"/>
                                                  <a:pt x="359" y="130"/>
                                                </a:cubicBezTo>
                                                <a:cubicBezTo>
                                                  <a:pt x="364" y="134"/>
                                                  <a:pt x="369" y="126"/>
                                                  <a:pt x="376" y="131"/>
                                                </a:cubicBezTo>
                                                <a:cubicBezTo>
                                                  <a:pt x="371" y="134"/>
                                                  <a:pt x="366" y="136"/>
                                                  <a:pt x="362" y="137"/>
                                                </a:cubicBezTo>
                                                <a:cubicBezTo>
                                                  <a:pt x="359" y="137"/>
                                                  <a:pt x="356" y="136"/>
                                                  <a:pt x="354" y="135"/>
                                                </a:cubicBezTo>
                                                <a:cubicBezTo>
                                                  <a:pt x="352" y="136"/>
                                                  <a:pt x="350" y="137"/>
                                                  <a:pt x="349" y="138"/>
                                                </a:cubicBezTo>
                                                <a:cubicBezTo>
                                                  <a:pt x="347" y="139"/>
                                                  <a:pt x="346" y="140"/>
                                                  <a:pt x="344" y="141"/>
                                                </a:cubicBezTo>
                                                <a:cubicBezTo>
                                                  <a:pt x="342" y="142"/>
                                                  <a:pt x="341" y="143"/>
                                                  <a:pt x="340" y="145"/>
                                                </a:cubicBezTo>
                                                <a:cubicBezTo>
                                                  <a:pt x="345" y="144"/>
                                                  <a:pt x="348" y="141"/>
                                                  <a:pt x="353" y="145"/>
                                                </a:cubicBezTo>
                                                <a:cubicBezTo>
                                                  <a:pt x="347" y="151"/>
                                                  <a:pt x="340" y="148"/>
                                                  <a:pt x="333" y="149"/>
                                                </a:cubicBezTo>
                                                <a:cubicBezTo>
                                                  <a:pt x="332" y="151"/>
                                                  <a:pt x="330" y="152"/>
                                                  <a:pt x="328" y="155"/>
                                                </a:cubicBezTo>
                                                <a:cubicBezTo>
                                                  <a:pt x="328" y="155"/>
                                                  <a:pt x="328" y="155"/>
                                                  <a:pt x="328" y="155"/>
                                                </a:cubicBezTo>
                                                <a:cubicBezTo>
                                                  <a:pt x="328" y="155"/>
                                                  <a:pt x="327" y="156"/>
                                                  <a:pt x="326" y="156"/>
                                                </a:cubicBezTo>
                                                <a:cubicBezTo>
                                                  <a:pt x="327" y="156"/>
                                                  <a:pt x="327" y="157"/>
                                                  <a:pt x="327" y="157"/>
                                                </a:cubicBezTo>
                                                <a:cubicBezTo>
                                                  <a:pt x="328" y="156"/>
                                                  <a:pt x="328" y="156"/>
                                                  <a:pt x="328" y="154"/>
                                                </a:cubicBezTo>
                                                <a:close/>
                                                <a:moveTo>
                                                  <a:pt x="141" y="366"/>
                                                </a:moveTo>
                                                <a:cubicBezTo>
                                                  <a:pt x="141" y="373"/>
                                                  <a:pt x="141" y="380"/>
                                                  <a:pt x="141" y="386"/>
                                                </a:cubicBezTo>
                                                <a:cubicBezTo>
                                                  <a:pt x="141" y="388"/>
                                                  <a:pt x="142" y="391"/>
                                                  <a:pt x="142" y="393"/>
                                                </a:cubicBezTo>
                                                <a:cubicBezTo>
                                                  <a:pt x="145" y="403"/>
                                                  <a:pt x="152" y="411"/>
                                                  <a:pt x="154" y="421"/>
                                                </a:cubicBezTo>
                                                <a:cubicBezTo>
                                                  <a:pt x="155" y="421"/>
                                                  <a:pt x="155" y="422"/>
                                                  <a:pt x="155" y="422"/>
                                                </a:cubicBezTo>
                                                <a:cubicBezTo>
                                                  <a:pt x="153" y="423"/>
                                                  <a:pt x="152" y="423"/>
                                                  <a:pt x="151" y="423"/>
                                                </a:cubicBezTo>
                                                <a:cubicBezTo>
                                                  <a:pt x="153" y="425"/>
                                                  <a:pt x="155" y="427"/>
                                                  <a:pt x="156" y="429"/>
                                                </a:cubicBezTo>
                                                <a:cubicBezTo>
                                                  <a:pt x="156" y="428"/>
                                                  <a:pt x="157" y="428"/>
                                                  <a:pt x="157" y="428"/>
                                                </a:cubicBezTo>
                                                <a:cubicBezTo>
                                                  <a:pt x="158" y="421"/>
                                                  <a:pt x="155" y="413"/>
                                                  <a:pt x="160" y="405"/>
                                                </a:cubicBezTo>
                                                <a:cubicBezTo>
                                                  <a:pt x="157" y="403"/>
                                                  <a:pt x="155" y="402"/>
                                                  <a:pt x="153" y="400"/>
                                                </a:cubicBezTo>
                                                <a:cubicBezTo>
                                                  <a:pt x="153" y="397"/>
                                                  <a:pt x="153" y="395"/>
                                                  <a:pt x="153" y="393"/>
                                                </a:cubicBezTo>
                                                <a:cubicBezTo>
                                                  <a:pt x="149" y="392"/>
                                                  <a:pt x="147" y="389"/>
                                                  <a:pt x="145" y="387"/>
                                                </a:cubicBezTo>
                                                <a:cubicBezTo>
                                                  <a:pt x="145" y="385"/>
                                                  <a:pt x="145" y="383"/>
                                                  <a:pt x="145" y="382"/>
                                                </a:cubicBezTo>
                                                <a:cubicBezTo>
                                                  <a:pt x="147" y="380"/>
                                                  <a:pt x="148" y="378"/>
                                                  <a:pt x="149" y="376"/>
                                                </a:cubicBezTo>
                                                <a:cubicBezTo>
                                                  <a:pt x="147" y="373"/>
                                                  <a:pt x="144" y="370"/>
                                                  <a:pt x="143" y="366"/>
                                                </a:cubicBezTo>
                                                <a:cubicBezTo>
                                                  <a:pt x="136" y="361"/>
                                                  <a:pt x="132" y="353"/>
                                                  <a:pt x="123" y="350"/>
                                                </a:cubicBezTo>
                                                <a:cubicBezTo>
                                                  <a:pt x="118" y="365"/>
                                                  <a:pt x="120" y="380"/>
                                                  <a:pt x="117" y="394"/>
                                                </a:cubicBezTo>
                                                <a:cubicBezTo>
                                                  <a:pt x="128" y="403"/>
                                                  <a:pt x="138" y="411"/>
                                                  <a:pt x="150" y="421"/>
                                                </a:cubicBezTo>
                                                <a:cubicBezTo>
                                                  <a:pt x="147" y="414"/>
                                                  <a:pt x="145" y="408"/>
                                                  <a:pt x="140" y="404"/>
                                                </a:cubicBezTo>
                                                <a:cubicBezTo>
                                                  <a:pt x="133" y="405"/>
                                                  <a:pt x="128" y="402"/>
                                                  <a:pt x="125" y="396"/>
                                                </a:cubicBezTo>
                                                <a:cubicBezTo>
                                                  <a:pt x="125" y="395"/>
                                                  <a:pt x="126" y="395"/>
                                                  <a:pt x="126" y="394"/>
                                                </a:cubicBezTo>
                                                <a:cubicBezTo>
                                                  <a:pt x="131" y="395"/>
                                                  <a:pt x="133" y="401"/>
                                                  <a:pt x="139" y="400"/>
                                                </a:cubicBezTo>
                                                <a:cubicBezTo>
                                                  <a:pt x="137" y="393"/>
                                                  <a:pt x="134" y="385"/>
                                                  <a:pt x="132" y="378"/>
                                                </a:cubicBezTo>
                                                <a:cubicBezTo>
                                                  <a:pt x="130" y="370"/>
                                                  <a:pt x="124" y="364"/>
                                                  <a:pt x="123" y="355"/>
                                                </a:cubicBezTo>
                                                <a:cubicBezTo>
                                                  <a:pt x="132" y="360"/>
                                                  <a:pt x="133" y="369"/>
                                                  <a:pt x="137" y="377"/>
                                                </a:cubicBezTo>
                                                <a:cubicBezTo>
                                                  <a:pt x="137" y="373"/>
                                                  <a:pt x="137" y="369"/>
                                                  <a:pt x="137" y="366"/>
                                                </a:cubicBezTo>
                                                <a:cubicBezTo>
                                                  <a:pt x="139" y="366"/>
                                                  <a:pt x="140" y="366"/>
                                                  <a:pt x="141" y="366"/>
                                                </a:cubicBezTo>
                                                <a:close/>
                                                <a:moveTo>
                                                  <a:pt x="195" y="270"/>
                                                </a:moveTo>
                                                <a:cubicBezTo>
                                                  <a:pt x="197" y="267"/>
                                                  <a:pt x="199" y="258"/>
                                                  <a:pt x="199" y="256"/>
                                                </a:cubicBezTo>
                                                <a:cubicBezTo>
                                                  <a:pt x="200" y="251"/>
                                                  <a:pt x="198" y="246"/>
                                                  <a:pt x="201" y="242"/>
                                                </a:cubicBezTo>
                                                <a:cubicBezTo>
                                                  <a:pt x="202" y="240"/>
                                                  <a:pt x="202" y="236"/>
                                                  <a:pt x="201" y="235"/>
                                                </a:cubicBezTo>
                                                <a:cubicBezTo>
                                                  <a:pt x="199" y="232"/>
                                                  <a:pt x="200" y="229"/>
                                                  <a:pt x="200" y="225"/>
                                                </a:cubicBezTo>
                                                <a:cubicBezTo>
                                                  <a:pt x="199" y="221"/>
                                                  <a:pt x="194" y="206"/>
                                                  <a:pt x="191" y="202"/>
                                                </a:cubicBezTo>
                                                <a:cubicBezTo>
                                                  <a:pt x="191" y="201"/>
                                                  <a:pt x="190" y="201"/>
                                                  <a:pt x="188" y="201"/>
                                                </a:cubicBezTo>
                                                <a:cubicBezTo>
                                                  <a:pt x="185" y="205"/>
                                                  <a:pt x="181" y="210"/>
                                                  <a:pt x="178" y="214"/>
                                                </a:cubicBezTo>
                                                <a:cubicBezTo>
                                                  <a:pt x="178" y="218"/>
                                                  <a:pt x="179" y="221"/>
                                                  <a:pt x="179" y="224"/>
                                                </a:cubicBezTo>
                                                <a:cubicBezTo>
                                                  <a:pt x="179" y="228"/>
                                                  <a:pt x="181" y="230"/>
                                                  <a:pt x="183" y="235"/>
                                                </a:cubicBezTo>
                                                <a:cubicBezTo>
                                                  <a:pt x="184" y="228"/>
                                                  <a:pt x="184" y="224"/>
                                                  <a:pt x="185" y="219"/>
                                                </a:cubicBezTo>
                                                <a:cubicBezTo>
                                                  <a:pt x="186" y="215"/>
                                                  <a:pt x="185" y="209"/>
                                                  <a:pt x="188" y="205"/>
                                                </a:cubicBezTo>
                                                <a:cubicBezTo>
                                                  <a:pt x="196" y="209"/>
                                                  <a:pt x="187" y="215"/>
                                                  <a:pt x="190" y="219"/>
                                                </a:cubicBezTo>
                                                <a:cubicBezTo>
                                                  <a:pt x="192" y="218"/>
                                                  <a:pt x="194" y="218"/>
                                                  <a:pt x="197" y="217"/>
                                                </a:cubicBezTo>
                                                <a:cubicBezTo>
                                                  <a:pt x="188" y="228"/>
                                                  <a:pt x="184" y="239"/>
                                                  <a:pt x="186" y="252"/>
                                                </a:cubicBezTo>
                                                <a:cubicBezTo>
                                                  <a:pt x="185" y="252"/>
                                                  <a:pt x="185" y="251"/>
                                                  <a:pt x="185" y="251"/>
                                                </a:cubicBezTo>
                                                <a:cubicBezTo>
                                                  <a:pt x="185" y="252"/>
                                                  <a:pt x="184" y="252"/>
                                                  <a:pt x="184" y="253"/>
                                                </a:cubicBezTo>
                                                <a:cubicBezTo>
                                                  <a:pt x="184" y="253"/>
                                                  <a:pt x="184" y="253"/>
                                                  <a:pt x="184" y="253"/>
                                                </a:cubicBezTo>
                                                <a:cubicBezTo>
                                                  <a:pt x="185" y="253"/>
                                                  <a:pt x="185" y="252"/>
                                                  <a:pt x="185" y="252"/>
                                                </a:cubicBezTo>
                                                <a:cubicBezTo>
                                                  <a:pt x="188" y="251"/>
                                                  <a:pt x="189" y="249"/>
                                                  <a:pt x="190" y="247"/>
                                                </a:cubicBezTo>
                                                <a:cubicBezTo>
                                                  <a:pt x="190" y="244"/>
                                                  <a:pt x="192" y="242"/>
                                                  <a:pt x="194" y="240"/>
                                                </a:cubicBezTo>
                                                <a:cubicBezTo>
                                                  <a:pt x="194" y="240"/>
                                                  <a:pt x="196" y="240"/>
                                                  <a:pt x="198" y="240"/>
                                                </a:cubicBezTo>
                                                <a:cubicBezTo>
                                                  <a:pt x="195" y="250"/>
                                                  <a:pt x="188" y="256"/>
                                                  <a:pt x="181" y="263"/>
                                                </a:cubicBezTo>
                                                <a:cubicBezTo>
                                                  <a:pt x="184" y="268"/>
                                                  <a:pt x="177" y="274"/>
                                                  <a:pt x="180" y="280"/>
                                                </a:cubicBezTo>
                                                <a:cubicBezTo>
                                                  <a:pt x="183" y="277"/>
                                                  <a:pt x="186" y="274"/>
                                                  <a:pt x="188" y="272"/>
                                                </a:cubicBezTo>
                                                <a:cubicBezTo>
                                                  <a:pt x="190" y="269"/>
                                                  <a:pt x="191" y="266"/>
                                                  <a:pt x="193" y="264"/>
                                                </a:cubicBezTo>
                                                <a:cubicBezTo>
                                                  <a:pt x="193" y="264"/>
                                                  <a:pt x="194" y="264"/>
                                                  <a:pt x="195" y="264"/>
                                                </a:cubicBezTo>
                                                <a:cubicBezTo>
                                                  <a:pt x="195" y="266"/>
                                                  <a:pt x="195" y="268"/>
                                                  <a:pt x="195" y="269"/>
                                                </a:cubicBezTo>
                                                <a:cubicBezTo>
                                                  <a:pt x="194" y="272"/>
                                                  <a:pt x="192" y="274"/>
                                                  <a:pt x="190" y="276"/>
                                                </a:cubicBezTo>
                                                <a:cubicBezTo>
                                                  <a:pt x="190" y="276"/>
                                                  <a:pt x="190" y="277"/>
                                                  <a:pt x="190" y="278"/>
                                                </a:cubicBezTo>
                                                <a:cubicBezTo>
                                                  <a:pt x="192" y="278"/>
                                                  <a:pt x="194" y="277"/>
                                                  <a:pt x="195" y="277"/>
                                                </a:cubicBezTo>
                                                <a:cubicBezTo>
                                                  <a:pt x="195" y="274"/>
                                                  <a:pt x="195" y="272"/>
                                                  <a:pt x="195" y="270"/>
                                                </a:cubicBezTo>
                                                <a:close/>
                                                <a:moveTo>
                                                  <a:pt x="337" y="724"/>
                                                </a:moveTo>
                                                <a:cubicBezTo>
                                                  <a:pt x="343" y="730"/>
                                                  <a:pt x="348" y="735"/>
                                                  <a:pt x="355" y="742"/>
                                                </a:cubicBezTo>
                                                <a:cubicBezTo>
                                                  <a:pt x="355" y="742"/>
                                                  <a:pt x="356" y="742"/>
                                                  <a:pt x="358" y="742"/>
                                                </a:cubicBezTo>
                                                <a:cubicBezTo>
                                                  <a:pt x="358" y="740"/>
                                                  <a:pt x="359" y="738"/>
                                                  <a:pt x="359" y="738"/>
                                                </a:cubicBezTo>
                                                <a:cubicBezTo>
                                                  <a:pt x="366" y="737"/>
                                                  <a:pt x="371" y="743"/>
                                                  <a:pt x="379" y="742"/>
                                                </a:cubicBezTo>
                                                <a:cubicBezTo>
                                                  <a:pt x="372" y="738"/>
                                                  <a:pt x="365" y="734"/>
                                                  <a:pt x="358" y="732"/>
                                                </a:cubicBezTo>
                                                <a:cubicBezTo>
                                                  <a:pt x="351" y="729"/>
                                                  <a:pt x="344" y="724"/>
                                                  <a:pt x="336" y="724"/>
                                                </a:cubicBezTo>
                                                <a:cubicBezTo>
                                                  <a:pt x="336" y="724"/>
                                                  <a:pt x="336" y="723"/>
                                                  <a:pt x="336" y="723"/>
                                                </a:cubicBezTo>
                                                <a:cubicBezTo>
                                                  <a:pt x="326" y="721"/>
                                                  <a:pt x="318" y="718"/>
                                                  <a:pt x="308" y="718"/>
                                                </a:cubicBezTo>
                                                <a:cubicBezTo>
                                                  <a:pt x="301" y="718"/>
                                                  <a:pt x="294" y="718"/>
                                                  <a:pt x="287" y="718"/>
                                                </a:cubicBezTo>
                                                <a:cubicBezTo>
                                                  <a:pt x="284" y="722"/>
                                                  <a:pt x="279" y="719"/>
                                                  <a:pt x="275" y="720"/>
                                                </a:cubicBezTo>
                                                <a:cubicBezTo>
                                                  <a:pt x="271" y="722"/>
                                                  <a:pt x="267" y="722"/>
                                                  <a:pt x="263" y="722"/>
                                                </a:cubicBezTo>
                                                <a:cubicBezTo>
                                                  <a:pt x="262" y="723"/>
                                                  <a:pt x="261" y="724"/>
                                                  <a:pt x="260" y="725"/>
                                                </a:cubicBezTo>
                                                <a:cubicBezTo>
                                                  <a:pt x="264" y="731"/>
                                                  <a:pt x="270" y="733"/>
                                                  <a:pt x="277" y="732"/>
                                                </a:cubicBezTo>
                                                <a:cubicBezTo>
                                                  <a:pt x="277" y="732"/>
                                                  <a:pt x="277" y="731"/>
                                                  <a:pt x="278" y="731"/>
                                                </a:cubicBezTo>
                                                <a:cubicBezTo>
                                                  <a:pt x="275" y="730"/>
                                                  <a:pt x="273" y="730"/>
                                                  <a:pt x="270" y="730"/>
                                                </a:cubicBezTo>
                                                <a:cubicBezTo>
                                                  <a:pt x="269" y="729"/>
                                                  <a:pt x="268" y="727"/>
                                                  <a:pt x="267" y="726"/>
                                                </a:cubicBezTo>
                                                <a:cubicBezTo>
                                                  <a:pt x="271" y="722"/>
                                                  <a:pt x="274" y="726"/>
                                                  <a:pt x="277" y="726"/>
                                                </a:cubicBezTo>
                                                <a:cubicBezTo>
                                                  <a:pt x="278" y="725"/>
                                                  <a:pt x="278" y="723"/>
                                                  <a:pt x="280" y="720"/>
                                                </a:cubicBezTo>
                                                <a:cubicBezTo>
                                                  <a:pt x="283" y="726"/>
                                                  <a:pt x="287" y="729"/>
                                                  <a:pt x="290" y="731"/>
                                                </a:cubicBezTo>
                                                <a:cubicBezTo>
                                                  <a:pt x="299" y="733"/>
                                                  <a:pt x="306" y="734"/>
                                                  <a:pt x="315" y="736"/>
                                                </a:cubicBezTo>
                                                <a:cubicBezTo>
                                                  <a:pt x="310" y="732"/>
                                                  <a:pt x="308" y="728"/>
                                                  <a:pt x="303" y="726"/>
                                                </a:cubicBezTo>
                                                <a:cubicBezTo>
                                                  <a:pt x="301" y="725"/>
                                                  <a:pt x="298" y="723"/>
                                                  <a:pt x="301" y="720"/>
                                                </a:cubicBezTo>
                                                <a:cubicBezTo>
                                                  <a:pt x="308" y="722"/>
                                                  <a:pt x="313" y="727"/>
                                                  <a:pt x="317" y="733"/>
                                                </a:cubicBezTo>
                                                <a:cubicBezTo>
                                                  <a:pt x="319" y="737"/>
                                                  <a:pt x="323" y="738"/>
                                                  <a:pt x="326" y="740"/>
                                                </a:cubicBezTo>
                                                <a:cubicBezTo>
                                                  <a:pt x="330" y="740"/>
                                                  <a:pt x="333" y="741"/>
                                                  <a:pt x="337" y="740"/>
                                                </a:cubicBezTo>
                                                <a:cubicBezTo>
                                                  <a:pt x="340" y="740"/>
                                                  <a:pt x="343" y="745"/>
                                                  <a:pt x="347" y="741"/>
                                                </a:cubicBezTo>
                                                <a:cubicBezTo>
                                                  <a:pt x="343" y="739"/>
                                                  <a:pt x="340" y="737"/>
                                                  <a:pt x="338" y="734"/>
                                                </a:cubicBezTo>
                                                <a:cubicBezTo>
                                                  <a:pt x="335" y="732"/>
                                                  <a:pt x="334" y="728"/>
                                                  <a:pt x="331" y="725"/>
                                                </a:cubicBezTo>
                                                <a:cubicBezTo>
                                                  <a:pt x="334" y="724"/>
                                                  <a:pt x="335" y="724"/>
                                                  <a:pt x="337" y="724"/>
                                                </a:cubicBezTo>
                                                <a:close/>
                                                <a:moveTo>
                                                  <a:pt x="632" y="716"/>
                                                </a:moveTo>
                                                <a:cubicBezTo>
                                                  <a:pt x="628" y="716"/>
                                                  <a:pt x="624" y="718"/>
                                                  <a:pt x="621" y="718"/>
                                                </a:cubicBezTo>
                                                <a:cubicBezTo>
                                                  <a:pt x="611" y="719"/>
                                                  <a:pt x="602" y="718"/>
                                                  <a:pt x="593" y="720"/>
                                                </a:cubicBezTo>
                                                <a:cubicBezTo>
                                                  <a:pt x="586" y="721"/>
                                                  <a:pt x="580" y="723"/>
                                                  <a:pt x="573" y="725"/>
                                                </a:cubicBezTo>
                                                <a:cubicBezTo>
                                                  <a:pt x="575" y="726"/>
                                                  <a:pt x="577" y="727"/>
                                                  <a:pt x="579" y="728"/>
                                                </a:cubicBezTo>
                                                <a:cubicBezTo>
                                                  <a:pt x="574" y="733"/>
                                                  <a:pt x="569" y="737"/>
                                                  <a:pt x="566" y="740"/>
                                                </a:cubicBezTo>
                                                <a:cubicBezTo>
                                                  <a:pt x="566" y="743"/>
                                                  <a:pt x="566" y="744"/>
                                                  <a:pt x="566" y="746"/>
                                                </a:cubicBezTo>
                                                <a:cubicBezTo>
                                                  <a:pt x="566" y="746"/>
                                                  <a:pt x="566" y="746"/>
                                                  <a:pt x="567" y="747"/>
                                                </a:cubicBezTo>
                                                <a:cubicBezTo>
                                                  <a:pt x="579" y="741"/>
                                                  <a:pt x="592" y="735"/>
                                                  <a:pt x="602" y="724"/>
                                                </a:cubicBezTo>
                                                <a:cubicBezTo>
                                                  <a:pt x="603" y="724"/>
                                                  <a:pt x="604" y="724"/>
                                                  <a:pt x="606" y="725"/>
                                                </a:cubicBezTo>
                                                <a:cubicBezTo>
                                                  <a:pt x="603" y="730"/>
                                                  <a:pt x="600" y="735"/>
                                                  <a:pt x="594" y="737"/>
                                                </a:cubicBezTo>
                                                <a:cubicBezTo>
                                                  <a:pt x="592" y="738"/>
                                                  <a:pt x="590" y="741"/>
                                                  <a:pt x="588" y="744"/>
                                                </a:cubicBezTo>
                                                <a:cubicBezTo>
                                                  <a:pt x="588" y="743"/>
                                                  <a:pt x="588" y="743"/>
                                                  <a:pt x="588" y="742"/>
                                                </a:cubicBezTo>
                                                <a:cubicBezTo>
                                                  <a:pt x="586" y="742"/>
                                                  <a:pt x="585" y="743"/>
                                                  <a:pt x="584" y="743"/>
                                                </a:cubicBezTo>
                                                <a:cubicBezTo>
                                                  <a:pt x="584" y="743"/>
                                                  <a:pt x="584" y="744"/>
                                                  <a:pt x="584" y="744"/>
                                                </a:cubicBezTo>
                                                <a:cubicBezTo>
                                                  <a:pt x="585" y="744"/>
                                                  <a:pt x="587" y="744"/>
                                                  <a:pt x="588" y="742"/>
                                                </a:cubicBezTo>
                                                <a:cubicBezTo>
                                                  <a:pt x="589" y="742"/>
                                                  <a:pt x="590" y="742"/>
                                                  <a:pt x="592" y="742"/>
                                                </a:cubicBezTo>
                                                <a:cubicBezTo>
                                                  <a:pt x="602" y="743"/>
                                                  <a:pt x="611" y="740"/>
                                                  <a:pt x="618" y="731"/>
                                                </a:cubicBezTo>
                                                <a:cubicBezTo>
                                                  <a:pt x="620" y="729"/>
                                                  <a:pt x="623" y="727"/>
                                                  <a:pt x="625" y="723"/>
                                                </a:cubicBezTo>
                                                <a:cubicBezTo>
                                                  <a:pt x="626" y="720"/>
                                                  <a:pt x="629" y="718"/>
                                                  <a:pt x="632" y="715"/>
                                                </a:cubicBezTo>
                                                <a:cubicBezTo>
                                                  <a:pt x="632" y="715"/>
                                                  <a:pt x="632" y="716"/>
                                                  <a:pt x="632" y="717"/>
                                                </a:cubicBezTo>
                                                <a:cubicBezTo>
                                                  <a:pt x="634" y="717"/>
                                                  <a:pt x="636" y="717"/>
                                                  <a:pt x="638" y="717"/>
                                                </a:cubicBezTo>
                                                <a:cubicBezTo>
                                                  <a:pt x="638" y="722"/>
                                                  <a:pt x="633" y="721"/>
                                                  <a:pt x="631" y="724"/>
                                                </a:cubicBezTo>
                                                <a:cubicBezTo>
                                                  <a:pt x="629" y="727"/>
                                                  <a:pt x="626" y="729"/>
                                                  <a:pt x="622" y="733"/>
                                                </a:cubicBezTo>
                                                <a:cubicBezTo>
                                                  <a:pt x="627" y="732"/>
                                                  <a:pt x="630" y="731"/>
                                                  <a:pt x="632" y="730"/>
                                                </a:cubicBezTo>
                                                <a:cubicBezTo>
                                                  <a:pt x="639" y="729"/>
                                                  <a:pt x="645" y="729"/>
                                                  <a:pt x="651" y="725"/>
                                                </a:cubicBezTo>
                                                <a:cubicBezTo>
                                                  <a:pt x="653" y="723"/>
                                                  <a:pt x="656" y="723"/>
                                                  <a:pt x="658" y="722"/>
                                                </a:cubicBezTo>
                                                <a:cubicBezTo>
                                                  <a:pt x="659" y="722"/>
                                                  <a:pt x="660" y="721"/>
                                                  <a:pt x="661" y="720"/>
                                                </a:cubicBezTo>
                                                <a:cubicBezTo>
                                                  <a:pt x="652" y="713"/>
                                                  <a:pt x="642" y="714"/>
                                                  <a:pt x="632" y="716"/>
                                                </a:cubicBezTo>
                                                <a:close/>
                                                <a:moveTo>
                                                  <a:pt x="797" y="527"/>
                                                </a:moveTo>
                                                <a:cubicBezTo>
                                                  <a:pt x="793" y="528"/>
                                                  <a:pt x="788" y="528"/>
                                                  <a:pt x="784" y="529"/>
                                                </a:cubicBezTo>
                                                <a:cubicBezTo>
                                                  <a:pt x="783" y="530"/>
                                                  <a:pt x="782" y="530"/>
                                                  <a:pt x="781" y="531"/>
                                                </a:cubicBezTo>
                                                <a:cubicBezTo>
                                                  <a:pt x="778" y="533"/>
                                                  <a:pt x="776" y="536"/>
                                                  <a:pt x="773" y="538"/>
                                                </a:cubicBezTo>
                                                <a:cubicBezTo>
                                                  <a:pt x="769" y="541"/>
                                                  <a:pt x="765" y="545"/>
                                                  <a:pt x="762" y="549"/>
                                                </a:cubicBezTo>
                                                <a:cubicBezTo>
                                                  <a:pt x="770" y="552"/>
                                                  <a:pt x="777" y="548"/>
                                                  <a:pt x="785" y="543"/>
                                                </a:cubicBezTo>
                                                <a:cubicBezTo>
                                                  <a:pt x="784" y="549"/>
                                                  <a:pt x="784" y="549"/>
                                                  <a:pt x="778" y="553"/>
                                                </a:cubicBezTo>
                                                <a:cubicBezTo>
                                                  <a:pt x="769" y="553"/>
                                                  <a:pt x="760" y="559"/>
                                                  <a:pt x="751" y="552"/>
                                                </a:cubicBezTo>
                                                <a:cubicBezTo>
                                                  <a:pt x="749" y="554"/>
                                                  <a:pt x="748" y="556"/>
                                                  <a:pt x="746" y="557"/>
                                                </a:cubicBezTo>
                                                <a:cubicBezTo>
                                                  <a:pt x="745" y="558"/>
                                                  <a:pt x="743" y="558"/>
                                                  <a:pt x="741" y="559"/>
                                                </a:cubicBezTo>
                                                <a:cubicBezTo>
                                                  <a:pt x="739" y="560"/>
                                                  <a:pt x="738" y="561"/>
                                                  <a:pt x="736" y="563"/>
                                                </a:cubicBezTo>
                                                <a:cubicBezTo>
                                                  <a:pt x="735" y="564"/>
                                                  <a:pt x="733" y="565"/>
                                                  <a:pt x="732" y="567"/>
                                                </a:cubicBezTo>
                                                <a:cubicBezTo>
                                                  <a:pt x="731" y="568"/>
                                                  <a:pt x="729" y="569"/>
                                                  <a:pt x="729" y="571"/>
                                                </a:cubicBezTo>
                                                <a:cubicBezTo>
                                                  <a:pt x="735" y="571"/>
                                                  <a:pt x="740" y="570"/>
                                                  <a:pt x="745" y="570"/>
                                                </a:cubicBezTo>
                                                <a:cubicBezTo>
                                                  <a:pt x="751" y="569"/>
                                                  <a:pt x="756" y="564"/>
                                                  <a:pt x="762" y="569"/>
                                                </a:cubicBezTo>
                                                <a:cubicBezTo>
                                                  <a:pt x="763" y="568"/>
                                                  <a:pt x="765" y="566"/>
                                                  <a:pt x="766" y="565"/>
                                                </a:cubicBezTo>
                                                <a:cubicBezTo>
                                                  <a:pt x="775" y="562"/>
                                                  <a:pt x="782" y="556"/>
                                                  <a:pt x="788" y="549"/>
                                                </a:cubicBezTo>
                                                <a:cubicBezTo>
                                                  <a:pt x="793" y="543"/>
                                                  <a:pt x="798" y="536"/>
                                                  <a:pt x="797" y="527"/>
                                                </a:cubicBezTo>
                                                <a:cubicBezTo>
                                                  <a:pt x="797" y="527"/>
                                                  <a:pt x="797" y="527"/>
                                                  <a:pt x="797" y="527"/>
                                                </a:cubicBezTo>
                                                <a:cubicBezTo>
                                                  <a:pt x="798" y="527"/>
                                                  <a:pt x="798" y="526"/>
                                                  <a:pt x="799" y="526"/>
                                                </a:cubicBezTo>
                                                <a:cubicBezTo>
                                                  <a:pt x="799" y="526"/>
                                                  <a:pt x="798" y="526"/>
                                                  <a:pt x="798" y="525"/>
                                                </a:cubicBezTo>
                                                <a:cubicBezTo>
                                                  <a:pt x="798" y="526"/>
                                                  <a:pt x="797" y="526"/>
                                                  <a:pt x="797" y="527"/>
                                                </a:cubicBezTo>
                                                <a:close/>
                                                <a:moveTo>
                                                  <a:pt x="700" y="651"/>
                                                </a:moveTo>
                                                <a:cubicBezTo>
                                                  <a:pt x="710" y="646"/>
                                                  <a:pt x="720" y="641"/>
                                                  <a:pt x="730" y="637"/>
                                                </a:cubicBezTo>
                                                <a:cubicBezTo>
                                                  <a:pt x="733" y="630"/>
                                                  <a:pt x="741" y="629"/>
                                                  <a:pt x="747" y="624"/>
                                                </a:cubicBezTo>
                                                <a:cubicBezTo>
                                                  <a:pt x="743" y="623"/>
                                                  <a:pt x="739" y="623"/>
                                                  <a:pt x="736" y="622"/>
                                                </a:cubicBezTo>
                                                <a:cubicBezTo>
                                                  <a:pt x="732" y="621"/>
                                                  <a:pt x="729" y="620"/>
                                                  <a:pt x="726" y="619"/>
                                                </a:cubicBezTo>
                                                <a:cubicBezTo>
                                                  <a:pt x="721" y="619"/>
                                                  <a:pt x="718" y="622"/>
                                                  <a:pt x="714" y="622"/>
                                                </a:cubicBezTo>
                                                <a:cubicBezTo>
                                                  <a:pt x="709" y="622"/>
                                                  <a:pt x="705" y="625"/>
                                                  <a:pt x="702" y="628"/>
                                                </a:cubicBezTo>
                                                <a:cubicBezTo>
                                                  <a:pt x="696" y="634"/>
                                                  <a:pt x="688" y="637"/>
                                                  <a:pt x="681" y="640"/>
                                                </a:cubicBezTo>
                                                <a:cubicBezTo>
                                                  <a:pt x="682" y="643"/>
                                                  <a:pt x="683" y="646"/>
                                                  <a:pt x="682" y="647"/>
                                                </a:cubicBezTo>
                                                <a:cubicBezTo>
                                                  <a:pt x="679" y="651"/>
                                                  <a:pt x="681" y="654"/>
                                                  <a:pt x="681" y="658"/>
                                                </a:cubicBezTo>
                                                <a:cubicBezTo>
                                                  <a:pt x="691" y="654"/>
                                                  <a:pt x="697" y="648"/>
                                                  <a:pt x="701" y="638"/>
                                                </a:cubicBezTo>
                                                <a:cubicBezTo>
                                                  <a:pt x="702" y="635"/>
                                                  <a:pt x="704" y="632"/>
                                                  <a:pt x="706" y="629"/>
                                                </a:cubicBezTo>
                                                <a:cubicBezTo>
                                                  <a:pt x="707" y="628"/>
                                                  <a:pt x="709" y="626"/>
                                                  <a:pt x="711" y="629"/>
                                                </a:cubicBezTo>
                                                <a:cubicBezTo>
                                                  <a:pt x="707" y="636"/>
                                                  <a:pt x="704" y="643"/>
                                                  <a:pt x="701" y="650"/>
                                                </a:cubicBezTo>
                                                <a:cubicBezTo>
                                                  <a:pt x="700" y="650"/>
                                                  <a:pt x="700" y="650"/>
                                                  <a:pt x="700" y="650"/>
                                                </a:cubicBezTo>
                                                <a:cubicBezTo>
                                                  <a:pt x="700" y="650"/>
                                                  <a:pt x="699" y="651"/>
                                                  <a:pt x="699" y="651"/>
                                                </a:cubicBezTo>
                                                <a:cubicBezTo>
                                                  <a:pt x="699" y="651"/>
                                                  <a:pt x="699" y="651"/>
                                                  <a:pt x="699" y="652"/>
                                                </a:cubicBezTo>
                                                <a:cubicBezTo>
                                                  <a:pt x="700" y="651"/>
                                                  <a:pt x="700" y="651"/>
                                                  <a:pt x="700" y="651"/>
                                                </a:cubicBezTo>
                                                <a:close/>
                                                <a:moveTo>
                                                  <a:pt x="696" y="625"/>
                                                </a:moveTo>
                                                <a:cubicBezTo>
                                                  <a:pt x="704" y="621"/>
                                                  <a:pt x="711" y="618"/>
                                                  <a:pt x="719" y="615"/>
                                                </a:cubicBezTo>
                                                <a:cubicBezTo>
                                                  <a:pt x="729" y="610"/>
                                                  <a:pt x="736" y="602"/>
                                                  <a:pt x="743" y="594"/>
                                                </a:cubicBezTo>
                                                <a:cubicBezTo>
                                                  <a:pt x="748" y="587"/>
                                                  <a:pt x="751" y="578"/>
                                                  <a:pt x="758" y="573"/>
                                                </a:cubicBezTo>
                                                <a:cubicBezTo>
                                                  <a:pt x="758" y="573"/>
                                                  <a:pt x="758" y="572"/>
                                                  <a:pt x="758" y="571"/>
                                                </a:cubicBezTo>
                                                <a:cubicBezTo>
                                                  <a:pt x="753" y="574"/>
                                                  <a:pt x="748" y="573"/>
                                                  <a:pt x="744" y="574"/>
                                                </a:cubicBezTo>
                                                <a:cubicBezTo>
                                                  <a:pt x="739" y="574"/>
                                                  <a:pt x="734" y="575"/>
                                                  <a:pt x="729" y="576"/>
                                                </a:cubicBezTo>
                                                <a:cubicBezTo>
                                                  <a:pt x="727" y="577"/>
                                                  <a:pt x="724" y="579"/>
                                                  <a:pt x="722" y="580"/>
                                                </a:cubicBezTo>
                                                <a:cubicBezTo>
                                                  <a:pt x="717" y="587"/>
                                                  <a:pt x="714" y="594"/>
                                                  <a:pt x="710" y="600"/>
                                                </a:cubicBezTo>
                                                <a:cubicBezTo>
                                                  <a:pt x="715" y="598"/>
                                                  <a:pt x="720" y="602"/>
                                                  <a:pt x="724" y="598"/>
                                                </a:cubicBezTo>
                                                <a:cubicBezTo>
                                                  <a:pt x="730" y="599"/>
                                                  <a:pt x="733" y="591"/>
                                                  <a:pt x="739" y="592"/>
                                                </a:cubicBezTo>
                                                <a:cubicBezTo>
                                                  <a:pt x="739" y="593"/>
                                                  <a:pt x="738" y="595"/>
                                                  <a:pt x="738" y="595"/>
                                                </a:cubicBezTo>
                                                <a:cubicBezTo>
                                                  <a:pt x="733" y="601"/>
                                                  <a:pt x="727" y="602"/>
                                                  <a:pt x="720" y="604"/>
                                                </a:cubicBezTo>
                                                <a:cubicBezTo>
                                                  <a:pt x="714" y="605"/>
                                                  <a:pt x="708" y="606"/>
                                                  <a:pt x="704" y="612"/>
                                                </a:cubicBezTo>
                                                <a:cubicBezTo>
                                                  <a:pt x="701" y="615"/>
                                                  <a:pt x="699" y="620"/>
                                                  <a:pt x="697" y="624"/>
                                                </a:cubicBezTo>
                                                <a:cubicBezTo>
                                                  <a:pt x="696" y="624"/>
                                                  <a:pt x="696" y="624"/>
                                                  <a:pt x="696" y="624"/>
                                                </a:cubicBezTo>
                                                <a:cubicBezTo>
                                                  <a:pt x="696" y="624"/>
                                                  <a:pt x="695" y="624"/>
                                                  <a:pt x="695" y="625"/>
                                                </a:cubicBezTo>
                                                <a:cubicBezTo>
                                                  <a:pt x="695" y="625"/>
                                                  <a:pt x="695" y="625"/>
                                                  <a:pt x="695" y="626"/>
                                                </a:cubicBezTo>
                                                <a:cubicBezTo>
                                                  <a:pt x="696" y="625"/>
                                                  <a:pt x="696" y="624"/>
                                                  <a:pt x="696" y="625"/>
                                                </a:cubicBezTo>
                                                <a:close/>
                                                <a:moveTo>
                                                  <a:pt x="732" y="644"/>
                                                </a:moveTo>
                                                <a:cubicBezTo>
                                                  <a:pt x="730" y="642"/>
                                                  <a:pt x="730" y="642"/>
                                                  <a:pt x="727" y="644"/>
                                                </a:cubicBezTo>
                                                <a:cubicBezTo>
                                                  <a:pt x="729" y="644"/>
                                                  <a:pt x="731" y="644"/>
                                                  <a:pt x="733" y="644"/>
                                                </a:cubicBezTo>
                                                <a:cubicBezTo>
                                                  <a:pt x="741" y="649"/>
                                                  <a:pt x="750" y="652"/>
                                                  <a:pt x="754" y="650"/>
                                                </a:cubicBezTo>
                                                <a:cubicBezTo>
                                                  <a:pt x="755" y="651"/>
                                                  <a:pt x="756" y="652"/>
                                                  <a:pt x="758" y="654"/>
                                                </a:cubicBezTo>
                                                <a:cubicBezTo>
                                                  <a:pt x="755" y="655"/>
                                                  <a:pt x="752" y="656"/>
                                                  <a:pt x="750" y="656"/>
                                                </a:cubicBezTo>
                                                <a:cubicBezTo>
                                                  <a:pt x="747" y="656"/>
                                                  <a:pt x="744" y="655"/>
                                                  <a:pt x="741" y="653"/>
                                                </a:cubicBezTo>
                                                <a:cubicBezTo>
                                                  <a:pt x="733" y="648"/>
                                                  <a:pt x="724" y="647"/>
                                                  <a:pt x="716" y="648"/>
                                                </a:cubicBezTo>
                                                <a:cubicBezTo>
                                                  <a:pt x="707" y="653"/>
                                                  <a:pt x="699" y="657"/>
                                                  <a:pt x="690" y="661"/>
                                                </a:cubicBezTo>
                                                <a:cubicBezTo>
                                                  <a:pt x="695" y="662"/>
                                                  <a:pt x="700" y="664"/>
                                                  <a:pt x="705" y="664"/>
                                                </a:cubicBezTo>
                                                <a:cubicBezTo>
                                                  <a:pt x="710" y="664"/>
                                                  <a:pt x="715" y="661"/>
                                                  <a:pt x="721" y="660"/>
                                                </a:cubicBezTo>
                                                <a:cubicBezTo>
                                                  <a:pt x="719" y="665"/>
                                                  <a:pt x="719" y="665"/>
                                                  <a:pt x="713" y="668"/>
                                                </a:cubicBezTo>
                                                <a:cubicBezTo>
                                                  <a:pt x="703" y="668"/>
                                                  <a:pt x="693" y="669"/>
                                                  <a:pt x="683" y="666"/>
                                                </a:cubicBezTo>
                                                <a:cubicBezTo>
                                                  <a:pt x="681" y="670"/>
                                                  <a:pt x="683" y="672"/>
                                                  <a:pt x="686" y="674"/>
                                                </a:cubicBezTo>
                                                <a:cubicBezTo>
                                                  <a:pt x="689" y="674"/>
                                                  <a:pt x="692" y="673"/>
                                                  <a:pt x="695" y="674"/>
                                                </a:cubicBezTo>
                                                <a:cubicBezTo>
                                                  <a:pt x="697" y="675"/>
                                                  <a:pt x="699" y="676"/>
                                                  <a:pt x="701" y="676"/>
                                                </a:cubicBezTo>
                                                <a:cubicBezTo>
                                                  <a:pt x="707" y="674"/>
                                                  <a:pt x="715" y="674"/>
                                                  <a:pt x="720" y="669"/>
                                                </a:cubicBezTo>
                                                <a:cubicBezTo>
                                                  <a:pt x="724" y="665"/>
                                                  <a:pt x="729" y="663"/>
                                                  <a:pt x="734" y="660"/>
                                                </a:cubicBezTo>
                                                <a:cubicBezTo>
                                                  <a:pt x="744" y="659"/>
                                                  <a:pt x="753" y="659"/>
                                                  <a:pt x="763" y="658"/>
                                                </a:cubicBezTo>
                                                <a:cubicBezTo>
                                                  <a:pt x="767" y="657"/>
                                                  <a:pt x="772" y="655"/>
                                                  <a:pt x="775" y="651"/>
                                                </a:cubicBezTo>
                                                <a:cubicBezTo>
                                                  <a:pt x="771" y="650"/>
                                                  <a:pt x="767" y="649"/>
                                                  <a:pt x="764" y="648"/>
                                                </a:cubicBezTo>
                                                <a:cubicBezTo>
                                                  <a:pt x="759" y="645"/>
                                                  <a:pt x="754" y="643"/>
                                                  <a:pt x="748" y="644"/>
                                                </a:cubicBezTo>
                                                <a:cubicBezTo>
                                                  <a:pt x="743" y="644"/>
                                                  <a:pt x="738" y="644"/>
                                                  <a:pt x="732" y="644"/>
                                                </a:cubicBezTo>
                                                <a:close/>
                                                <a:moveTo>
                                                  <a:pt x="370" y="809"/>
                                                </a:moveTo>
                                                <a:cubicBezTo>
                                                  <a:pt x="372" y="812"/>
                                                  <a:pt x="375" y="810"/>
                                                  <a:pt x="378" y="811"/>
                                                </a:cubicBezTo>
                                                <a:cubicBezTo>
                                                  <a:pt x="378" y="811"/>
                                                  <a:pt x="378" y="810"/>
                                                  <a:pt x="378" y="809"/>
                                                </a:cubicBezTo>
                                                <a:cubicBezTo>
                                                  <a:pt x="376" y="809"/>
                                                  <a:pt x="373" y="809"/>
                                                  <a:pt x="370" y="809"/>
                                                </a:cubicBezTo>
                                                <a:cubicBezTo>
                                                  <a:pt x="369" y="808"/>
                                                  <a:pt x="368" y="807"/>
                                                  <a:pt x="366" y="806"/>
                                                </a:cubicBezTo>
                                                <a:cubicBezTo>
                                                  <a:pt x="375" y="802"/>
                                                  <a:pt x="383" y="800"/>
                                                  <a:pt x="392" y="798"/>
                                                </a:cubicBezTo>
                                                <a:cubicBezTo>
                                                  <a:pt x="401" y="796"/>
                                                  <a:pt x="411" y="794"/>
                                                  <a:pt x="420" y="793"/>
                                                </a:cubicBezTo>
                                                <a:cubicBezTo>
                                                  <a:pt x="423" y="792"/>
                                                  <a:pt x="426" y="791"/>
                                                  <a:pt x="429" y="790"/>
                                                </a:cubicBezTo>
                                                <a:cubicBezTo>
                                                  <a:pt x="429" y="788"/>
                                                  <a:pt x="428" y="787"/>
                                                  <a:pt x="428" y="787"/>
                                                </a:cubicBezTo>
                                                <a:cubicBezTo>
                                                  <a:pt x="425" y="787"/>
                                                  <a:pt x="422" y="789"/>
                                                  <a:pt x="420" y="789"/>
                                                </a:cubicBezTo>
                                                <a:cubicBezTo>
                                                  <a:pt x="411" y="789"/>
                                                  <a:pt x="403" y="791"/>
                                                  <a:pt x="394" y="793"/>
                                                </a:cubicBezTo>
                                                <a:cubicBezTo>
                                                  <a:pt x="390" y="794"/>
                                                  <a:pt x="385" y="794"/>
                                                  <a:pt x="381" y="795"/>
                                                </a:cubicBezTo>
                                                <a:cubicBezTo>
                                                  <a:pt x="377" y="796"/>
                                                  <a:pt x="373" y="797"/>
                                                  <a:pt x="369" y="798"/>
                                                </a:cubicBezTo>
                                                <a:cubicBezTo>
                                                  <a:pt x="369" y="783"/>
                                                  <a:pt x="369" y="768"/>
                                                  <a:pt x="369" y="752"/>
                                                </a:cubicBezTo>
                                                <a:cubicBezTo>
                                                  <a:pt x="377" y="753"/>
                                                  <a:pt x="384" y="757"/>
                                                  <a:pt x="392" y="757"/>
                                                </a:cubicBezTo>
                                                <a:cubicBezTo>
                                                  <a:pt x="395" y="761"/>
                                                  <a:pt x="400" y="757"/>
                                                  <a:pt x="404" y="759"/>
                                                </a:cubicBezTo>
                                                <a:cubicBezTo>
                                                  <a:pt x="412" y="762"/>
                                                  <a:pt x="419" y="763"/>
                                                  <a:pt x="428" y="762"/>
                                                </a:cubicBezTo>
                                                <a:cubicBezTo>
                                                  <a:pt x="428" y="762"/>
                                                  <a:pt x="428" y="762"/>
                                                  <a:pt x="429" y="761"/>
                                                </a:cubicBezTo>
                                                <a:cubicBezTo>
                                                  <a:pt x="429" y="761"/>
                                                  <a:pt x="429" y="760"/>
                                                  <a:pt x="429" y="759"/>
                                                </a:cubicBezTo>
                                                <a:cubicBezTo>
                                                  <a:pt x="418" y="756"/>
                                                  <a:pt x="406" y="756"/>
                                                  <a:pt x="395" y="753"/>
                                                </a:cubicBezTo>
                                                <a:cubicBezTo>
                                                  <a:pt x="385" y="750"/>
                                                  <a:pt x="374" y="747"/>
                                                  <a:pt x="362" y="744"/>
                                                </a:cubicBezTo>
                                                <a:cubicBezTo>
                                                  <a:pt x="362" y="765"/>
                                                  <a:pt x="362" y="785"/>
                                                  <a:pt x="362" y="805"/>
                                                </a:cubicBezTo>
                                                <a:cubicBezTo>
                                                  <a:pt x="361" y="805"/>
                                                  <a:pt x="360" y="805"/>
                                                  <a:pt x="358" y="804"/>
                                                </a:cubicBezTo>
                                                <a:cubicBezTo>
                                                  <a:pt x="358" y="798"/>
                                                  <a:pt x="358" y="792"/>
                                                  <a:pt x="358" y="785"/>
                                                </a:cubicBezTo>
                                                <a:cubicBezTo>
                                                  <a:pt x="356" y="784"/>
                                                  <a:pt x="355" y="782"/>
                                                  <a:pt x="353" y="781"/>
                                                </a:cubicBezTo>
                                                <a:cubicBezTo>
                                                  <a:pt x="353" y="781"/>
                                                  <a:pt x="352" y="781"/>
                                                  <a:pt x="352" y="781"/>
                                                </a:cubicBezTo>
                                                <a:cubicBezTo>
                                                  <a:pt x="339" y="784"/>
                                                  <a:pt x="315" y="787"/>
                                                  <a:pt x="306" y="783"/>
                                                </a:cubicBezTo>
                                                <a:cubicBezTo>
                                                  <a:pt x="304" y="784"/>
                                                  <a:pt x="302" y="784"/>
                                                  <a:pt x="295" y="782"/>
                                                </a:cubicBezTo>
                                                <a:cubicBezTo>
                                                  <a:pt x="297" y="784"/>
                                                  <a:pt x="297" y="785"/>
                                                  <a:pt x="297" y="785"/>
                                                </a:cubicBezTo>
                                                <a:cubicBezTo>
                                                  <a:pt x="298" y="784"/>
                                                  <a:pt x="299" y="784"/>
                                                  <a:pt x="300" y="784"/>
                                                </a:cubicBezTo>
                                                <a:cubicBezTo>
                                                  <a:pt x="299" y="783"/>
                                                  <a:pt x="298" y="783"/>
                                                  <a:pt x="300" y="785"/>
                                                </a:cubicBezTo>
                                                <a:cubicBezTo>
                                                  <a:pt x="305" y="789"/>
                                                  <a:pt x="311" y="790"/>
                                                  <a:pt x="317" y="793"/>
                                                </a:cubicBezTo>
                                                <a:cubicBezTo>
                                                  <a:pt x="326" y="796"/>
                                                  <a:pt x="335" y="799"/>
                                                  <a:pt x="344" y="802"/>
                                                </a:cubicBezTo>
                                                <a:cubicBezTo>
                                                  <a:pt x="353" y="804"/>
                                                  <a:pt x="361" y="808"/>
                                                  <a:pt x="370" y="809"/>
                                                </a:cubicBezTo>
                                                <a:close/>
                                                <a:moveTo>
                                                  <a:pt x="262" y="469"/>
                                                </a:moveTo>
                                                <a:cubicBezTo>
                                                  <a:pt x="262" y="469"/>
                                                  <a:pt x="262" y="469"/>
                                                  <a:pt x="262" y="469"/>
                                                </a:cubicBezTo>
                                                <a:cubicBezTo>
                                                  <a:pt x="262" y="470"/>
                                                  <a:pt x="263" y="470"/>
                                                  <a:pt x="263" y="471"/>
                                                </a:cubicBezTo>
                                                <a:cubicBezTo>
                                                  <a:pt x="263" y="470"/>
                                                  <a:pt x="263" y="470"/>
                                                  <a:pt x="264" y="470"/>
                                                </a:cubicBezTo>
                                                <a:cubicBezTo>
                                                  <a:pt x="263" y="470"/>
                                                  <a:pt x="263" y="469"/>
                                                  <a:pt x="262" y="470"/>
                                                </a:cubicBezTo>
                                                <a:cubicBezTo>
                                                  <a:pt x="262" y="466"/>
                                                  <a:pt x="262" y="464"/>
                                                  <a:pt x="262" y="463"/>
                                                </a:cubicBezTo>
                                                <a:cubicBezTo>
                                                  <a:pt x="255" y="454"/>
                                                  <a:pt x="248" y="447"/>
                                                  <a:pt x="241" y="439"/>
                                                </a:cubicBezTo>
                                                <a:cubicBezTo>
                                                  <a:pt x="228" y="425"/>
                                                  <a:pt x="213" y="412"/>
                                                  <a:pt x="200" y="397"/>
                                                </a:cubicBezTo>
                                                <a:cubicBezTo>
                                                  <a:pt x="189" y="383"/>
                                                  <a:pt x="175" y="371"/>
                                                  <a:pt x="163" y="358"/>
                                                </a:cubicBezTo>
                                                <a:cubicBezTo>
                                                  <a:pt x="148" y="340"/>
                                                  <a:pt x="130" y="325"/>
                                                  <a:pt x="115" y="306"/>
                                                </a:cubicBezTo>
                                                <a:cubicBezTo>
                                                  <a:pt x="114" y="305"/>
                                                  <a:pt x="113" y="304"/>
                                                  <a:pt x="113" y="302"/>
                                                </a:cubicBezTo>
                                                <a:cubicBezTo>
                                                  <a:pt x="121" y="301"/>
                                                  <a:pt x="129" y="302"/>
                                                  <a:pt x="136" y="299"/>
                                                </a:cubicBezTo>
                                                <a:cubicBezTo>
                                                  <a:pt x="147" y="295"/>
                                                  <a:pt x="159" y="295"/>
                                                  <a:pt x="170" y="292"/>
                                                </a:cubicBezTo>
                                                <a:cubicBezTo>
                                                  <a:pt x="180" y="290"/>
                                                  <a:pt x="189" y="289"/>
                                                  <a:pt x="199" y="287"/>
                                                </a:cubicBezTo>
                                                <a:cubicBezTo>
                                                  <a:pt x="203" y="287"/>
                                                  <a:pt x="208" y="287"/>
                                                  <a:pt x="212" y="286"/>
                                                </a:cubicBezTo>
                                                <a:cubicBezTo>
                                                  <a:pt x="223" y="282"/>
                                                  <a:pt x="235" y="281"/>
                                                  <a:pt x="246" y="278"/>
                                                </a:cubicBezTo>
                                                <a:cubicBezTo>
                                                  <a:pt x="254" y="276"/>
                                                  <a:pt x="262" y="276"/>
                                                  <a:pt x="271" y="274"/>
                                                </a:cubicBezTo>
                                                <a:cubicBezTo>
                                                  <a:pt x="275" y="273"/>
                                                  <a:pt x="279" y="272"/>
                                                  <a:pt x="283" y="272"/>
                                                </a:cubicBezTo>
                                                <a:cubicBezTo>
                                                  <a:pt x="288" y="271"/>
                                                  <a:pt x="294" y="272"/>
                                                  <a:pt x="299" y="269"/>
                                                </a:cubicBezTo>
                                                <a:cubicBezTo>
                                                  <a:pt x="303" y="267"/>
                                                  <a:pt x="306" y="269"/>
                                                  <a:pt x="310" y="267"/>
                                                </a:cubicBezTo>
                                                <a:cubicBezTo>
                                                  <a:pt x="313" y="266"/>
                                                  <a:pt x="318" y="266"/>
                                                  <a:pt x="322" y="265"/>
                                                </a:cubicBezTo>
                                                <a:cubicBezTo>
                                                  <a:pt x="330" y="261"/>
                                                  <a:pt x="330" y="261"/>
                                                  <a:pt x="331" y="257"/>
                                                </a:cubicBezTo>
                                                <a:cubicBezTo>
                                                  <a:pt x="327" y="261"/>
                                                  <a:pt x="322" y="258"/>
                                                  <a:pt x="318" y="261"/>
                                                </a:cubicBezTo>
                                                <a:cubicBezTo>
                                                  <a:pt x="314" y="263"/>
                                                  <a:pt x="309" y="261"/>
                                                  <a:pt x="304" y="263"/>
                                                </a:cubicBezTo>
                                                <a:cubicBezTo>
                                                  <a:pt x="301" y="265"/>
                                                  <a:pt x="295" y="264"/>
                                                  <a:pt x="290" y="265"/>
                                                </a:cubicBezTo>
                                                <a:cubicBezTo>
                                                  <a:pt x="286" y="267"/>
                                                  <a:pt x="282" y="267"/>
                                                  <a:pt x="277" y="268"/>
                                                </a:cubicBezTo>
                                                <a:cubicBezTo>
                                                  <a:pt x="272" y="268"/>
                                                  <a:pt x="268" y="271"/>
                                                  <a:pt x="263" y="270"/>
                                                </a:cubicBezTo>
                                                <a:cubicBezTo>
                                                  <a:pt x="260" y="274"/>
                                                  <a:pt x="254" y="269"/>
                                                  <a:pt x="250" y="274"/>
                                                </a:cubicBezTo>
                                                <a:cubicBezTo>
                                                  <a:pt x="246" y="273"/>
                                                  <a:pt x="241" y="274"/>
                                                  <a:pt x="236" y="276"/>
                                                </a:cubicBezTo>
                                                <a:cubicBezTo>
                                                  <a:pt x="232" y="277"/>
                                                  <a:pt x="227" y="277"/>
                                                  <a:pt x="223" y="278"/>
                                                </a:cubicBezTo>
                                                <a:cubicBezTo>
                                                  <a:pt x="218" y="278"/>
                                                  <a:pt x="213" y="278"/>
                                                  <a:pt x="209" y="280"/>
                                                </a:cubicBezTo>
                                                <a:cubicBezTo>
                                                  <a:pt x="204" y="281"/>
                                                  <a:pt x="200" y="280"/>
                                                  <a:pt x="196" y="283"/>
                                                </a:cubicBezTo>
                                                <a:cubicBezTo>
                                                  <a:pt x="191" y="285"/>
                                                  <a:pt x="186" y="282"/>
                                                  <a:pt x="182" y="285"/>
                                                </a:cubicBezTo>
                                                <a:cubicBezTo>
                                                  <a:pt x="179" y="288"/>
                                                  <a:pt x="173" y="287"/>
                                                  <a:pt x="169" y="288"/>
                                                </a:cubicBezTo>
                                                <a:cubicBezTo>
                                                  <a:pt x="164" y="288"/>
                                                  <a:pt x="159" y="289"/>
                                                  <a:pt x="155" y="290"/>
                                                </a:cubicBezTo>
                                                <a:cubicBezTo>
                                                  <a:pt x="150" y="291"/>
                                                  <a:pt x="145" y="291"/>
                                                  <a:pt x="142" y="293"/>
                                                </a:cubicBezTo>
                                                <a:cubicBezTo>
                                                  <a:pt x="137" y="295"/>
                                                  <a:pt x="132" y="291"/>
                                                  <a:pt x="128" y="296"/>
                                                </a:cubicBezTo>
                                                <a:cubicBezTo>
                                                  <a:pt x="123" y="295"/>
                                                  <a:pt x="119" y="297"/>
                                                  <a:pt x="115" y="298"/>
                                                </a:cubicBezTo>
                                                <a:cubicBezTo>
                                                  <a:pt x="110" y="299"/>
                                                  <a:pt x="105" y="299"/>
                                                  <a:pt x="100" y="300"/>
                                                </a:cubicBezTo>
                                                <a:cubicBezTo>
                                                  <a:pt x="112" y="313"/>
                                                  <a:pt x="125" y="324"/>
                                                  <a:pt x="135" y="337"/>
                                                </a:cubicBezTo>
                                                <a:cubicBezTo>
                                                  <a:pt x="148" y="352"/>
                                                  <a:pt x="163" y="365"/>
                                                  <a:pt x="177" y="380"/>
                                                </a:cubicBezTo>
                                                <a:cubicBezTo>
                                                  <a:pt x="196" y="402"/>
                                                  <a:pt x="217" y="422"/>
                                                  <a:pt x="237" y="443"/>
                                                </a:cubicBezTo>
                                                <a:cubicBezTo>
                                                  <a:pt x="240" y="446"/>
                                                  <a:pt x="243" y="449"/>
                                                  <a:pt x="246" y="452"/>
                                                </a:cubicBezTo>
                                                <a:cubicBezTo>
                                                  <a:pt x="249" y="455"/>
                                                  <a:pt x="251" y="458"/>
                                                  <a:pt x="254" y="461"/>
                                                </a:cubicBezTo>
                                                <a:cubicBezTo>
                                                  <a:pt x="257" y="463"/>
                                                  <a:pt x="258" y="466"/>
                                                  <a:pt x="262" y="469"/>
                                                </a:cubicBezTo>
                                                <a:close/>
                                                <a:moveTo>
                                                  <a:pt x="760" y="473"/>
                                                </a:moveTo>
                                                <a:cubicBezTo>
                                                  <a:pt x="763" y="470"/>
                                                  <a:pt x="765" y="468"/>
                                                  <a:pt x="767" y="466"/>
                                                </a:cubicBezTo>
                                                <a:cubicBezTo>
                                                  <a:pt x="774" y="459"/>
                                                  <a:pt x="778" y="451"/>
                                                  <a:pt x="781" y="442"/>
                                                </a:cubicBezTo>
                                                <a:cubicBezTo>
                                                  <a:pt x="782" y="440"/>
                                                  <a:pt x="783" y="438"/>
                                                  <a:pt x="785" y="435"/>
                                                </a:cubicBezTo>
                                                <a:cubicBezTo>
                                                  <a:pt x="785" y="441"/>
                                                  <a:pt x="784" y="445"/>
                                                  <a:pt x="783" y="448"/>
                                                </a:cubicBezTo>
                                                <a:cubicBezTo>
                                                  <a:pt x="782" y="453"/>
                                                  <a:pt x="779" y="456"/>
                                                  <a:pt x="777" y="460"/>
                                                </a:cubicBezTo>
                                                <a:cubicBezTo>
                                                  <a:pt x="771" y="470"/>
                                                  <a:pt x="769" y="472"/>
                                                  <a:pt x="760" y="479"/>
                                                </a:cubicBezTo>
                                                <a:cubicBezTo>
                                                  <a:pt x="759" y="480"/>
                                                  <a:pt x="757" y="481"/>
                                                  <a:pt x="757" y="483"/>
                                                </a:cubicBezTo>
                                                <a:cubicBezTo>
                                                  <a:pt x="754" y="492"/>
                                                  <a:pt x="750" y="501"/>
                                                  <a:pt x="746" y="509"/>
                                                </a:cubicBezTo>
                                                <a:cubicBezTo>
                                                  <a:pt x="745" y="509"/>
                                                  <a:pt x="744" y="509"/>
                                                  <a:pt x="743" y="510"/>
                                                </a:cubicBezTo>
                                                <a:cubicBezTo>
                                                  <a:pt x="743" y="511"/>
                                                  <a:pt x="743" y="513"/>
                                                  <a:pt x="743" y="515"/>
                                                </a:cubicBezTo>
                                                <a:cubicBezTo>
                                                  <a:pt x="745" y="514"/>
                                                  <a:pt x="748" y="513"/>
                                                  <a:pt x="749" y="511"/>
                                                </a:cubicBezTo>
                                                <a:cubicBezTo>
                                                  <a:pt x="753" y="508"/>
                                                  <a:pt x="757" y="504"/>
                                                  <a:pt x="761" y="501"/>
                                                </a:cubicBezTo>
                                                <a:cubicBezTo>
                                                  <a:pt x="769" y="496"/>
                                                  <a:pt x="775" y="487"/>
                                                  <a:pt x="778" y="478"/>
                                                </a:cubicBezTo>
                                                <a:cubicBezTo>
                                                  <a:pt x="780" y="475"/>
                                                  <a:pt x="779" y="470"/>
                                                  <a:pt x="782" y="468"/>
                                                </a:cubicBezTo>
                                                <a:cubicBezTo>
                                                  <a:pt x="787" y="461"/>
                                                  <a:pt x="789" y="453"/>
                                                  <a:pt x="791" y="445"/>
                                                </a:cubicBezTo>
                                                <a:cubicBezTo>
                                                  <a:pt x="793" y="438"/>
                                                  <a:pt x="793" y="435"/>
                                                  <a:pt x="791" y="428"/>
                                                </a:cubicBezTo>
                                                <a:cubicBezTo>
                                                  <a:pt x="789" y="420"/>
                                                  <a:pt x="786" y="413"/>
                                                  <a:pt x="791" y="405"/>
                                                </a:cubicBezTo>
                                                <a:cubicBezTo>
                                                  <a:pt x="790" y="401"/>
                                                  <a:pt x="792" y="397"/>
                                                  <a:pt x="793" y="393"/>
                                                </a:cubicBezTo>
                                                <a:cubicBezTo>
                                                  <a:pt x="794" y="388"/>
                                                  <a:pt x="792" y="382"/>
                                                  <a:pt x="789" y="378"/>
                                                </a:cubicBezTo>
                                                <a:cubicBezTo>
                                                  <a:pt x="786" y="372"/>
                                                  <a:pt x="783" y="366"/>
                                                  <a:pt x="780" y="359"/>
                                                </a:cubicBezTo>
                                                <a:cubicBezTo>
                                                  <a:pt x="778" y="368"/>
                                                  <a:pt x="771" y="372"/>
                                                  <a:pt x="769" y="380"/>
                                                </a:cubicBezTo>
                                                <a:cubicBezTo>
                                                  <a:pt x="767" y="387"/>
                                                  <a:pt x="765" y="394"/>
                                                  <a:pt x="763" y="402"/>
                                                </a:cubicBezTo>
                                                <a:cubicBezTo>
                                                  <a:pt x="763" y="402"/>
                                                  <a:pt x="764" y="402"/>
                                                  <a:pt x="764" y="403"/>
                                                </a:cubicBezTo>
                                                <a:cubicBezTo>
                                                  <a:pt x="765" y="407"/>
                                                  <a:pt x="765" y="410"/>
                                                  <a:pt x="765" y="417"/>
                                                </a:cubicBezTo>
                                                <a:cubicBezTo>
                                                  <a:pt x="772" y="403"/>
                                                  <a:pt x="781" y="394"/>
                                                  <a:pt x="781" y="379"/>
                                                </a:cubicBezTo>
                                                <a:cubicBezTo>
                                                  <a:pt x="784" y="381"/>
                                                  <a:pt x="785" y="382"/>
                                                  <a:pt x="786" y="382"/>
                                                </a:cubicBezTo>
                                                <a:cubicBezTo>
                                                  <a:pt x="783" y="398"/>
                                                  <a:pt x="774" y="409"/>
                                                  <a:pt x="767" y="422"/>
                                                </a:cubicBezTo>
                                                <a:cubicBezTo>
                                                  <a:pt x="768" y="439"/>
                                                  <a:pt x="764" y="455"/>
                                                  <a:pt x="761" y="471"/>
                                                </a:cubicBezTo>
                                                <a:cubicBezTo>
                                                  <a:pt x="761" y="471"/>
                                                  <a:pt x="761" y="471"/>
                                                  <a:pt x="761" y="471"/>
                                                </a:cubicBezTo>
                                                <a:cubicBezTo>
                                                  <a:pt x="760" y="471"/>
                                                  <a:pt x="759" y="472"/>
                                                  <a:pt x="759" y="472"/>
                                                </a:cubicBezTo>
                                                <a:cubicBezTo>
                                                  <a:pt x="759" y="472"/>
                                                  <a:pt x="759" y="472"/>
                                                  <a:pt x="760" y="473"/>
                                                </a:cubicBezTo>
                                                <a:cubicBezTo>
                                                  <a:pt x="760" y="472"/>
                                                  <a:pt x="761" y="472"/>
                                                  <a:pt x="760" y="473"/>
                                                </a:cubicBezTo>
                                                <a:close/>
                                                <a:moveTo>
                                                  <a:pt x="668" y="425"/>
                                                </a:moveTo>
                                                <a:cubicBezTo>
                                                  <a:pt x="670" y="423"/>
                                                  <a:pt x="673" y="421"/>
                                                  <a:pt x="675" y="419"/>
                                                </a:cubicBezTo>
                                                <a:cubicBezTo>
                                                  <a:pt x="701" y="393"/>
                                                  <a:pt x="728" y="367"/>
                                                  <a:pt x="752" y="339"/>
                                                </a:cubicBezTo>
                                                <a:cubicBezTo>
                                                  <a:pt x="758" y="333"/>
                                                  <a:pt x="765" y="326"/>
                                                  <a:pt x="771" y="320"/>
                                                </a:cubicBezTo>
                                                <a:cubicBezTo>
                                                  <a:pt x="771" y="320"/>
                                                  <a:pt x="771" y="320"/>
                                                  <a:pt x="771" y="320"/>
                                                </a:cubicBezTo>
                                                <a:cubicBezTo>
                                                  <a:pt x="772" y="320"/>
                                                  <a:pt x="772" y="319"/>
                                                  <a:pt x="773" y="319"/>
                                                </a:cubicBezTo>
                                                <a:cubicBezTo>
                                                  <a:pt x="772" y="319"/>
                                                  <a:pt x="772" y="318"/>
                                                  <a:pt x="772" y="318"/>
                                                </a:cubicBezTo>
                                                <a:cubicBezTo>
                                                  <a:pt x="772" y="319"/>
                                                  <a:pt x="771" y="319"/>
                                                  <a:pt x="771" y="320"/>
                                                </a:cubicBezTo>
                                                <a:cubicBezTo>
                                                  <a:pt x="769" y="320"/>
                                                  <a:pt x="767" y="319"/>
                                                  <a:pt x="766" y="320"/>
                                                </a:cubicBezTo>
                                                <a:cubicBezTo>
                                                  <a:pt x="761" y="323"/>
                                                  <a:pt x="755" y="324"/>
                                                  <a:pt x="749" y="326"/>
                                                </a:cubicBezTo>
                                                <a:cubicBezTo>
                                                  <a:pt x="744" y="329"/>
                                                  <a:pt x="737" y="329"/>
                                                  <a:pt x="732" y="332"/>
                                                </a:cubicBezTo>
                                                <a:cubicBezTo>
                                                  <a:pt x="726" y="334"/>
                                                  <a:pt x="720" y="336"/>
                                                  <a:pt x="715" y="337"/>
                                                </a:cubicBezTo>
                                                <a:cubicBezTo>
                                                  <a:pt x="699" y="341"/>
                                                  <a:pt x="683" y="347"/>
                                                  <a:pt x="668" y="352"/>
                                                </a:cubicBezTo>
                                                <a:cubicBezTo>
                                                  <a:pt x="664" y="353"/>
                                                  <a:pt x="661" y="355"/>
                                                  <a:pt x="657" y="357"/>
                                                </a:cubicBezTo>
                                                <a:cubicBezTo>
                                                  <a:pt x="664" y="368"/>
                                                  <a:pt x="664" y="380"/>
                                                  <a:pt x="666" y="391"/>
                                                </a:cubicBezTo>
                                                <a:cubicBezTo>
                                                  <a:pt x="668" y="402"/>
                                                  <a:pt x="668" y="413"/>
                                                  <a:pt x="668" y="425"/>
                                                </a:cubicBezTo>
                                                <a:cubicBezTo>
                                                  <a:pt x="668" y="425"/>
                                                  <a:pt x="668" y="424"/>
                                                  <a:pt x="668" y="424"/>
                                                </a:cubicBezTo>
                                                <a:cubicBezTo>
                                                  <a:pt x="667" y="425"/>
                                                  <a:pt x="667" y="425"/>
                                                  <a:pt x="666" y="426"/>
                                                </a:cubicBezTo>
                                                <a:cubicBezTo>
                                                  <a:pt x="667" y="426"/>
                                                  <a:pt x="667" y="426"/>
                                                  <a:pt x="667" y="426"/>
                                                </a:cubicBezTo>
                                                <a:cubicBezTo>
                                                  <a:pt x="668" y="426"/>
                                                  <a:pt x="668" y="425"/>
                                                  <a:pt x="668" y="425"/>
                                                </a:cubicBezTo>
                                                <a:close/>
                                                <a:moveTo>
                                                  <a:pt x="464" y="217"/>
                                                </a:moveTo>
                                                <a:cubicBezTo>
                                                  <a:pt x="459" y="217"/>
                                                  <a:pt x="454" y="218"/>
                                                  <a:pt x="450" y="217"/>
                                                </a:cubicBezTo>
                                                <a:cubicBezTo>
                                                  <a:pt x="445" y="217"/>
                                                  <a:pt x="440" y="218"/>
                                                  <a:pt x="435" y="219"/>
                                                </a:cubicBezTo>
                                                <a:cubicBezTo>
                                                  <a:pt x="431" y="220"/>
                                                  <a:pt x="427" y="220"/>
                                                  <a:pt x="422" y="221"/>
                                                </a:cubicBezTo>
                                                <a:cubicBezTo>
                                                  <a:pt x="415" y="222"/>
                                                  <a:pt x="408" y="225"/>
                                                  <a:pt x="400" y="227"/>
                                                </a:cubicBezTo>
                                                <a:cubicBezTo>
                                                  <a:pt x="391" y="229"/>
                                                  <a:pt x="383" y="234"/>
                                                  <a:pt x="375" y="237"/>
                                                </a:cubicBezTo>
                                                <a:cubicBezTo>
                                                  <a:pt x="359" y="244"/>
                                                  <a:pt x="345" y="253"/>
                                                  <a:pt x="333" y="265"/>
                                                </a:cubicBezTo>
                                                <a:cubicBezTo>
                                                  <a:pt x="316" y="279"/>
                                                  <a:pt x="301" y="295"/>
                                                  <a:pt x="290" y="314"/>
                                                </a:cubicBezTo>
                                                <a:cubicBezTo>
                                                  <a:pt x="286" y="324"/>
                                                  <a:pt x="279" y="332"/>
                                                  <a:pt x="276" y="342"/>
                                                </a:cubicBezTo>
                                                <a:cubicBezTo>
                                                  <a:pt x="272" y="354"/>
                                                  <a:pt x="267" y="367"/>
                                                  <a:pt x="265" y="381"/>
                                                </a:cubicBezTo>
                                                <a:cubicBezTo>
                                                  <a:pt x="264" y="390"/>
                                                  <a:pt x="261" y="400"/>
                                                  <a:pt x="262" y="409"/>
                                                </a:cubicBezTo>
                                                <a:cubicBezTo>
                                                  <a:pt x="262" y="421"/>
                                                  <a:pt x="260" y="433"/>
                                                  <a:pt x="264" y="445"/>
                                                </a:cubicBezTo>
                                                <a:cubicBezTo>
                                                  <a:pt x="263" y="454"/>
                                                  <a:pt x="266" y="462"/>
                                                  <a:pt x="268" y="470"/>
                                                </a:cubicBezTo>
                                                <a:cubicBezTo>
                                                  <a:pt x="274" y="489"/>
                                                  <a:pt x="281" y="507"/>
                                                  <a:pt x="292" y="523"/>
                                                </a:cubicBezTo>
                                                <a:cubicBezTo>
                                                  <a:pt x="297" y="531"/>
                                                  <a:pt x="302" y="540"/>
                                                  <a:pt x="309" y="547"/>
                                                </a:cubicBezTo>
                                                <a:cubicBezTo>
                                                  <a:pt x="322" y="562"/>
                                                  <a:pt x="337" y="576"/>
                                                  <a:pt x="354" y="587"/>
                                                </a:cubicBezTo>
                                                <a:cubicBezTo>
                                                  <a:pt x="368" y="595"/>
                                                  <a:pt x="382" y="602"/>
                                                  <a:pt x="397" y="607"/>
                                                </a:cubicBezTo>
                                                <a:cubicBezTo>
                                                  <a:pt x="406" y="610"/>
                                                  <a:pt x="415" y="614"/>
                                                  <a:pt x="425" y="614"/>
                                                </a:cubicBezTo>
                                                <a:cubicBezTo>
                                                  <a:pt x="430" y="618"/>
                                                  <a:pt x="436" y="615"/>
                                                  <a:pt x="442" y="617"/>
                                                </a:cubicBezTo>
                                                <a:cubicBezTo>
                                                  <a:pt x="447" y="619"/>
                                                  <a:pt x="454" y="618"/>
                                                  <a:pt x="460" y="618"/>
                                                </a:cubicBezTo>
                                                <a:cubicBezTo>
                                                  <a:pt x="469" y="617"/>
                                                  <a:pt x="478" y="618"/>
                                                  <a:pt x="487" y="616"/>
                                                </a:cubicBezTo>
                                                <a:cubicBezTo>
                                                  <a:pt x="494" y="614"/>
                                                  <a:pt x="502" y="613"/>
                                                  <a:pt x="510" y="612"/>
                                                </a:cubicBezTo>
                                                <a:cubicBezTo>
                                                  <a:pt x="522" y="609"/>
                                                  <a:pt x="534" y="605"/>
                                                  <a:pt x="545" y="600"/>
                                                </a:cubicBezTo>
                                                <a:cubicBezTo>
                                                  <a:pt x="562" y="592"/>
                                                  <a:pt x="577" y="583"/>
                                                  <a:pt x="591" y="571"/>
                                                </a:cubicBezTo>
                                                <a:cubicBezTo>
                                                  <a:pt x="610" y="555"/>
                                                  <a:pt x="624" y="537"/>
                                                  <a:pt x="638" y="514"/>
                                                </a:cubicBezTo>
                                                <a:cubicBezTo>
                                                  <a:pt x="641" y="508"/>
                                                  <a:pt x="643" y="502"/>
                                                  <a:pt x="646" y="496"/>
                                                </a:cubicBezTo>
                                                <a:cubicBezTo>
                                                  <a:pt x="650" y="487"/>
                                                  <a:pt x="652" y="478"/>
                                                  <a:pt x="655" y="469"/>
                                                </a:cubicBezTo>
                                                <a:cubicBezTo>
                                                  <a:pt x="660" y="456"/>
                                                  <a:pt x="661" y="442"/>
                                                  <a:pt x="662" y="429"/>
                                                </a:cubicBezTo>
                                                <a:cubicBezTo>
                                                  <a:pt x="663" y="417"/>
                                                  <a:pt x="662" y="405"/>
                                                  <a:pt x="660" y="392"/>
                                                </a:cubicBezTo>
                                                <a:cubicBezTo>
                                                  <a:pt x="659" y="385"/>
                                                  <a:pt x="658" y="377"/>
                                                  <a:pt x="656" y="369"/>
                                                </a:cubicBezTo>
                                                <a:cubicBezTo>
                                                  <a:pt x="653" y="357"/>
                                                  <a:pt x="649" y="346"/>
                                                  <a:pt x="644" y="335"/>
                                                </a:cubicBezTo>
                                                <a:cubicBezTo>
                                                  <a:pt x="636" y="317"/>
                                                  <a:pt x="626" y="301"/>
                                                  <a:pt x="614" y="287"/>
                                                </a:cubicBezTo>
                                                <a:cubicBezTo>
                                                  <a:pt x="603" y="274"/>
                                                  <a:pt x="591" y="263"/>
                                                  <a:pt x="577" y="253"/>
                                                </a:cubicBezTo>
                                                <a:cubicBezTo>
                                                  <a:pt x="565" y="245"/>
                                                  <a:pt x="552" y="237"/>
                                                  <a:pt x="539" y="232"/>
                                                </a:cubicBezTo>
                                                <a:cubicBezTo>
                                                  <a:pt x="527" y="228"/>
                                                  <a:pt x="515" y="223"/>
                                                  <a:pt x="501" y="221"/>
                                                </a:cubicBezTo>
                                                <a:cubicBezTo>
                                                  <a:pt x="497" y="220"/>
                                                  <a:pt x="493" y="220"/>
                                                  <a:pt x="489" y="219"/>
                                                </a:cubicBezTo>
                                                <a:cubicBezTo>
                                                  <a:pt x="485" y="218"/>
                                                  <a:pt x="482" y="217"/>
                                                  <a:pt x="478" y="217"/>
                                                </a:cubicBezTo>
                                                <a:cubicBezTo>
                                                  <a:pt x="473" y="217"/>
                                                  <a:pt x="469" y="217"/>
                                                  <a:pt x="465" y="217"/>
                                                </a:cubicBezTo>
                                                <a:cubicBezTo>
                                                  <a:pt x="464" y="217"/>
                                                  <a:pt x="464" y="217"/>
                                                  <a:pt x="464" y="217"/>
                                                </a:cubicBezTo>
                                                <a:close/>
                                                <a:moveTo>
                                                  <a:pt x="463" y="211"/>
                                                </a:moveTo>
                                                <a:cubicBezTo>
                                                  <a:pt x="469" y="211"/>
                                                  <a:pt x="475" y="212"/>
                                                  <a:pt x="481" y="213"/>
                                                </a:cubicBezTo>
                                                <a:cubicBezTo>
                                                  <a:pt x="486" y="214"/>
                                                  <a:pt x="492" y="214"/>
                                                  <a:pt x="498" y="215"/>
                                                </a:cubicBezTo>
                                                <a:cubicBezTo>
                                                  <a:pt x="508" y="217"/>
                                                  <a:pt x="518" y="219"/>
                                                  <a:pt x="528" y="223"/>
                                                </a:cubicBezTo>
                                                <a:cubicBezTo>
                                                  <a:pt x="530" y="224"/>
                                                  <a:pt x="532" y="223"/>
                                                  <a:pt x="534" y="223"/>
                                                </a:cubicBezTo>
                                                <a:cubicBezTo>
                                                  <a:pt x="529" y="214"/>
                                                  <a:pt x="524" y="205"/>
                                                  <a:pt x="519" y="197"/>
                                                </a:cubicBezTo>
                                                <a:cubicBezTo>
                                                  <a:pt x="509" y="177"/>
                                                  <a:pt x="499" y="158"/>
                                                  <a:pt x="489" y="138"/>
                                                </a:cubicBezTo>
                                                <a:cubicBezTo>
                                                  <a:pt x="481" y="122"/>
                                                  <a:pt x="472" y="107"/>
                                                  <a:pt x="463" y="90"/>
                                                </a:cubicBezTo>
                                                <a:cubicBezTo>
                                                  <a:pt x="463" y="131"/>
                                                  <a:pt x="463" y="171"/>
                                                  <a:pt x="463" y="211"/>
                                                </a:cubicBezTo>
                                                <a:close/>
                                                <a:moveTo>
                                                  <a:pt x="151" y="315"/>
                                                </a:moveTo>
                                                <a:cubicBezTo>
                                                  <a:pt x="190" y="327"/>
                                                  <a:pt x="229" y="340"/>
                                                  <a:pt x="267" y="352"/>
                                                </a:cubicBezTo>
                                                <a:cubicBezTo>
                                                  <a:pt x="274" y="329"/>
                                                  <a:pt x="286" y="309"/>
                                                  <a:pt x="301" y="289"/>
                                                </a:cubicBezTo>
                                                <a:cubicBezTo>
                                                  <a:pt x="275" y="294"/>
                                                  <a:pt x="251" y="298"/>
                                                  <a:pt x="226" y="302"/>
                                                </a:cubicBezTo>
                                                <a:cubicBezTo>
                                                  <a:pt x="201" y="306"/>
                                                  <a:pt x="177" y="310"/>
                                                  <a:pt x="151" y="315"/>
                                                </a:cubicBezTo>
                                                <a:close/>
                                                <a:moveTo>
                                                  <a:pt x="291" y="530"/>
                                                </a:moveTo>
                                                <a:cubicBezTo>
                                                  <a:pt x="289" y="540"/>
                                                  <a:pt x="289" y="549"/>
                                                  <a:pt x="286" y="558"/>
                                                </a:cubicBezTo>
                                                <a:cubicBezTo>
                                                  <a:pt x="285" y="562"/>
                                                  <a:pt x="287" y="566"/>
                                                  <a:pt x="284" y="570"/>
                                                </a:cubicBezTo>
                                                <a:cubicBezTo>
                                                  <a:pt x="282" y="574"/>
                                                  <a:pt x="285" y="579"/>
                                                  <a:pt x="282" y="583"/>
                                                </a:cubicBezTo>
                                                <a:cubicBezTo>
                                                  <a:pt x="283" y="595"/>
                                                  <a:pt x="278" y="606"/>
                                                  <a:pt x="278" y="617"/>
                                                </a:cubicBezTo>
                                                <a:cubicBezTo>
                                                  <a:pt x="278" y="620"/>
                                                  <a:pt x="276" y="622"/>
                                                  <a:pt x="276" y="625"/>
                                                </a:cubicBezTo>
                                                <a:cubicBezTo>
                                                  <a:pt x="276" y="628"/>
                                                  <a:pt x="277" y="631"/>
                                                  <a:pt x="276" y="634"/>
                                                </a:cubicBezTo>
                                                <a:cubicBezTo>
                                                  <a:pt x="273" y="643"/>
                                                  <a:pt x="273" y="651"/>
                                                  <a:pt x="272" y="660"/>
                                                </a:cubicBezTo>
                                                <a:cubicBezTo>
                                                  <a:pt x="272" y="661"/>
                                                  <a:pt x="272" y="662"/>
                                                  <a:pt x="272" y="663"/>
                                                </a:cubicBezTo>
                                                <a:cubicBezTo>
                                                  <a:pt x="269" y="665"/>
                                                  <a:pt x="270" y="668"/>
                                                  <a:pt x="270" y="671"/>
                                                </a:cubicBezTo>
                                                <a:cubicBezTo>
                                                  <a:pt x="269" y="674"/>
                                                  <a:pt x="269" y="677"/>
                                                  <a:pt x="268" y="680"/>
                                                </a:cubicBezTo>
                                                <a:cubicBezTo>
                                                  <a:pt x="268" y="680"/>
                                                  <a:pt x="269" y="680"/>
                                                  <a:pt x="269" y="680"/>
                                                </a:cubicBezTo>
                                                <a:cubicBezTo>
                                                  <a:pt x="293" y="648"/>
                                                  <a:pt x="317" y="615"/>
                                                  <a:pt x="340" y="583"/>
                                                </a:cubicBezTo>
                                                <a:cubicBezTo>
                                                  <a:pt x="321" y="568"/>
                                                  <a:pt x="303" y="552"/>
                                                  <a:pt x="291" y="530"/>
                                                </a:cubicBezTo>
                                                <a:close/>
                                                <a:moveTo>
                                                  <a:pt x="653" y="683"/>
                                                </a:moveTo>
                                                <a:cubicBezTo>
                                                  <a:pt x="645" y="672"/>
                                                  <a:pt x="638" y="663"/>
                                                  <a:pt x="632" y="654"/>
                                                </a:cubicBezTo>
                                                <a:cubicBezTo>
                                                  <a:pt x="625" y="645"/>
                                                  <a:pt x="619" y="636"/>
                                                  <a:pt x="612" y="627"/>
                                                </a:cubicBezTo>
                                                <a:cubicBezTo>
                                                  <a:pt x="605" y="617"/>
                                                  <a:pt x="597" y="606"/>
                                                  <a:pt x="589" y="596"/>
                                                </a:cubicBezTo>
                                                <a:cubicBezTo>
                                                  <a:pt x="586" y="592"/>
                                                  <a:pt x="584" y="589"/>
                                                  <a:pt x="581" y="585"/>
                                                </a:cubicBezTo>
                                                <a:cubicBezTo>
                                                  <a:pt x="561" y="600"/>
                                                  <a:pt x="539" y="608"/>
                                                  <a:pt x="517" y="616"/>
                                                </a:cubicBezTo>
                                                <a:cubicBezTo>
                                                  <a:pt x="540" y="628"/>
                                                  <a:pt x="562" y="639"/>
                                                  <a:pt x="585" y="650"/>
                                                </a:cubicBezTo>
                                                <a:cubicBezTo>
                                                  <a:pt x="607" y="661"/>
                                                  <a:pt x="629" y="672"/>
                                                  <a:pt x="653" y="683"/>
                                                </a:cubicBezTo>
                                                <a:close/>
                                                <a:moveTo>
                                                  <a:pt x="463" y="38"/>
                                                </a:moveTo>
                                                <a:cubicBezTo>
                                                  <a:pt x="461" y="39"/>
                                                  <a:pt x="460" y="40"/>
                                                  <a:pt x="460" y="40"/>
                                                </a:cubicBezTo>
                                                <a:cubicBezTo>
                                                  <a:pt x="452" y="56"/>
                                                  <a:pt x="443" y="71"/>
                                                  <a:pt x="435" y="87"/>
                                                </a:cubicBezTo>
                                                <a:cubicBezTo>
                                                  <a:pt x="425" y="105"/>
                                                  <a:pt x="416" y="122"/>
                                                  <a:pt x="407" y="140"/>
                                                </a:cubicBezTo>
                                                <a:cubicBezTo>
                                                  <a:pt x="397" y="157"/>
                                                  <a:pt x="388" y="174"/>
                                                  <a:pt x="379" y="191"/>
                                                </a:cubicBezTo>
                                                <a:cubicBezTo>
                                                  <a:pt x="371" y="205"/>
                                                  <a:pt x="364" y="218"/>
                                                  <a:pt x="357" y="232"/>
                                                </a:cubicBezTo>
                                                <a:cubicBezTo>
                                                  <a:pt x="355" y="236"/>
                                                  <a:pt x="353" y="239"/>
                                                  <a:pt x="351" y="244"/>
                                                </a:cubicBezTo>
                                                <a:cubicBezTo>
                                                  <a:pt x="354" y="243"/>
                                                  <a:pt x="357" y="241"/>
                                                  <a:pt x="358" y="240"/>
                                                </a:cubicBezTo>
                                                <a:cubicBezTo>
                                                  <a:pt x="367" y="225"/>
                                                  <a:pt x="374" y="211"/>
                                                  <a:pt x="382" y="197"/>
                                                </a:cubicBezTo>
                                                <a:cubicBezTo>
                                                  <a:pt x="384" y="193"/>
                                                  <a:pt x="385" y="189"/>
                                                  <a:pt x="387" y="186"/>
                                                </a:cubicBezTo>
                                                <a:cubicBezTo>
                                                  <a:pt x="395" y="175"/>
                                                  <a:pt x="400" y="162"/>
                                                  <a:pt x="406" y="151"/>
                                                </a:cubicBezTo>
                                                <a:cubicBezTo>
                                                  <a:pt x="413" y="139"/>
                                                  <a:pt x="419" y="128"/>
                                                  <a:pt x="425" y="116"/>
                                                </a:cubicBezTo>
                                                <a:cubicBezTo>
                                                  <a:pt x="429" y="108"/>
                                                  <a:pt x="433" y="100"/>
                                                  <a:pt x="438" y="92"/>
                                                </a:cubicBezTo>
                                                <a:cubicBezTo>
                                                  <a:pt x="443" y="85"/>
                                                  <a:pt x="447" y="77"/>
                                                  <a:pt x="451" y="69"/>
                                                </a:cubicBezTo>
                                                <a:cubicBezTo>
                                                  <a:pt x="454" y="62"/>
                                                  <a:pt x="457" y="56"/>
                                                  <a:pt x="463" y="50"/>
                                                </a:cubicBezTo>
                                                <a:cubicBezTo>
                                                  <a:pt x="470" y="63"/>
                                                  <a:pt x="477" y="76"/>
                                                  <a:pt x="484" y="89"/>
                                                </a:cubicBezTo>
                                                <a:cubicBezTo>
                                                  <a:pt x="494" y="107"/>
                                                  <a:pt x="504" y="125"/>
                                                  <a:pt x="513" y="143"/>
                                                </a:cubicBezTo>
                                                <a:cubicBezTo>
                                                  <a:pt x="522" y="160"/>
                                                  <a:pt x="531" y="176"/>
                                                  <a:pt x="540" y="192"/>
                                                </a:cubicBezTo>
                                                <a:cubicBezTo>
                                                  <a:pt x="547" y="207"/>
                                                  <a:pt x="555" y="221"/>
                                                  <a:pt x="562" y="235"/>
                                                </a:cubicBezTo>
                                                <a:cubicBezTo>
                                                  <a:pt x="564" y="239"/>
                                                  <a:pt x="567" y="243"/>
                                                  <a:pt x="572" y="243"/>
                                                </a:cubicBezTo>
                                                <a:cubicBezTo>
                                                  <a:pt x="572" y="242"/>
                                                  <a:pt x="571" y="241"/>
                                                  <a:pt x="571" y="240"/>
                                                </a:cubicBezTo>
                                                <a:cubicBezTo>
                                                  <a:pt x="563" y="226"/>
                                                  <a:pt x="555" y="211"/>
                                                  <a:pt x="548" y="197"/>
                                                </a:cubicBezTo>
                                                <a:cubicBezTo>
                                                  <a:pt x="538" y="179"/>
                                                  <a:pt x="529" y="161"/>
                                                  <a:pt x="519" y="144"/>
                                                </a:cubicBezTo>
                                                <a:cubicBezTo>
                                                  <a:pt x="512" y="130"/>
                                                  <a:pt x="505" y="117"/>
                                                  <a:pt x="498" y="104"/>
                                                </a:cubicBezTo>
                                                <a:cubicBezTo>
                                                  <a:pt x="495" y="99"/>
                                                  <a:pt x="494" y="94"/>
                                                  <a:pt x="491" y="89"/>
                                                </a:cubicBezTo>
                                                <a:cubicBezTo>
                                                  <a:pt x="484" y="79"/>
                                                  <a:pt x="479" y="68"/>
                                                  <a:pt x="473" y="58"/>
                                                </a:cubicBezTo>
                                                <a:cubicBezTo>
                                                  <a:pt x="469" y="52"/>
                                                  <a:pt x="466" y="45"/>
                                                  <a:pt x="463" y="38"/>
                                                </a:cubicBezTo>
                                                <a:close/>
                                                <a:moveTo>
                                                  <a:pt x="451" y="623"/>
                                                </a:moveTo>
                                                <a:cubicBezTo>
                                                  <a:pt x="450" y="622"/>
                                                  <a:pt x="450" y="622"/>
                                                  <a:pt x="449" y="622"/>
                                                </a:cubicBezTo>
                                                <a:cubicBezTo>
                                                  <a:pt x="441" y="621"/>
                                                  <a:pt x="435" y="625"/>
                                                  <a:pt x="429" y="628"/>
                                                </a:cubicBezTo>
                                                <a:cubicBezTo>
                                                  <a:pt x="412" y="635"/>
                                                  <a:pt x="395" y="645"/>
                                                  <a:pt x="378" y="652"/>
                                                </a:cubicBezTo>
                                                <a:cubicBezTo>
                                                  <a:pt x="365" y="657"/>
                                                  <a:pt x="353" y="664"/>
                                                  <a:pt x="340" y="670"/>
                                                </a:cubicBezTo>
                                                <a:cubicBezTo>
                                                  <a:pt x="317" y="681"/>
                                                  <a:pt x="294" y="693"/>
                                                  <a:pt x="271" y="704"/>
                                                </a:cubicBezTo>
                                                <a:cubicBezTo>
                                                  <a:pt x="263" y="708"/>
                                                  <a:pt x="255" y="713"/>
                                                  <a:pt x="246" y="714"/>
                                                </a:cubicBezTo>
                                                <a:cubicBezTo>
                                                  <a:pt x="245" y="710"/>
                                                  <a:pt x="247" y="706"/>
                                                  <a:pt x="248" y="702"/>
                                                </a:cubicBezTo>
                                                <a:cubicBezTo>
                                                  <a:pt x="249" y="697"/>
                                                  <a:pt x="248" y="692"/>
                                                  <a:pt x="250" y="687"/>
                                                </a:cubicBezTo>
                                                <a:cubicBezTo>
                                                  <a:pt x="251" y="683"/>
                                                  <a:pt x="250" y="678"/>
                                                  <a:pt x="251" y="673"/>
                                                </a:cubicBezTo>
                                                <a:cubicBezTo>
                                                  <a:pt x="253" y="665"/>
                                                  <a:pt x="253" y="657"/>
                                                  <a:pt x="254" y="649"/>
                                                </a:cubicBezTo>
                                                <a:cubicBezTo>
                                                  <a:pt x="254" y="648"/>
                                                  <a:pt x="253" y="647"/>
                                                  <a:pt x="254" y="646"/>
                                                </a:cubicBezTo>
                                                <a:cubicBezTo>
                                                  <a:pt x="257" y="641"/>
                                                  <a:pt x="254" y="636"/>
                                                  <a:pt x="256" y="632"/>
                                                </a:cubicBezTo>
                                                <a:cubicBezTo>
                                                  <a:pt x="258" y="627"/>
                                                  <a:pt x="257" y="622"/>
                                                  <a:pt x="258" y="617"/>
                                                </a:cubicBezTo>
                                                <a:cubicBezTo>
                                                  <a:pt x="258" y="617"/>
                                                  <a:pt x="258" y="616"/>
                                                  <a:pt x="258" y="615"/>
                                                </a:cubicBezTo>
                                                <a:cubicBezTo>
                                                  <a:pt x="261" y="611"/>
                                                  <a:pt x="259" y="606"/>
                                                  <a:pt x="260" y="602"/>
                                                </a:cubicBezTo>
                                                <a:cubicBezTo>
                                                  <a:pt x="262" y="597"/>
                                                  <a:pt x="262" y="593"/>
                                                  <a:pt x="262" y="588"/>
                                                </a:cubicBezTo>
                                                <a:cubicBezTo>
                                                  <a:pt x="262" y="587"/>
                                                  <a:pt x="261" y="585"/>
                                                  <a:pt x="262" y="585"/>
                                                </a:cubicBezTo>
                                                <a:cubicBezTo>
                                                  <a:pt x="265" y="581"/>
                                                  <a:pt x="262" y="576"/>
                                                  <a:pt x="264" y="573"/>
                                                </a:cubicBezTo>
                                                <a:cubicBezTo>
                                                  <a:pt x="267" y="569"/>
                                                  <a:pt x="265" y="564"/>
                                                  <a:pt x="266" y="560"/>
                                                </a:cubicBezTo>
                                                <a:cubicBezTo>
                                                  <a:pt x="266" y="559"/>
                                                  <a:pt x="265" y="557"/>
                                                  <a:pt x="266" y="556"/>
                                                </a:cubicBezTo>
                                                <a:cubicBezTo>
                                                  <a:pt x="270" y="553"/>
                                                  <a:pt x="268" y="548"/>
                                                  <a:pt x="268" y="544"/>
                                                </a:cubicBezTo>
                                                <a:cubicBezTo>
                                                  <a:pt x="268" y="540"/>
                                                  <a:pt x="271" y="536"/>
                                                  <a:pt x="270" y="531"/>
                                                </a:cubicBezTo>
                                                <a:cubicBezTo>
                                                  <a:pt x="269" y="524"/>
                                                  <a:pt x="273" y="518"/>
                                                  <a:pt x="272" y="511"/>
                                                </a:cubicBezTo>
                                                <a:cubicBezTo>
                                                  <a:pt x="277" y="504"/>
                                                  <a:pt x="272" y="499"/>
                                                  <a:pt x="271" y="493"/>
                                                </a:cubicBezTo>
                                                <a:cubicBezTo>
                                                  <a:pt x="270" y="497"/>
                                                  <a:pt x="269" y="500"/>
                                                  <a:pt x="268" y="503"/>
                                                </a:cubicBezTo>
                                                <a:cubicBezTo>
                                                  <a:pt x="267" y="509"/>
                                                  <a:pt x="268" y="515"/>
                                                  <a:pt x="266" y="520"/>
                                                </a:cubicBezTo>
                                                <a:cubicBezTo>
                                                  <a:pt x="264" y="529"/>
                                                  <a:pt x="264" y="539"/>
                                                  <a:pt x="262" y="548"/>
                                                </a:cubicBezTo>
                                                <a:cubicBezTo>
                                                  <a:pt x="260" y="556"/>
                                                  <a:pt x="260" y="563"/>
                                                  <a:pt x="260" y="571"/>
                                                </a:cubicBezTo>
                                                <a:cubicBezTo>
                                                  <a:pt x="260" y="572"/>
                                                  <a:pt x="260" y="573"/>
                                                  <a:pt x="260" y="573"/>
                                                </a:cubicBezTo>
                                                <a:cubicBezTo>
                                                  <a:pt x="255" y="580"/>
                                                  <a:pt x="259" y="588"/>
                                                  <a:pt x="256" y="595"/>
                                                </a:cubicBezTo>
                                                <a:cubicBezTo>
                                                  <a:pt x="254" y="602"/>
                                                  <a:pt x="255" y="610"/>
                                                  <a:pt x="254" y="618"/>
                                                </a:cubicBezTo>
                                                <a:cubicBezTo>
                                                  <a:pt x="252" y="623"/>
                                                  <a:pt x="253" y="629"/>
                                                  <a:pt x="251" y="634"/>
                                                </a:cubicBezTo>
                                                <a:cubicBezTo>
                                                  <a:pt x="250" y="638"/>
                                                  <a:pt x="251" y="643"/>
                                                  <a:pt x="250" y="647"/>
                                                </a:cubicBezTo>
                                                <a:cubicBezTo>
                                                  <a:pt x="249" y="651"/>
                                                  <a:pt x="247" y="654"/>
                                                  <a:pt x="248" y="659"/>
                                                </a:cubicBezTo>
                                                <a:cubicBezTo>
                                                  <a:pt x="248" y="660"/>
                                                  <a:pt x="248" y="662"/>
                                                  <a:pt x="248" y="663"/>
                                                </a:cubicBezTo>
                                                <a:cubicBezTo>
                                                  <a:pt x="244" y="666"/>
                                                  <a:pt x="246" y="670"/>
                                                  <a:pt x="246" y="674"/>
                                                </a:cubicBezTo>
                                                <a:cubicBezTo>
                                                  <a:pt x="245" y="678"/>
                                                  <a:pt x="244" y="682"/>
                                                  <a:pt x="244" y="685"/>
                                                </a:cubicBezTo>
                                                <a:cubicBezTo>
                                                  <a:pt x="243" y="693"/>
                                                  <a:pt x="242" y="700"/>
                                                  <a:pt x="242" y="708"/>
                                                </a:cubicBezTo>
                                                <a:cubicBezTo>
                                                  <a:pt x="242" y="708"/>
                                                  <a:pt x="242" y="709"/>
                                                  <a:pt x="241" y="709"/>
                                                </a:cubicBezTo>
                                                <a:cubicBezTo>
                                                  <a:pt x="238" y="714"/>
                                                  <a:pt x="240" y="719"/>
                                                  <a:pt x="240" y="724"/>
                                                </a:cubicBezTo>
                                                <a:cubicBezTo>
                                                  <a:pt x="246" y="721"/>
                                                  <a:pt x="252" y="719"/>
                                                  <a:pt x="258" y="716"/>
                                                </a:cubicBezTo>
                                                <a:cubicBezTo>
                                                  <a:pt x="276" y="708"/>
                                                  <a:pt x="294" y="697"/>
                                                  <a:pt x="313" y="690"/>
                                                </a:cubicBezTo>
                                                <a:cubicBezTo>
                                                  <a:pt x="322" y="686"/>
                                                  <a:pt x="331" y="680"/>
                                                  <a:pt x="340" y="676"/>
                                                </a:cubicBezTo>
                                                <a:cubicBezTo>
                                                  <a:pt x="349" y="672"/>
                                                  <a:pt x="358" y="668"/>
                                                  <a:pt x="367" y="664"/>
                                                </a:cubicBezTo>
                                                <a:cubicBezTo>
                                                  <a:pt x="384" y="656"/>
                                                  <a:pt x="400" y="647"/>
                                                  <a:pt x="417" y="640"/>
                                                </a:cubicBezTo>
                                                <a:cubicBezTo>
                                                  <a:pt x="429" y="635"/>
                                                  <a:pt x="440" y="628"/>
                                                  <a:pt x="451" y="623"/>
                                                </a:cubicBezTo>
                                                <a:close/>
                                                <a:moveTo>
                                                  <a:pt x="603" y="266"/>
                                                </a:moveTo>
                                                <a:cubicBezTo>
                                                  <a:pt x="607" y="266"/>
                                                  <a:pt x="612" y="265"/>
                                                  <a:pt x="616" y="267"/>
                                                </a:cubicBezTo>
                                                <a:cubicBezTo>
                                                  <a:pt x="619" y="269"/>
                                                  <a:pt x="623" y="269"/>
                                                  <a:pt x="626" y="270"/>
                                                </a:cubicBezTo>
                                                <a:cubicBezTo>
                                                  <a:pt x="632" y="270"/>
                                                  <a:pt x="639" y="270"/>
                                                  <a:pt x="644" y="272"/>
                                                </a:cubicBezTo>
                                                <a:cubicBezTo>
                                                  <a:pt x="654" y="275"/>
                                                  <a:pt x="665" y="276"/>
                                                  <a:pt x="675" y="278"/>
                                                </a:cubicBezTo>
                                                <a:cubicBezTo>
                                                  <a:pt x="678" y="278"/>
                                                  <a:pt x="681" y="279"/>
                                                  <a:pt x="683" y="280"/>
                                                </a:cubicBezTo>
                                                <a:cubicBezTo>
                                                  <a:pt x="686" y="280"/>
                                                  <a:pt x="689" y="279"/>
                                                  <a:pt x="692" y="282"/>
                                                </a:cubicBezTo>
                                                <a:cubicBezTo>
                                                  <a:pt x="699" y="282"/>
                                                  <a:pt x="707" y="284"/>
                                                  <a:pt x="714" y="286"/>
                                                </a:cubicBezTo>
                                                <a:cubicBezTo>
                                                  <a:pt x="720" y="287"/>
                                                  <a:pt x="726" y="286"/>
                                                  <a:pt x="731" y="288"/>
                                                </a:cubicBezTo>
                                                <a:cubicBezTo>
                                                  <a:pt x="740" y="291"/>
                                                  <a:pt x="749" y="291"/>
                                                  <a:pt x="758" y="294"/>
                                                </a:cubicBezTo>
                                                <a:cubicBezTo>
                                                  <a:pt x="763" y="295"/>
                                                  <a:pt x="770" y="294"/>
                                                  <a:pt x="775" y="296"/>
                                                </a:cubicBezTo>
                                                <a:cubicBezTo>
                                                  <a:pt x="786" y="299"/>
                                                  <a:pt x="797" y="300"/>
                                                  <a:pt x="808" y="303"/>
                                                </a:cubicBezTo>
                                                <a:cubicBezTo>
                                                  <a:pt x="809" y="304"/>
                                                  <a:pt x="810" y="304"/>
                                                  <a:pt x="811" y="305"/>
                                                </a:cubicBezTo>
                                                <a:cubicBezTo>
                                                  <a:pt x="803" y="313"/>
                                                  <a:pt x="795" y="321"/>
                                                  <a:pt x="788" y="330"/>
                                                </a:cubicBezTo>
                                                <a:cubicBezTo>
                                                  <a:pt x="775" y="344"/>
                                                  <a:pt x="761" y="356"/>
                                                  <a:pt x="749" y="371"/>
                                                </a:cubicBezTo>
                                                <a:cubicBezTo>
                                                  <a:pt x="738" y="384"/>
                                                  <a:pt x="724" y="395"/>
                                                  <a:pt x="713" y="408"/>
                                                </a:cubicBezTo>
                                                <a:cubicBezTo>
                                                  <a:pt x="697" y="427"/>
                                                  <a:pt x="679" y="444"/>
                                                  <a:pt x="663" y="460"/>
                                                </a:cubicBezTo>
                                                <a:cubicBezTo>
                                                  <a:pt x="662" y="465"/>
                                                  <a:pt x="661" y="468"/>
                                                  <a:pt x="660" y="473"/>
                                                </a:cubicBezTo>
                                                <a:cubicBezTo>
                                                  <a:pt x="664" y="468"/>
                                                  <a:pt x="666" y="465"/>
                                                  <a:pt x="668" y="462"/>
                                                </a:cubicBezTo>
                                                <a:cubicBezTo>
                                                  <a:pt x="681" y="448"/>
                                                  <a:pt x="695" y="435"/>
                                                  <a:pt x="708" y="421"/>
                                                </a:cubicBezTo>
                                                <a:cubicBezTo>
                                                  <a:pt x="726" y="400"/>
                                                  <a:pt x="747" y="380"/>
                                                  <a:pt x="766" y="360"/>
                                                </a:cubicBezTo>
                                                <a:cubicBezTo>
                                                  <a:pt x="785" y="340"/>
                                                  <a:pt x="804" y="320"/>
                                                  <a:pt x="823" y="301"/>
                                                </a:cubicBezTo>
                                                <a:cubicBezTo>
                                                  <a:pt x="818" y="297"/>
                                                  <a:pt x="811" y="298"/>
                                                  <a:pt x="805" y="296"/>
                                                </a:cubicBezTo>
                                                <a:cubicBezTo>
                                                  <a:pt x="801" y="295"/>
                                                  <a:pt x="797" y="295"/>
                                                  <a:pt x="793" y="294"/>
                                                </a:cubicBezTo>
                                                <a:cubicBezTo>
                                                  <a:pt x="789" y="293"/>
                                                  <a:pt x="784" y="293"/>
                                                  <a:pt x="780" y="292"/>
                                                </a:cubicBezTo>
                                                <a:cubicBezTo>
                                                  <a:pt x="769" y="290"/>
                                                  <a:pt x="759" y="288"/>
                                                  <a:pt x="749" y="286"/>
                                                </a:cubicBezTo>
                                                <a:cubicBezTo>
                                                  <a:pt x="738" y="284"/>
                                                  <a:pt x="727" y="282"/>
                                                  <a:pt x="716" y="280"/>
                                                </a:cubicBezTo>
                                                <a:cubicBezTo>
                                                  <a:pt x="707" y="278"/>
                                                  <a:pt x="697" y="277"/>
                                                  <a:pt x="688" y="275"/>
                                                </a:cubicBezTo>
                                                <a:cubicBezTo>
                                                  <a:pt x="683" y="275"/>
                                                  <a:pt x="678" y="275"/>
                                                  <a:pt x="674" y="273"/>
                                                </a:cubicBezTo>
                                                <a:cubicBezTo>
                                                  <a:pt x="669" y="271"/>
                                                  <a:pt x="665" y="273"/>
                                                  <a:pt x="661" y="271"/>
                                                </a:cubicBezTo>
                                                <a:cubicBezTo>
                                                  <a:pt x="658" y="269"/>
                                                  <a:pt x="653" y="271"/>
                                                  <a:pt x="650" y="268"/>
                                                </a:cubicBezTo>
                                                <a:cubicBezTo>
                                                  <a:pt x="640" y="268"/>
                                                  <a:pt x="630" y="263"/>
                                                  <a:pt x="620" y="264"/>
                                                </a:cubicBezTo>
                                                <a:cubicBezTo>
                                                  <a:pt x="616" y="260"/>
                                                  <a:pt x="611" y="263"/>
                                                  <a:pt x="606" y="261"/>
                                                </a:cubicBezTo>
                                                <a:cubicBezTo>
                                                  <a:pt x="604" y="259"/>
                                                  <a:pt x="601" y="260"/>
                                                  <a:pt x="599" y="260"/>
                                                </a:cubicBezTo>
                                                <a:cubicBezTo>
                                                  <a:pt x="597" y="259"/>
                                                  <a:pt x="594" y="258"/>
                                                  <a:pt x="592" y="258"/>
                                                </a:cubicBezTo>
                                                <a:cubicBezTo>
                                                  <a:pt x="592" y="258"/>
                                                  <a:pt x="592" y="259"/>
                                                  <a:pt x="592" y="259"/>
                                                </a:cubicBezTo>
                                                <a:cubicBezTo>
                                                  <a:pt x="595" y="261"/>
                                                  <a:pt x="599" y="263"/>
                                                  <a:pt x="603" y="266"/>
                                                </a:cubicBezTo>
                                                <a:close/>
                                                <a:moveTo>
                                                  <a:pt x="679" y="715"/>
                                                </a:moveTo>
                                                <a:cubicBezTo>
                                                  <a:pt x="676" y="714"/>
                                                  <a:pt x="674" y="714"/>
                                                  <a:pt x="673" y="714"/>
                                                </a:cubicBezTo>
                                                <a:cubicBezTo>
                                                  <a:pt x="658" y="706"/>
                                                  <a:pt x="643" y="698"/>
                                                  <a:pt x="627" y="692"/>
                                                </a:cubicBezTo>
                                                <a:cubicBezTo>
                                                  <a:pt x="612" y="685"/>
                                                  <a:pt x="597" y="677"/>
                                                  <a:pt x="581" y="670"/>
                                                </a:cubicBezTo>
                                                <a:cubicBezTo>
                                                  <a:pt x="559" y="659"/>
                                                  <a:pt x="537" y="649"/>
                                                  <a:pt x="515" y="638"/>
                                                </a:cubicBezTo>
                                                <a:cubicBezTo>
                                                  <a:pt x="504" y="632"/>
                                                  <a:pt x="493" y="627"/>
                                                  <a:pt x="481" y="622"/>
                                                </a:cubicBezTo>
                                                <a:cubicBezTo>
                                                  <a:pt x="479" y="622"/>
                                                  <a:pt x="476" y="622"/>
                                                  <a:pt x="471" y="622"/>
                                                </a:cubicBezTo>
                                                <a:cubicBezTo>
                                                  <a:pt x="489" y="631"/>
                                                  <a:pt x="505" y="638"/>
                                                  <a:pt x="520" y="646"/>
                                                </a:cubicBezTo>
                                                <a:cubicBezTo>
                                                  <a:pt x="540" y="655"/>
                                                  <a:pt x="559" y="664"/>
                                                  <a:pt x="578" y="673"/>
                                                </a:cubicBezTo>
                                                <a:cubicBezTo>
                                                  <a:pt x="592" y="680"/>
                                                  <a:pt x="606" y="687"/>
                                                  <a:pt x="620" y="694"/>
                                                </a:cubicBezTo>
                                                <a:cubicBezTo>
                                                  <a:pt x="642" y="703"/>
                                                  <a:pt x="662" y="714"/>
                                                  <a:pt x="684" y="725"/>
                                                </a:cubicBezTo>
                                                <a:cubicBezTo>
                                                  <a:pt x="684" y="721"/>
                                                  <a:pt x="685" y="717"/>
                                                  <a:pt x="684" y="714"/>
                                                </a:cubicBezTo>
                                                <a:cubicBezTo>
                                                  <a:pt x="682" y="710"/>
                                                  <a:pt x="684" y="705"/>
                                                  <a:pt x="682" y="701"/>
                                                </a:cubicBezTo>
                                                <a:cubicBezTo>
                                                  <a:pt x="680" y="696"/>
                                                  <a:pt x="680" y="692"/>
                                                  <a:pt x="680" y="687"/>
                                                </a:cubicBezTo>
                                                <a:cubicBezTo>
                                                  <a:pt x="680" y="686"/>
                                                  <a:pt x="681" y="684"/>
                                                  <a:pt x="680" y="684"/>
                                                </a:cubicBezTo>
                                                <a:cubicBezTo>
                                                  <a:pt x="677" y="681"/>
                                                  <a:pt x="678" y="677"/>
                                                  <a:pt x="678" y="673"/>
                                                </a:cubicBezTo>
                                                <a:cubicBezTo>
                                                  <a:pt x="679" y="669"/>
                                                  <a:pt x="677" y="666"/>
                                                  <a:pt x="676" y="662"/>
                                                </a:cubicBezTo>
                                                <a:cubicBezTo>
                                                  <a:pt x="676" y="654"/>
                                                  <a:pt x="676" y="646"/>
                                                  <a:pt x="674" y="639"/>
                                                </a:cubicBezTo>
                                                <a:cubicBezTo>
                                                  <a:pt x="673" y="634"/>
                                                  <a:pt x="674" y="629"/>
                                                  <a:pt x="672" y="625"/>
                                                </a:cubicBezTo>
                                                <a:cubicBezTo>
                                                  <a:pt x="670" y="621"/>
                                                  <a:pt x="671" y="617"/>
                                                  <a:pt x="670" y="613"/>
                                                </a:cubicBezTo>
                                                <a:cubicBezTo>
                                                  <a:pt x="670" y="610"/>
                                                  <a:pt x="668" y="606"/>
                                                  <a:pt x="668" y="602"/>
                                                </a:cubicBezTo>
                                                <a:cubicBezTo>
                                                  <a:pt x="668" y="595"/>
                                                  <a:pt x="665" y="588"/>
                                                  <a:pt x="666" y="580"/>
                                                </a:cubicBezTo>
                                                <a:cubicBezTo>
                                                  <a:pt x="663" y="575"/>
                                                  <a:pt x="666" y="569"/>
                                                  <a:pt x="664" y="565"/>
                                                </a:cubicBezTo>
                                                <a:cubicBezTo>
                                                  <a:pt x="662" y="560"/>
                                                  <a:pt x="663" y="556"/>
                                                  <a:pt x="662" y="552"/>
                                                </a:cubicBezTo>
                                                <a:cubicBezTo>
                                                  <a:pt x="662" y="548"/>
                                                  <a:pt x="660" y="544"/>
                                                  <a:pt x="660" y="540"/>
                                                </a:cubicBezTo>
                                                <a:cubicBezTo>
                                                  <a:pt x="661" y="533"/>
                                                  <a:pt x="658" y="526"/>
                                                  <a:pt x="658" y="519"/>
                                                </a:cubicBezTo>
                                                <a:cubicBezTo>
                                                  <a:pt x="657" y="511"/>
                                                  <a:pt x="655" y="503"/>
                                                  <a:pt x="654" y="494"/>
                                                </a:cubicBezTo>
                                                <a:cubicBezTo>
                                                  <a:pt x="654" y="494"/>
                                                  <a:pt x="653" y="494"/>
                                                  <a:pt x="653" y="493"/>
                                                </a:cubicBezTo>
                                                <a:cubicBezTo>
                                                  <a:pt x="652" y="495"/>
                                                  <a:pt x="651" y="496"/>
                                                  <a:pt x="650" y="499"/>
                                                </a:cubicBezTo>
                                                <a:cubicBezTo>
                                                  <a:pt x="650" y="503"/>
                                                  <a:pt x="650" y="507"/>
                                                  <a:pt x="652" y="512"/>
                                                </a:cubicBezTo>
                                                <a:cubicBezTo>
                                                  <a:pt x="653" y="517"/>
                                                  <a:pt x="651" y="523"/>
                                                  <a:pt x="654" y="527"/>
                                                </a:cubicBezTo>
                                                <a:cubicBezTo>
                                                  <a:pt x="654" y="538"/>
                                                  <a:pt x="656" y="548"/>
                                                  <a:pt x="658" y="559"/>
                                                </a:cubicBezTo>
                                                <a:cubicBezTo>
                                                  <a:pt x="659" y="569"/>
                                                  <a:pt x="660" y="579"/>
                                                  <a:pt x="662" y="589"/>
                                                </a:cubicBezTo>
                                                <a:cubicBezTo>
                                                  <a:pt x="664" y="596"/>
                                                  <a:pt x="664" y="604"/>
                                                  <a:pt x="664" y="612"/>
                                                </a:cubicBezTo>
                                                <a:cubicBezTo>
                                                  <a:pt x="664" y="613"/>
                                                  <a:pt x="664" y="614"/>
                                                  <a:pt x="664" y="615"/>
                                                </a:cubicBezTo>
                                                <a:cubicBezTo>
                                                  <a:pt x="668" y="618"/>
                                                  <a:pt x="666" y="622"/>
                                                  <a:pt x="666" y="625"/>
                                                </a:cubicBezTo>
                                                <a:cubicBezTo>
                                                  <a:pt x="667" y="628"/>
                                                  <a:pt x="668" y="632"/>
                                                  <a:pt x="668" y="635"/>
                                                </a:cubicBezTo>
                                                <a:cubicBezTo>
                                                  <a:pt x="669" y="643"/>
                                                  <a:pt x="669" y="652"/>
                                                  <a:pt x="671" y="659"/>
                                                </a:cubicBezTo>
                                                <a:cubicBezTo>
                                                  <a:pt x="672" y="664"/>
                                                  <a:pt x="671" y="669"/>
                                                  <a:pt x="672" y="673"/>
                                                </a:cubicBezTo>
                                                <a:cubicBezTo>
                                                  <a:pt x="674" y="678"/>
                                                  <a:pt x="674" y="682"/>
                                                  <a:pt x="674" y="687"/>
                                                </a:cubicBezTo>
                                                <a:cubicBezTo>
                                                  <a:pt x="674" y="688"/>
                                                  <a:pt x="674" y="689"/>
                                                  <a:pt x="674" y="689"/>
                                                </a:cubicBezTo>
                                                <a:cubicBezTo>
                                                  <a:pt x="678" y="693"/>
                                                  <a:pt x="675" y="697"/>
                                                  <a:pt x="676" y="701"/>
                                                </a:cubicBezTo>
                                                <a:cubicBezTo>
                                                  <a:pt x="677" y="705"/>
                                                  <a:pt x="678" y="709"/>
                                                  <a:pt x="679" y="715"/>
                                                </a:cubicBezTo>
                                                <a:close/>
                                                <a:moveTo>
                                                  <a:pt x="459" y="742"/>
                                                </a:moveTo>
                                                <a:cubicBezTo>
                                                  <a:pt x="459" y="703"/>
                                                  <a:pt x="459" y="665"/>
                                                  <a:pt x="459" y="625"/>
                                                </a:cubicBezTo>
                                                <a:cubicBezTo>
                                                  <a:pt x="453" y="628"/>
                                                  <a:pt x="448" y="630"/>
                                                  <a:pt x="443" y="632"/>
                                                </a:cubicBezTo>
                                                <a:cubicBezTo>
                                                  <a:pt x="443" y="669"/>
                                                  <a:pt x="443" y="706"/>
                                                  <a:pt x="443" y="742"/>
                                                </a:cubicBezTo>
                                                <a:cubicBezTo>
                                                  <a:pt x="449" y="742"/>
                                                  <a:pt x="454" y="742"/>
                                                  <a:pt x="459" y="742"/>
                                                </a:cubicBezTo>
                                                <a:close/>
                                                <a:moveTo>
                                                  <a:pt x="479" y="742"/>
                                                </a:moveTo>
                                                <a:cubicBezTo>
                                                  <a:pt x="479" y="705"/>
                                                  <a:pt x="479" y="669"/>
                                                  <a:pt x="479" y="632"/>
                                                </a:cubicBezTo>
                                                <a:cubicBezTo>
                                                  <a:pt x="474" y="630"/>
                                                  <a:pt x="470" y="627"/>
                                                  <a:pt x="465" y="626"/>
                                                </a:cubicBezTo>
                                                <a:cubicBezTo>
                                                  <a:pt x="465" y="665"/>
                                                  <a:pt x="465" y="704"/>
                                                  <a:pt x="465" y="742"/>
                                                </a:cubicBezTo>
                                                <a:cubicBezTo>
                                                  <a:pt x="470" y="742"/>
                                                  <a:pt x="474" y="742"/>
                                                  <a:pt x="479" y="742"/>
                                                </a:cubicBezTo>
                                                <a:close/>
                                                <a:moveTo>
                                                  <a:pt x="760" y="452"/>
                                                </a:moveTo>
                                                <a:cubicBezTo>
                                                  <a:pt x="760" y="437"/>
                                                  <a:pt x="760" y="422"/>
                                                  <a:pt x="760" y="408"/>
                                                </a:cubicBezTo>
                                                <a:cubicBezTo>
                                                  <a:pt x="757" y="400"/>
                                                  <a:pt x="753" y="392"/>
                                                  <a:pt x="750" y="385"/>
                                                </a:cubicBezTo>
                                                <a:cubicBezTo>
                                                  <a:pt x="747" y="387"/>
                                                  <a:pt x="745" y="389"/>
                                                  <a:pt x="743" y="391"/>
                                                </a:cubicBezTo>
                                                <a:cubicBezTo>
                                                  <a:pt x="742" y="398"/>
                                                  <a:pt x="741" y="405"/>
                                                  <a:pt x="738" y="411"/>
                                                </a:cubicBezTo>
                                                <a:cubicBezTo>
                                                  <a:pt x="737" y="414"/>
                                                  <a:pt x="737" y="416"/>
                                                  <a:pt x="737" y="418"/>
                                                </a:cubicBezTo>
                                                <a:cubicBezTo>
                                                  <a:pt x="735" y="426"/>
                                                  <a:pt x="738" y="434"/>
                                                  <a:pt x="739" y="442"/>
                                                </a:cubicBezTo>
                                                <a:cubicBezTo>
                                                  <a:pt x="740" y="452"/>
                                                  <a:pt x="736" y="461"/>
                                                  <a:pt x="737" y="471"/>
                                                </a:cubicBezTo>
                                                <a:cubicBezTo>
                                                  <a:pt x="737" y="472"/>
                                                  <a:pt x="737" y="472"/>
                                                  <a:pt x="737" y="473"/>
                                                </a:cubicBezTo>
                                                <a:cubicBezTo>
                                                  <a:pt x="739" y="472"/>
                                                  <a:pt x="740" y="471"/>
                                                  <a:pt x="742" y="470"/>
                                                </a:cubicBezTo>
                                                <a:cubicBezTo>
                                                  <a:pt x="744" y="478"/>
                                                  <a:pt x="746" y="485"/>
                                                  <a:pt x="748" y="493"/>
                                                </a:cubicBezTo>
                                                <a:cubicBezTo>
                                                  <a:pt x="754" y="480"/>
                                                  <a:pt x="756" y="466"/>
                                                  <a:pt x="755" y="452"/>
                                                </a:cubicBezTo>
                                                <a:cubicBezTo>
                                                  <a:pt x="755" y="451"/>
                                                  <a:pt x="754" y="450"/>
                                                  <a:pt x="754" y="449"/>
                                                </a:cubicBezTo>
                                                <a:cubicBezTo>
                                                  <a:pt x="751" y="442"/>
                                                  <a:pt x="748" y="434"/>
                                                  <a:pt x="744" y="427"/>
                                                </a:cubicBezTo>
                                                <a:cubicBezTo>
                                                  <a:pt x="742" y="422"/>
                                                  <a:pt x="740" y="417"/>
                                                  <a:pt x="741" y="410"/>
                                                </a:cubicBezTo>
                                                <a:cubicBezTo>
                                                  <a:pt x="742" y="411"/>
                                                  <a:pt x="743" y="411"/>
                                                  <a:pt x="745" y="411"/>
                                                </a:cubicBezTo>
                                                <a:cubicBezTo>
                                                  <a:pt x="744" y="419"/>
                                                  <a:pt x="748" y="426"/>
                                                  <a:pt x="752" y="432"/>
                                                </a:cubicBezTo>
                                                <a:cubicBezTo>
                                                  <a:pt x="755" y="439"/>
                                                  <a:pt x="758" y="445"/>
                                                  <a:pt x="760" y="452"/>
                                                </a:cubicBezTo>
                                                <a:close/>
                                                <a:moveTo>
                                                  <a:pt x="425" y="817"/>
                                                </a:moveTo>
                                                <a:cubicBezTo>
                                                  <a:pt x="421" y="817"/>
                                                  <a:pt x="418" y="816"/>
                                                  <a:pt x="415" y="818"/>
                                                </a:cubicBezTo>
                                                <a:cubicBezTo>
                                                  <a:pt x="428" y="818"/>
                                                  <a:pt x="441" y="822"/>
                                                  <a:pt x="454" y="821"/>
                                                </a:cubicBezTo>
                                                <a:cubicBezTo>
                                                  <a:pt x="470" y="820"/>
                                                  <a:pt x="486" y="823"/>
                                                  <a:pt x="502" y="819"/>
                                                </a:cubicBezTo>
                                                <a:cubicBezTo>
                                                  <a:pt x="511" y="820"/>
                                                  <a:pt x="520" y="816"/>
                                                  <a:pt x="529" y="816"/>
                                                </a:cubicBezTo>
                                                <a:cubicBezTo>
                                                  <a:pt x="529" y="816"/>
                                                  <a:pt x="529" y="816"/>
                                                  <a:pt x="530" y="815"/>
                                                </a:cubicBezTo>
                                                <a:cubicBezTo>
                                                  <a:pt x="525" y="815"/>
                                                  <a:pt x="520" y="815"/>
                                                  <a:pt x="516" y="815"/>
                                                </a:cubicBezTo>
                                                <a:cubicBezTo>
                                                  <a:pt x="515" y="809"/>
                                                  <a:pt x="514" y="804"/>
                                                  <a:pt x="513" y="799"/>
                                                </a:cubicBezTo>
                                                <a:cubicBezTo>
                                                  <a:pt x="511" y="799"/>
                                                  <a:pt x="510" y="799"/>
                                                  <a:pt x="510" y="799"/>
                                                </a:cubicBezTo>
                                                <a:cubicBezTo>
                                                  <a:pt x="511" y="804"/>
                                                  <a:pt x="512" y="809"/>
                                                  <a:pt x="513" y="815"/>
                                                </a:cubicBezTo>
                                                <a:cubicBezTo>
                                                  <a:pt x="509" y="819"/>
                                                  <a:pt x="504" y="816"/>
                                                  <a:pt x="500" y="817"/>
                                                </a:cubicBezTo>
                                                <a:cubicBezTo>
                                                  <a:pt x="499" y="813"/>
                                                  <a:pt x="498" y="811"/>
                                                  <a:pt x="497" y="807"/>
                                                </a:cubicBezTo>
                                                <a:cubicBezTo>
                                                  <a:pt x="497" y="804"/>
                                                  <a:pt x="497" y="800"/>
                                                  <a:pt x="497" y="797"/>
                                                </a:cubicBezTo>
                                                <a:cubicBezTo>
                                                  <a:pt x="497" y="797"/>
                                                  <a:pt x="496" y="797"/>
                                                  <a:pt x="496" y="797"/>
                                                </a:cubicBezTo>
                                                <a:cubicBezTo>
                                                  <a:pt x="495" y="802"/>
                                                  <a:pt x="495" y="808"/>
                                                  <a:pt x="495" y="813"/>
                                                </a:cubicBezTo>
                                                <a:cubicBezTo>
                                                  <a:pt x="490" y="809"/>
                                                  <a:pt x="486" y="808"/>
                                                  <a:pt x="481" y="809"/>
                                                </a:cubicBezTo>
                                                <a:cubicBezTo>
                                                  <a:pt x="481" y="813"/>
                                                  <a:pt x="481" y="816"/>
                                                  <a:pt x="480" y="820"/>
                                                </a:cubicBezTo>
                                                <a:cubicBezTo>
                                                  <a:pt x="478" y="818"/>
                                                  <a:pt x="476" y="817"/>
                                                  <a:pt x="475" y="816"/>
                                                </a:cubicBezTo>
                                                <a:cubicBezTo>
                                                  <a:pt x="475" y="813"/>
                                                  <a:pt x="475" y="811"/>
                                                  <a:pt x="475" y="809"/>
                                                </a:cubicBezTo>
                                                <a:cubicBezTo>
                                                  <a:pt x="465" y="809"/>
                                                  <a:pt x="456" y="809"/>
                                                  <a:pt x="447" y="809"/>
                                                </a:cubicBezTo>
                                                <a:cubicBezTo>
                                                  <a:pt x="447" y="813"/>
                                                  <a:pt x="447" y="816"/>
                                                  <a:pt x="447" y="819"/>
                                                </a:cubicBezTo>
                                                <a:cubicBezTo>
                                                  <a:pt x="444" y="819"/>
                                                  <a:pt x="443" y="819"/>
                                                  <a:pt x="441" y="819"/>
                                                </a:cubicBezTo>
                                                <a:cubicBezTo>
                                                  <a:pt x="441" y="815"/>
                                                  <a:pt x="442" y="812"/>
                                                  <a:pt x="442" y="809"/>
                                                </a:cubicBezTo>
                                                <a:cubicBezTo>
                                                  <a:pt x="440" y="809"/>
                                                  <a:pt x="437" y="809"/>
                                                  <a:pt x="432" y="809"/>
                                                </a:cubicBezTo>
                                                <a:cubicBezTo>
                                                  <a:pt x="432" y="810"/>
                                                  <a:pt x="431" y="811"/>
                                                  <a:pt x="430" y="813"/>
                                                </a:cubicBezTo>
                                                <a:cubicBezTo>
                                                  <a:pt x="430" y="813"/>
                                                  <a:pt x="429" y="813"/>
                                                  <a:pt x="429" y="812"/>
                                                </a:cubicBezTo>
                                                <a:cubicBezTo>
                                                  <a:pt x="429" y="807"/>
                                                  <a:pt x="429" y="802"/>
                                                  <a:pt x="429" y="796"/>
                                                </a:cubicBezTo>
                                                <a:cubicBezTo>
                                                  <a:pt x="427" y="798"/>
                                                  <a:pt x="426" y="798"/>
                                                  <a:pt x="425" y="800"/>
                                                </a:cubicBezTo>
                                                <a:cubicBezTo>
                                                  <a:pt x="425" y="805"/>
                                                  <a:pt x="425" y="811"/>
                                                  <a:pt x="425" y="817"/>
                                                </a:cubicBezTo>
                                                <a:close/>
                                                <a:moveTo>
                                                  <a:pt x="664" y="212"/>
                                                </a:moveTo>
                                                <a:cubicBezTo>
                                                  <a:pt x="662" y="198"/>
                                                  <a:pt x="650" y="176"/>
                                                  <a:pt x="642" y="167"/>
                                                </a:cubicBezTo>
                                                <a:cubicBezTo>
                                                  <a:pt x="642" y="166"/>
                                                  <a:pt x="642" y="164"/>
                                                  <a:pt x="643" y="163"/>
                                                </a:cubicBezTo>
                                                <a:cubicBezTo>
                                                  <a:pt x="649" y="163"/>
                                                  <a:pt x="648" y="169"/>
                                                  <a:pt x="651" y="172"/>
                                                </a:cubicBezTo>
                                                <a:cubicBezTo>
                                                  <a:pt x="654" y="174"/>
                                                  <a:pt x="655" y="178"/>
                                                  <a:pt x="658" y="182"/>
                                                </a:cubicBezTo>
                                                <a:cubicBezTo>
                                                  <a:pt x="657" y="175"/>
                                                  <a:pt x="658" y="169"/>
                                                  <a:pt x="656" y="164"/>
                                                </a:cubicBezTo>
                                                <a:cubicBezTo>
                                                  <a:pt x="652" y="155"/>
                                                  <a:pt x="646" y="147"/>
                                                  <a:pt x="636" y="141"/>
                                                </a:cubicBezTo>
                                                <a:cubicBezTo>
                                                  <a:pt x="636" y="142"/>
                                                  <a:pt x="636" y="143"/>
                                                  <a:pt x="636" y="144"/>
                                                </a:cubicBezTo>
                                                <a:cubicBezTo>
                                                  <a:pt x="639" y="149"/>
                                                  <a:pt x="638" y="154"/>
                                                  <a:pt x="638" y="159"/>
                                                </a:cubicBezTo>
                                                <a:cubicBezTo>
                                                  <a:pt x="638" y="168"/>
                                                  <a:pt x="635" y="176"/>
                                                  <a:pt x="637" y="184"/>
                                                </a:cubicBezTo>
                                                <a:cubicBezTo>
                                                  <a:pt x="639" y="193"/>
                                                  <a:pt x="646" y="197"/>
                                                  <a:pt x="651" y="203"/>
                                                </a:cubicBezTo>
                                                <a:cubicBezTo>
                                                  <a:pt x="652" y="202"/>
                                                  <a:pt x="653" y="202"/>
                                                  <a:pt x="654" y="201"/>
                                                </a:cubicBezTo>
                                                <a:cubicBezTo>
                                                  <a:pt x="658" y="205"/>
                                                  <a:pt x="661" y="208"/>
                                                  <a:pt x="664" y="212"/>
                                                </a:cubicBezTo>
                                                <a:close/>
                                                <a:moveTo>
                                                  <a:pt x="154" y="286"/>
                                                </a:moveTo>
                                                <a:cubicBezTo>
                                                  <a:pt x="161" y="276"/>
                                                  <a:pt x="161" y="267"/>
                                                  <a:pt x="156" y="258"/>
                                                </a:cubicBezTo>
                                                <a:cubicBezTo>
                                                  <a:pt x="154" y="259"/>
                                                  <a:pt x="153" y="263"/>
                                                  <a:pt x="149" y="261"/>
                                                </a:cubicBezTo>
                                                <a:cubicBezTo>
                                                  <a:pt x="154" y="252"/>
                                                  <a:pt x="150" y="247"/>
                                                  <a:pt x="144" y="241"/>
                                                </a:cubicBezTo>
                                                <a:cubicBezTo>
                                                  <a:pt x="133" y="256"/>
                                                  <a:pt x="128" y="272"/>
                                                  <a:pt x="127" y="290"/>
                                                </a:cubicBezTo>
                                                <a:cubicBezTo>
                                                  <a:pt x="129" y="290"/>
                                                  <a:pt x="131" y="290"/>
                                                  <a:pt x="132" y="290"/>
                                                </a:cubicBezTo>
                                                <a:cubicBezTo>
                                                  <a:pt x="132" y="287"/>
                                                  <a:pt x="132" y="285"/>
                                                  <a:pt x="131" y="282"/>
                                                </a:cubicBezTo>
                                                <a:cubicBezTo>
                                                  <a:pt x="131" y="282"/>
                                                  <a:pt x="132" y="282"/>
                                                  <a:pt x="133" y="282"/>
                                                </a:cubicBezTo>
                                                <a:cubicBezTo>
                                                  <a:pt x="135" y="284"/>
                                                  <a:pt x="137" y="286"/>
                                                  <a:pt x="138" y="288"/>
                                                </a:cubicBezTo>
                                                <a:cubicBezTo>
                                                  <a:pt x="140" y="288"/>
                                                  <a:pt x="142" y="288"/>
                                                  <a:pt x="144" y="288"/>
                                                </a:cubicBezTo>
                                                <a:cubicBezTo>
                                                  <a:pt x="143" y="285"/>
                                                  <a:pt x="141" y="283"/>
                                                  <a:pt x="141" y="281"/>
                                                </a:cubicBezTo>
                                                <a:cubicBezTo>
                                                  <a:pt x="142" y="276"/>
                                                  <a:pt x="140" y="271"/>
                                                  <a:pt x="136" y="268"/>
                                                </a:cubicBezTo>
                                                <a:cubicBezTo>
                                                  <a:pt x="135" y="266"/>
                                                  <a:pt x="136" y="264"/>
                                                  <a:pt x="135" y="262"/>
                                                </a:cubicBezTo>
                                                <a:cubicBezTo>
                                                  <a:pt x="137" y="262"/>
                                                  <a:pt x="137" y="262"/>
                                                  <a:pt x="138" y="262"/>
                                                </a:cubicBezTo>
                                                <a:cubicBezTo>
                                                  <a:pt x="139" y="263"/>
                                                  <a:pt x="139" y="264"/>
                                                  <a:pt x="141" y="267"/>
                                                </a:cubicBezTo>
                                                <a:cubicBezTo>
                                                  <a:pt x="141" y="263"/>
                                                  <a:pt x="141" y="261"/>
                                                  <a:pt x="141" y="258"/>
                                                </a:cubicBezTo>
                                                <a:cubicBezTo>
                                                  <a:pt x="143" y="257"/>
                                                  <a:pt x="145" y="256"/>
                                                  <a:pt x="148" y="255"/>
                                                </a:cubicBezTo>
                                                <a:cubicBezTo>
                                                  <a:pt x="147" y="260"/>
                                                  <a:pt x="143" y="264"/>
                                                  <a:pt x="146" y="268"/>
                                                </a:cubicBezTo>
                                                <a:cubicBezTo>
                                                  <a:pt x="147" y="267"/>
                                                  <a:pt x="147" y="266"/>
                                                  <a:pt x="149" y="265"/>
                                                </a:cubicBezTo>
                                                <a:cubicBezTo>
                                                  <a:pt x="149" y="267"/>
                                                  <a:pt x="149" y="269"/>
                                                  <a:pt x="149" y="270"/>
                                                </a:cubicBezTo>
                                                <a:cubicBezTo>
                                                  <a:pt x="148" y="272"/>
                                                  <a:pt x="146" y="274"/>
                                                  <a:pt x="145" y="275"/>
                                                </a:cubicBezTo>
                                                <a:cubicBezTo>
                                                  <a:pt x="146" y="277"/>
                                                  <a:pt x="147" y="278"/>
                                                  <a:pt x="147" y="280"/>
                                                </a:cubicBezTo>
                                                <a:cubicBezTo>
                                                  <a:pt x="147" y="282"/>
                                                  <a:pt x="147" y="284"/>
                                                  <a:pt x="147" y="286"/>
                                                </a:cubicBezTo>
                                                <a:cubicBezTo>
                                                  <a:pt x="150" y="286"/>
                                                  <a:pt x="152" y="286"/>
                                                  <a:pt x="154" y="286"/>
                                                </a:cubicBezTo>
                                                <a:close/>
                                                <a:moveTo>
                                                  <a:pt x="240" y="561"/>
                                                </a:moveTo>
                                                <a:cubicBezTo>
                                                  <a:pt x="232" y="555"/>
                                                  <a:pt x="231" y="546"/>
                                                  <a:pt x="227" y="539"/>
                                                </a:cubicBezTo>
                                                <a:cubicBezTo>
                                                  <a:pt x="226" y="541"/>
                                                  <a:pt x="225" y="542"/>
                                                  <a:pt x="224" y="544"/>
                                                </a:cubicBezTo>
                                                <a:cubicBezTo>
                                                  <a:pt x="223" y="545"/>
                                                  <a:pt x="224" y="547"/>
                                                  <a:pt x="224" y="548"/>
                                                </a:cubicBezTo>
                                                <a:cubicBezTo>
                                                  <a:pt x="222" y="553"/>
                                                  <a:pt x="222" y="557"/>
                                                  <a:pt x="221" y="562"/>
                                                </a:cubicBezTo>
                                                <a:cubicBezTo>
                                                  <a:pt x="219" y="575"/>
                                                  <a:pt x="219" y="579"/>
                                                  <a:pt x="222" y="588"/>
                                                </a:cubicBezTo>
                                                <a:cubicBezTo>
                                                  <a:pt x="223" y="591"/>
                                                  <a:pt x="224" y="596"/>
                                                  <a:pt x="226" y="599"/>
                                                </a:cubicBezTo>
                                                <a:cubicBezTo>
                                                  <a:pt x="227" y="602"/>
                                                  <a:pt x="230" y="605"/>
                                                  <a:pt x="233" y="608"/>
                                                </a:cubicBezTo>
                                                <a:cubicBezTo>
                                                  <a:pt x="234" y="600"/>
                                                  <a:pt x="235" y="592"/>
                                                  <a:pt x="236" y="586"/>
                                                </a:cubicBezTo>
                                                <a:cubicBezTo>
                                                  <a:pt x="230" y="576"/>
                                                  <a:pt x="222" y="569"/>
                                                  <a:pt x="224" y="558"/>
                                                </a:cubicBezTo>
                                                <a:cubicBezTo>
                                                  <a:pt x="225" y="557"/>
                                                  <a:pt x="226" y="557"/>
                                                  <a:pt x="227" y="557"/>
                                                </a:cubicBezTo>
                                                <a:cubicBezTo>
                                                  <a:pt x="228" y="565"/>
                                                  <a:pt x="232" y="573"/>
                                                  <a:pt x="238" y="580"/>
                                                </a:cubicBezTo>
                                                <a:cubicBezTo>
                                                  <a:pt x="239" y="573"/>
                                                  <a:pt x="239" y="567"/>
                                                  <a:pt x="240" y="561"/>
                                                </a:cubicBezTo>
                                                <a:close/>
                                                <a:moveTo>
                                                  <a:pt x="227" y="271"/>
                                                </a:moveTo>
                                                <a:cubicBezTo>
                                                  <a:pt x="229" y="266"/>
                                                  <a:pt x="226" y="261"/>
                                                  <a:pt x="229" y="257"/>
                                                </a:cubicBezTo>
                                                <a:cubicBezTo>
                                                  <a:pt x="232" y="252"/>
                                                  <a:pt x="233" y="247"/>
                                                  <a:pt x="240" y="244"/>
                                                </a:cubicBezTo>
                                                <a:cubicBezTo>
                                                  <a:pt x="239" y="247"/>
                                                  <a:pt x="239" y="249"/>
                                                  <a:pt x="238" y="250"/>
                                                </a:cubicBezTo>
                                                <a:cubicBezTo>
                                                  <a:pt x="234" y="256"/>
                                                  <a:pt x="230" y="262"/>
                                                  <a:pt x="232" y="270"/>
                                                </a:cubicBezTo>
                                                <a:cubicBezTo>
                                                  <a:pt x="236" y="267"/>
                                                  <a:pt x="239" y="264"/>
                                                  <a:pt x="242" y="260"/>
                                                </a:cubicBezTo>
                                                <a:cubicBezTo>
                                                  <a:pt x="243" y="262"/>
                                                  <a:pt x="244" y="263"/>
                                                  <a:pt x="244" y="265"/>
                                                </a:cubicBezTo>
                                                <a:cubicBezTo>
                                                  <a:pt x="247" y="265"/>
                                                  <a:pt x="249" y="269"/>
                                                  <a:pt x="254" y="267"/>
                                                </a:cubicBezTo>
                                                <a:cubicBezTo>
                                                  <a:pt x="260" y="257"/>
                                                  <a:pt x="264" y="246"/>
                                                  <a:pt x="264" y="233"/>
                                                </a:cubicBezTo>
                                                <a:cubicBezTo>
                                                  <a:pt x="262" y="234"/>
                                                  <a:pt x="261" y="234"/>
                                                  <a:pt x="260" y="234"/>
                                                </a:cubicBezTo>
                                                <a:cubicBezTo>
                                                  <a:pt x="260" y="236"/>
                                                  <a:pt x="260" y="238"/>
                                                  <a:pt x="260" y="241"/>
                                                </a:cubicBezTo>
                                                <a:cubicBezTo>
                                                  <a:pt x="258" y="242"/>
                                                  <a:pt x="256" y="243"/>
                                                  <a:pt x="253" y="244"/>
                                                </a:cubicBezTo>
                                                <a:cubicBezTo>
                                                  <a:pt x="254" y="240"/>
                                                  <a:pt x="255" y="238"/>
                                                  <a:pt x="256" y="236"/>
                                                </a:cubicBezTo>
                                                <a:cubicBezTo>
                                                  <a:pt x="254" y="236"/>
                                                  <a:pt x="253" y="236"/>
                                                  <a:pt x="252" y="236"/>
                                                </a:cubicBezTo>
                                                <a:cubicBezTo>
                                                  <a:pt x="251" y="240"/>
                                                  <a:pt x="251" y="245"/>
                                                  <a:pt x="250" y="250"/>
                                                </a:cubicBezTo>
                                                <a:cubicBezTo>
                                                  <a:pt x="250" y="250"/>
                                                  <a:pt x="250" y="251"/>
                                                  <a:pt x="251" y="251"/>
                                                </a:cubicBezTo>
                                                <a:cubicBezTo>
                                                  <a:pt x="253" y="250"/>
                                                  <a:pt x="255" y="248"/>
                                                  <a:pt x="258" y="251"/>
                                                </a:cubicBezTo>
                                                <a:cubicBezTo>
                                                  <a:pt x="256" y="257"/>
                                                  <a:pt x="248" y="255"/>
                                                  <a:pt x="244" y="261"/>
                                                </a:cubicBezTo>
                                                <a:cubicBezTo>
                                                  <a:pt x="243" y="251"/>
                                                  <a:pt x="245" y="244"/>
                                                  <a:pt x="251" y="236"/>
                                                </a:cubicBezTo>
                                                <a:cubicBezTo>
                                                  <a:pt x="242" y="241"/>
                                                  <a:pt x="235" y="244"/>
                                                  <a:pt x="228" y="248"/>
                                                </a:cubicBezTo>
                                                <a:cubicBezTo>
                                                  <a:pt x="225" y="257"/>
                                                  <a:pt x="222" y="265"/>
                                                  <a:pt x="218" y="274"/>
                                                </a:cubicBezTo>
                                                <a:cubicBezTo>
                                                  <a:pt x="221" y="273"/>
                                                  <a:pt x="224" y="272"/>
                                                  <a:pt x="227" y="271"/>
                                                </a:cubicBezTo>
                                                <a:close/>
                                                <a:moveTo>
                                                  <a:pt x="215" y="542"/>
                                                </a:moveTo>
                                                <a:cubicBezTo>
                                                  <a:pt x="209" y="537"/>
                                                  <a:pt x="207" y="530"/>
                                                  <a:pt x="204" y="523"/>
                                                </a:cubicBezTo>
                                                <a:cubicBezTo>
                                                  <a:pt x="203" y="521"/>
                                                  <a:pt x="204" y="519"/>
                                                  <a:pt x="205" y="514"/>
                                                </a:cubicBezTo>
                                                <a:cubicBezTo>
                                                  <a:pt x="210" y="522"/>
                                                  <a:pt x="210" y="530"/>
                                                  <a:pt x="215" y="536"/>
                                                </a:cubicBezTo>
                                                <a:cubicBezTo>
                                                  <a:pt x="216" y="531"/>
                                                  <a:pt x="215" y="527"/>
                                                  <a:pt x="217" y="523"/>
                                                </a:cubicBezTo>
                                                <a:cubicBezTo>
                                                  <a:pt x="218" y="522"/>
                                                  <a:pt x="218" y="519"/>
                                                  <a:pt x="217" y="518"/>
                                                </a:cubicBezTo>
                                                <a:cubicBezTo>
                                                  <a:pt x="215" y="513"/>
                                                  <a:pt x="212" y="508"/>
                                                  <a:pt x="209" y="503"/>
                                                </a:cubicBezTo>
                                                <a:cubicBezTo>
                                                  <a:pt x="204" y="511"/>
                                                  <a:pt x="200" y="519"/>
                                                  <a:pt x="199" y="527"/>
                                                </a:cubicBezTo>
                                                <a:cubicBezTo>
                                                  <a:pt x="197" y="534"/>
                                                  <a:pt x="192" y="540"/>
                                                  <a:pt x="199" y="547"/>
                                                </a:cubicBezTo>
                                                <a:cubicBezTo>
                                                  <a:pt x="199" y="546"/>
                                                  <a:pt x="200" y="544"/>
                                                  <a:pt x="201" y="542"/>
                                                </a:cubicBezTo>
                                                <a:cubicBezTo>
                                                  <a:pt x="206" y="548"/>
                                                  <a:pt x="210" y="554"/>
                                                  <a:pt x="214" y="559"/>
                                                </a:cubicBezTo>
                                                <a:cubicBezTo>
                                                  <a:pt x="216" y="558"/>
                                                  <a:pt x="217" y="557"/>
                                                  <a:pt x="218" y="556"/>
                                                </a:cubicBezTo>
                                                <a:cubicBezTo>
                                                  <a:pt x="214" y="552"/>
                                                  <a:pt x="217" y="547"/>
                                                  <a:pt x="215" y="542"/>
                                                </a:cubicBezTo>
                                                <a:close/>
                                                <a:moveTo>
                                                  <a:pt x="755" y="233"/>
                                                </a:moveTo>
                                                <a:cubicBezTo>
                                                  <a:pt x="753" y="230"/>
                                                  <a:pt x="751" y="228"/>
                                                  <a:pt x="749" y="225"/>
                                                </a:cubicBezTo>
                                                <a:cubicBezTo>
                                                  <a:pt x="745" y="218"/>
                                                  <a:pt x="740" y="210"/>
                                                  <a:pt x="739" y="201"/>
                                                </a:cubicBezTo>
                                                <a:cubicBezTo>
                                                  <a:pt x="738" y="199"/>
                                                  <a:pt x="736" y="197"/>
                                                  <a:pt x="734" y="194"/>
                                                </a:cubicBezTo>
                                                <a:cubicBezTo>
                                                  <a:pt x="734" y="194"/>
                                                  <a:pt x="734" y="194"/>
                                                  <a:pt x="733" y="194"/>
                                                </a:cubicBezTo>
                                                <a:cubicBezTo>
                                                  <a:pt x="732" y="194"/>
                                                  <a:pt x="732" y="195"/>
                                                  <a:pt x="731" y="196"/>
                                                </a:cubicBezTo>
                                                <a:cubicBezTo>
                                                  <a:pt x="731" y="206"/>
                                                  <a:pt x="730" y="216"/>
                                                  <a:pt x="729" y="227"/>
                                                </a:cubicBezTo>
                                                <a:cubicBezTo>
                                                  <a:pt x="735" y="227"/>
                                                  <a:pt x="736" y="234"/>
                                                  <a:pt x="740" y="238"/>
                                                </a:cubicBezTo>
                                                <a:cubicBezTo>
                                                  <a:pt x="740" y="233"/>
                                                  <a:pt x="739" y="230"/>
                                                  <a:pt x="739" y="226"/>
                                                </a:cubicBezTo>
                                                <a:cubicBezTo>
                                                  <a:pt x="738" y="222"/>
                                                  <a:pt x="735" y="219"/>
                                                  <a:pt x="738" y="215"/>
                                                </a:cubicBezTo>
                                                <a:cubicBezTo>
                                                  <a:pt x="743" y="221"/>
                                                  <a:pt x="744" y="228"/>
                                                  <a:pt x="745" y="235"/>
                                                </a:cubicBezTo>
                                                <a:cubicBezTo>
                                                  <a:pt x="745" y="242"/>
                                                  <a:pt x="745" y="250"/>
                                                  <a:pt x="745" y="258"/>
                                                </a:cubicBezTo>
                                                <a:cubicBezTo>
                                                  <a:pt x="745" y="259"/>
                                                  <a:pt x="745" y="260"/>
                                                  <a:pt x="746" y="262"/>
                                                </a:cubicBezTo>
                                                <a:cubicBezTo>
                                                  <a:pt x="748" y="257"/>
                                                  <a:pt x="750" y="253"/>
                                                  <a:pt x="750" y="248"/>
                                                </a:cubicBezTo>
                                                <a:cubicBezTo>
                                                  <a:pt x="751" y="243"/>
                                                  <a:pt x="752" y="238"/>
                                                  <a:pt x="755" y="233"/>
                                                </a:cubicBezTo>
                                                <a:close/>
                                                <a:moveTo>
                                                  <a:pt x="160" y="255"/>
                                                </a:moveTo>
                                                <a:cubicBezTo>
                                                  <a:pt x="166" y="262"/>
                                                  <a:pt x="165" y="274"/>
                                                  <a:pt x="173" y="283"/>
                                                </a:cubicBezTo>
                                                <a:cubicBezTo>
                                                  <a:pt x="174" y="276"/>
                                                  <a:pt x="176" y="271"/>
                                                  <a:pt x="177" y="266"/>
                                                </a:cubicBezTo>
                                                <a:cubicBezTo>
                                                  <a:pt x="169" y="256"/>
                                                  <a:pt x="165" y="249"/>
                                                  <a:pt x="166" y="241"/>
                                                </a:cubicBezTo>
                                                <a:cubicBezTo>
                                                  <a:pt x="171" y="244"/>
                                                  <a:pt x="171" y="244"/>
                                                  <a:pt x="171" y="246"/>
                                                </a:cubicBezTo>
                                                <a:cubicBezTo>
                                                  <a:pt x="171" y="252"/>
                                                  <a:pt x="174" y="256"/>
                                                  <a:pt x="179" y="260"/>
                                                </a:cubicBezTo>
                                                <a:cubicBezTo>
                                                  <a:pt x="179" y="253"/>
                                                  <a:pt x="180" y="248"/>
                                                  <a:pt x="181" y="240"/>
                                                </a:cubicBezTo>
                                                <a:cubicBezTo>
                                                  <a:pt x="177" y="237"/>
                                                  <a:pt x="177" y="229"/>
                                                  <a:pt x="172" y="223"/>
                                                </a:cubicBezTo>
                                                <a:cubicBezTo>
                                                  <a:pt x="170" y="229"/>
                                                  <a:pt x="167" y="234"/>
                                                  <a:pt x="165" y="239"/>
                                                </a:cubicBezTo>
                                                <a:cubicBezTo>
                                                  <a:pt x="163" y="244"/>
                                                  <a:pt x="161" y="249"/>
                                                  <a:pt x="160" y="255"/>
                                                </a:cubicBezTo>
                                                <a:close/>
                                                <a:moveTo>
                                                  <a:pt x="177" y="438"/>
                                                </a:moveTo>
                                                <a:cubicBezTo>
                                                  <a:pt x="178" y="441"/>
                                                  <a:pt x="179" y="444"/>
                                                  <a:pt x="181" y="447"/>
                                                </a:cubicBezTo>
                                                <a:cubicBezTo>
                                                  <a:pt x="182" y="450"/>
                                                  <a:pt x="180" y="454"/>
                                                  <a:pt x="185" y="454"/>
                                                </a:cubicBezTo>
                                                <a:cubicBezTo>
                                                  <a:pt x="186" y="449"/>
                                                  <a:pt x="186" y="444"/>
                                                  <a:pt x="187" y="438"/>
                                                </a:cubicBezTo>
                                                <a:cubicBezTo>
                                                  <a:pt x="185" y="434"/>
                                                  <a:pt x="183" y="428"/>
                                                  <a:pt x="180" y="422"/>
                                                </a:cubicBezTo>
                                                <a:cubicBezTo>
                                                  <a:pt x="176" y="429"/>
                                                  <a:pt x="173" y="435"/>
                                                  <a:pt x="170" y="442"/>
                                                </a:cubicBezTo>
                                                <a:cubicBezTo>
                                                  <a:pt x="168" y="455"/>
                                                  <a:pt x="173" y="466"/>
                                                  <a:pt x="178" y="477"/>
                                                </a:cubicBezTo>
                                                <a:cubicBezTo>
                                                  <a:pt x="179" y="477"/>
                                                  <a:pt x="180" y="477"/>
                                                  <a:pt x="181" y="477"/>
                                                </a:cubicBezTo>
                                                <a:cubicBezTo>
                                                  <a:pt x="182" y="472"/>
                                                  <a:pt x="182" y="467"/>
                                                  <a:pt x="183" y="462"/>
                                                </a:cubicBezTo>
                                                <a:cubicBezTo>
                                                  <a:pt x="178" y="456"/>
                                                  <a:pt x="176" y="449"/>
                                                  <a:pt x="173" y="442"/>
                                                </a:cubicBezTo>
                                                <a:cubicBezTo>
                                                  <a:pt x="174" y="441"/>
                                                  <a:pt x="175" y="440"/>
                                                  <a:pt x="177" y="438"/>
                                                </a:cubicBezTo>
                                                <a:close/>
                                                <a:moveTo>
                                                  <a:pt x="661" y="135"/>
                                                </a:moveTo>
                                                <a:cubicBezTo>
                                                  <a:pt x="660" y="136"/>
                                                  <a:pt x="660" y="137"/>
                                                  <a:pt x="660" y="138"/>
                                                </a:cubicBezTo>
                                                <a:cubicBezTo>
                                                  <a:pt x="661" y="149"/>
                                                  <a:pt x="659" y="159"/>
                                                  <a:pt x="662" y="170"/>
                                                </a:cubicBezTo>
                                                <a:cubicBezTo>
                                                  <a:pt x="664" y="176"/>
                                                  <a:pt x="662" y="183"/>
                                                  <a:pt x="662" y="188"/>
                                                </a:cubicBezTo>
                                                <a:cubicBezTo>
                                                  <a:pt x="664" y="194"/>
                                                  <a:pt x="666" y="197"/>
                                                  <a:pt x="668" y="202"/>
                                                </a:cubicBezTo>
                                                <a:cubicBezTo>
                                                  <a:pt x="668" y="198"/>
                                                  <a:pt x="668" y="196"/>
                                                  <a:pt x="669" y="194"/>
                                                </a:cubicBezTo>
                                                <a:cubicBezTo>
                                                  <a:pt x="672" y="186"/>
                                                  <a:pt x="670" y="178"/>
                                                  <a:pt x="670" y="170"/>
                                                </a:cubicBezTo>
                                                <a:cubicBezTo>
                                                  <a:pt x="666" y="165"/>
                                                  <a:pt x="669" y="160"/>
                                                  <a:pt x="668" y="156"/>
                                                </a:cubicBezTo>
                                                <a:cubicBezTo>
                                                  <a:pt x="668" y="151"/>
                                                  <a:pt x="669" y="146"/>
                                                  <a:pt x="670" y="141"/>
                                                </a:cubicBezTo>
                                                <a:cubicBezTo>
                                                  <a:pt x="667" y="139"/>
                                                  <a:pt x="664" y="137"/>
                                                  <a:pt x="661" y="135"/>
                                                </a:cubicBezTo>
                                                <a:close/>
                                                <a:moveTo>
                                                  <a:pt x="702" y="230"/>
                                                </a:moveTo>
                                                <a:cubicBezTo>
                                                  <a:pt x="703" y="223"/>
                                                  <a:pt x="701" y="217"/>
                                                  <a:pt x="698" y="211"/>
                                                </a:cubicBezTo>
                                                <a:cubicBezTo>
                                                  <a:pt x="693" y="201"/>
                                                  <a:pt x="683" y="195"/>
                                                  <a:pt x="677" y="185"/>
                                                </a:cubicBezTo>
                                                <a:cubicBezTo>
                                                  <a:pt x="674" y="190"/>
                                                  <a:pt x="673" y="194"/>
                                                  <a:pt x="675" y="200"/>
                                                </a:cubicBezTo>
                                                <a:cubicBezTo>
                                                  <a:pt x="677" y="205"/>
                                                  <a:pt x="679" y="210"/>
                                                  <a:pt x="683" y="213"/>
                                                </a:cubicBezTo>
                                                <a:cubicBezTo>
                                                  <a:pt x="684" y="213"/>
                                                  <a:pt x="685" y="212"/>
                                                  <a:pt x="685" y="212"/>
                                                </a:cubicBezTo>
                                                <a:cubicBezTo>
                                                  <a:pt x="691" y="218"/>
                                                  <a:pt x="696" y="224"/>
                                                  <a:pt x="702" y="230"/>
                                                </a:cubicBezTo>
                                                <a:close/>
                                                <a:moveTo>
                                                  <a:pt x="798" y="628"/>
                                                </a:moveTo>
                                                <a:cubicBezTo>
                                                  <a:pt x="801" y="625"/>
                                                  <a:pt x="804" y="623"/>
                                                  <a:pt x="807" y="621"/>
                                                </a:cubicBezTo>
                                                <a:cubicBezTo>
                                                  <a:pt x="798" y="622"/>
                                                  <a:pt x="794" y="614"/>
                                                  <a:pt x="789" y="612"/>
                                                </a:cubicBezTo>
                                                <a:cubicBezTo>
                                                  <a:pt x="783" y="613"/>
                                                  <a:pt x="780" y="613"/>
                                                  <a:pt x="776" y="614"/>
                                                </a:cubicBezTo>
                                                <a:cubicBezTo>
                                                  <a:pt x="773" y="614"/>
                                                  <a:pt x="769" y="613"/>
                                                  <a:pt x="765" y="615"/>
                                                </a:cubicBezTo>
                                                <a:cubicBezTo>
                                                  <a:pt x="762" y="617"/>
                                                  <a:pt x="758" y="616"/>
                                                  <a:pt x="753" y="616"/>
                                                </a:cubicBezTo>
                                                <a:cubicBezTo>
                                                  <a:pt x="759" y="619"/>
                                                  <a:pt x="764" y="620"/>
                                                  <a:pt x="768" y="623"/>
                                                </a:cubicBezTo>
                                                <a:cubicBezTo>
                                                  <a:pt x="774" y="625"/>
                                                  <a:pt x="778" y="622"/>
                                                  <a:pt x="784" y="622"/>
                                                </a:cubicBezTo>
                                                <a:cubicBezTo>
                                                  <a:pt x="783" y="624"/>
                                                  <a:pt x="782" y="626"/>
                                                  <a:pt x="781" y="628"/>
                                                </a:cubicBezTo>
                                                <a:cubicBezTo>
                                                  <a:pt x="787" y="628"/>
                                                  <a:pt x="792" y="628"/>
                                                  <a:pt x="798" y="628"/>
                                                </a:cubicBezTo>
                                                <a:close/>
                                                <a:moveTo>
                                                  <a:pt x="274" y="896"/>
                                                </a:moveTo>
                                                <a:cubicBezTo>
                                                  <a:pt x="277" y="888"/>
                                                  <a:pt x="280" y="880"/>
                                                  <a:pt x="283" y="872"/>
                                                </a:cubicBezTo>
                                                <a:cubicBezTo>
                                                  <a:pt x="282" y="873"/>
                                                  <a:pt x="281" y="873"/>
                                                  <a:pt x="280" y="873"/>
                                                </a:cubicBezTo>
                                                <a:cubicBezTo>
                                                  <a:pt x="280" y="872"/>
                                                  <a:pt x="279" y="870"/>
                                                  <a:pt x="279" y="869"/>
                                                </a:cubicBezTo>
                                                <a:cubicBezTo>
                                                  <a:pt x="276" y="870"/>
                                                  <a:pt x="275" y="871"/>
                                                  <a:pt x="273" y="871"/>
                                                </a:cubicBezTo>
                                                <a:cubicBezTo>
                                                  <a:pt x="272" y="869"/>
                                                  <a:pt x="270" y="867"/>
                                                  <a:pt x="269" y="865"/>
                                                </a:cubicBezTo>
                                                <a:cubicBezTo>
                                                  <a:pt x="266" y="865"/>
                                                  <a:pt x="264" y="866"/>
                                                  <a:pt x="262" y="867"/>
                                                </a:cubicBezTo>
                                                <a:cubicBezTo>
                                                  <a:pt x="262" y="865"/>
                                                  <a:pt x="261" y="864"/>
                                                  <a:pt x="261" y="863"/>
                                                </a:cubicBezTo>
                                                <a:cubicBezTo>
                                                  <a:pt x="259" y="863"/>
                                                  <a:pt x="258" y="864"/>
                                                  <a:pt x="258" y="864"/>
                                                </a:cubicBezTo>
                                                <a:cubicBezTo>
                                                  <a:pt x="255" y="871"/>
                                                  <a:pt x="251" y="878"/>
                                                  <a:pt x="250" y="885"/>
                                                </a:cubicBezTo>
                                                <a:cubicBezTo>
                                                  <a:pt x="250" y="886"/>
                                                  <a:pt x="251" y="887"/>
                                                  <a:pt x="252" y="889"/>
                                                </a:cubicBezTo>
                                                <a:cubicBezTo>
                                                  <a:pt x="255" y="881"/>
                                                  <a:pt x="258" y="875"/>
                                                  <a:pt x="261" y="869"/>
                                                </a:cubicBezTo>
                                                <a:cubicBezTo>
                                                  <a:pt x="262" y="869"/>
                                                  <a:pt x="264" y="869"/>
                                                  <a:pt x="267" y="869"/>
                                                </a:cubicBezTo>
                                                <a:cubicBezTo>
                                                  <a:pt x="264" y="876"/>
                                                  <a:pt x="262" y="882"/>
                                                  <a:pt x="260" y="886"/>
                                                </a:cubicBezTo>
                                                <a:cubicBezTo>
                                                  <a:pt x="261" y="889"/>
                                                  <a:pt x="262" y="890"/>
                                                  <a:pt x="263" y="893"/>
                                                </a:cubicBezTo>
                                                <a:cubicBezTo>
                                                  <a:pt x="266" y="885"/>
                                                  <a:pt x="268" y="879"/>
                                                  <a:pt x="271" y="873"/>
                                                </a:cubicBezTo>
                                                <a:cubicBezTo>
                                                  <a:pt x="273" y="873"/>
                                                  <a:pt x="274" y="873"/>
                                                  <a:pt x="277" y="873"/>
                                                </a:cubicBezTo>
                                                <a:cubicBezTo>
                                                  <a:pt x="274" y="880"/>
                                                  <a:pt x="272" y="886"/>
                                                  <a:pt x="270" y="892"/>
                                                </a:cubicBezTo>
                                                <a:cubicBezTo>
                                                  <a:pt x="271" y="893"/>
                                                  <a:pt x="272" y="894"/>
                                                  <a:pt x="274" y="896"/>
                                                </a:cubicBezTo>
                                                <a:close/>
                                                <a:moveTo>
                                                  <a:pt x="821" y="376"/>
                                                </a:moveTo>
                                                <a:cubicBezTo>
                                                  <a:pt x="821" y="368"/>
                                                  <a:pt x="823" y="358"/>
                                                  <a:pt x="815" y="350"/>
                                                </a:cubicBezTo>
                                                <a:cubicBezTo>
                                                  <a:pt x="815" y="353"/>
                                                  <a:pt x="815" y="356"/>
                                                  <a:pt x="815" y="358"/>
                                                </a:cubicBezTo>
                                                <a:cubicBezTo>
                                                  <a:pt x="812" y="364"/>
                                                  <a:pt x="810" y="369"/>
                                                  <a:pt x="807" y="374"/>
                                                </a:cubicBezTo>
                                                <a:cubicBezTo>
                                                  <a:pt x="807" y="381"/>
                                                  <a:pt x="806" y="390"/>
                                                  <a:pt x="808" y="398"/>
                                                </a:cubicBezTo>
                                                <a:cubicBezTo>
                                                  <a:pt x="810" y="394"/>
                                                  <a:pt x="814" y="393"/>
                                                  <a:pt x="815" y="389"/>
                                                </a:cubicBezTo>
                                                <a:cubicBezTo>
                                                  <a:pt x="817" y="385"/>
                                                  <a:pt x="819" y="381"/>
                                                  <a:pt x="821" y="376"/>
                                                </a:cubicBezTo>
                                                <a:close/>
                                                <a:moveTo>
                                                  <a:pt x="764" y="284"/>
                                                </a:moveTo>
                                                <a:cubicBezTo>
                                                  <a:pt x="760" y="280"/>
                                                  <a:pt x="768" y="277"/>
                                                  <a:pt x="763" y="272"/>
                                                </a:cubicBezTo>
                                                <a:cubicBezTo>
                                                  <a:pt x="762" y="263"/>
                                                  <a:pt x="757" y="253"/>
                                                  <a:pt x="759" y="243"/>
                                                </a:cubicBezTo>
                                                <a:cubicBezTo>
                                                  <a:pt x="759" y="243"/>
                                                  <a:pt x="758" y="242"/>
                                                  <a:pt x="758" y="241"/>
                                                </a:cubicBezTo>
                                                <a:cubicBezTo>
                                                  <a:pt x="754" y="252"/>
                                                  <a:pt x="750" y="262"/>
                                                  <a:pt x="747" y="271"/>
                                                </a:cubicBezTo>
                                                <a:cubicBezTo>
                                                  <a:pt x="748" y="275"/>
                                                  <a:pt x="749" y="279"/>
                                                  <a:pt x="749" y="281"/>
                                                </a:cubicBezTo>
                                                <a:cubicBezTo>
                                                  <a:pt x="754" y="282"/>
                                                  <a:pt x="758" y="283"/>
                                                  <a:pt x="764" y="284"/>
                                                </a:cubicBezTo>
                                                <a:close/>
                                                <a:moveTo>
                                                  <a:pt x="658" y="796"/>
                                                </a:moveTo>
                                                <a:cubicBezTo>
                                                  <a:pt x="656" y="793"/>
                                                  <a:pt x="655" y="790"/>
                                                  <a:pt x="653" y="788"/>
                                                </a:cubicBezTo>
                                                <a:cubicBezTo>
                                                  <a:pt x="648" y="790"/>
                                                  <a:pt x="644" y="792"/>
                                                  <a:pt x="639" y="794"/>
                                                </a:cubicBezTo>
                                                <a:cubicBezTo>
                                                  <a:pt x="644" y="805"/>
                                                  <a:pt x="649" y="815"/>
                                                  <a:pt x="653" y="825"/>
                                                </a:cubicBezTo>
                                                <a:cubicBezTo>
                                                  <a:pt x="658" y="822"/>
                                                  <a:pt x="662" y="819"/>
                                                  <a:pt x="666" y="817"/>
                                                </a:cubicBezTo>
                                                <a:cubicBezTo>
                                                  <a:pt x="666" y="813"/>
                                                  <a:pt x="666" y="811"/>
                                                  <a:pt x="666" y="809"/>
                                                </a:cubicBezTo>
                                                <a:cubicBezTo>
                                                  <a:pt x="666" y="808"/>
                                                  <a:pt x="666" y="808"/>
                                                  <a:pt x="666" y="808"/>
                                                </a:cubicBezTo>
                                                <a:cubicBezTo>
                                                  <a:pt x="661" y="803"/>
                                                  <a:pt x="661" y="803"/>
                                                  <a:pt x="657" y="802"/>
                                                </a:cubicBezTo>
                                                <a:cubicBezTo>
                                                  <a:pt x="657" y="799"/>
                                                  <a:pt x="658" y="797"/>
                                                  <a:pt x="658" y="796"/>
                                                </a:cubicBezTo>
                                                <a:close/>
                                                <a:moveTo>
                                                  <a:pt x="706" y="549"/>
                                                </a:moveTo>
                                                <a:cubicBezTo>
                                                  <a:pt x="706" y="540"/>
                                                  <a:pt x="707" y="533"/>
                                                  <a:pt x="706" y="526"/>
                                                </a:cubicBezTo>
                                                <a:cubicBezTo>
                                                  <a:pt x="706" y="525"/>
                                                  <a:pt x="705" y="524"/>
                                                  <a:pt x="705" y="523"/>
                                                </a:cubicBezTo>
                                                <a:cubicBezTo>
                                                  <a:pt x="704" y="516"/>
                                                  <a:pt x="698" y="513"/>
                                                  <a:pt x="696" y="507"/>
                                                </a:cubicBezTo>
                                                <a:cubicBezTo>
                                                  <a:pt x="693" y="511"/>
                                                  <a:pt x="691" y="515"/>
                                                  <a:pt x="689" y="518"/>
                                                </a:cubicBezTo>
                                                <a:cubicBezTo>
                                                  <a:pt x="690" y="531"/>
                                                  <a:pt x="699" y="538"/>
                                                  <a:pt x="706" y="549"/>
                                                </a:cubicBezTo>
                                                <a:close/>
                                                <a:moveTo>
                                                  <a:pt x="273" y="803"/>
                                                </a:moveTo>
                                                <a:cubicBezTo>
                                                  <a:pt x="279" y="802"/>
                                                  <a:pt x="281" y="800"/>
                                                  <a:pt x="282" y="793"/>
                                                </a:cubicBezTo>
                                                <a:cubicBezTo>
                                                  <a:pt x="280" y="792"/>
                                                  <a:pt x="278" y="790"/>
                                                  <a:pt x="275" y="789"/>
                                                </a:cubicBezTo>
                                                <a:cubicBezTo>
                                                  <a:pt x="273" y="787"/>
                                                  <a:pt x="271" y="786"/>
                                                  <a:pt x="268" y="785"/>
                                                </a:cubicBezTo>
                                                <a:cubicBezTo>
                                                  <a:pt x="263" y="795"/>
                                                  <a:pt x="258" y="804"/>
                                                  <a:pt x="254" y="813"/>
                                                </a:cubicBezTo>
                                                <a:cubicBezTo>
                                                  <a:pt x="260" y="819"/>
                                                  <a:pt x="260" y="819"/>
                                                  <a:pt x="268" y="819"/>
                                                </a:cubicBezTo>
                                                <a:cubicBezTo>
                                                  <a:pt x="271" y="817"/>
                                                  <a:pt x="272" y="815"/>
                                                  <a:pt x="274" y="814"/>
                                                </a:cubicBezTo>
                                                <a:cubicBezTo>
                                                  <a:pt x="274" y="810"/>
                                                  <a:pt x="273" y="807"/>
                                                  <a:pt x="273" y="803"/>
                                                </a:cubicBezTo>
                                                <a:close/>
                                                <a:moveTo>
                                                  <a:pt x="411" y="828"/>
                                                </a:moveTo>
                                                <a:cubicBezTo>
                                                  <a:pt x="410" y="840"/>
                                                  <a:pt x="409" y="851"/>
                                                  <a:pt x="408" y="860"/>
                                                </a:cubicBezTo>
                                                <a:cubicBezTo>
                                                  <a:pt x="412" y="862"/>
                                                  <a:pt x="414" y="863"/>
                                                  <a:pt x="417" y="864"/>
                                                </a:cubicBezTo>
                                                <a:cubicBezTo>
                                                  <a:pt x="420" y="861"/>
                                                  <a:pt x="424" y="859"/>
                                                  <a:pt x="426" y="857"/>
                                                </a:cubicBezTo>
                                                <a:cubicBezTo>
                                                  <a:pt x="428" y="847"/>
                                                  <a:pt x="432" y="839"/>
                                                  <a:pt x="424" y="831"/>
                                                </a:cubicBezTo>
                                                <a:cubicBezTo>
                                                  <a:pt x="421" y="831"/>
                                                  <a:pt x="416" y="829"/>
                                                  <a:pt x="411" y="828"/>
                                                </a:cubicBezTo>
                                                <a:close/>
                                                <a:moveTo>
                                                  <a:pt x="729" y="615"/>
                                                </a:moveTo>
                                                <a:cubicBezTo>
                                                  <a:pt x="737" y="612"/>
                                                  <a:pt x="745" y="613"/>
                                                  <a:pt x="752" y="607"/>
                                                </a:cubicBezTo>
                                                <a:cubicBezTo>
                                                  <a:pt x="759" y="602"/>
                                                  <a:pt x="766" y="597"/>
                                                  <a:pt x="773" y="592"/>
                                                </a:cubicBezTo>
                                                <a:cubicBezTo>
                                                  <a:pt x="765" y="589"/>
                                                  <a:pt x="757" y="598"/>
                                                  <a:pt x="750" y="591"/>
                                                </a:cubicBezTo>
                                                <a:cubicBezTo>
                                                  <a:pt x="745" y="602"/>
                                                  <a:pt x="736" y="607"/>
                                                  <a:pt x="729" y="615"/>
                                                </a:cubicBezTo>
                                                <a:close/>
                                                <a:moveTo>
                                                  <a:pt x="615" y="802"/>
                                                </a:moveTo>
                                                <a:cubicBezTo>
                                                  <a:pt x="611" y="808"/>
                                                  <a:pt x="610" y="811"/>
                                                  <a:pt x="611" y="817"/>
                                                </a:cubicBezTo>
                                                <a:cubicBezTo>
                                                  <a:pt x="614" y="824"/>
                                                  <a:pt x="616" y="830"/>
                                                  <a:pt x="621" y="835"/>
                                                </a:cubicBezTo>
                                                <a:cubicBezTo>
                                                  <a:pt x="624" y="835"/>
                                                  <a:pt x="626" y="835"/>
                                                  <a:pt x="629" y="835"/>
                                                </a:cubicBezTo>
                                                <a:cubicBezTo>
                                                  <a:pt x="631" y="833"/>
                                                  <a:pt x="632" y="832"/>
                                                  <a:pt x="635" y="829"/>
                                                </a:cubicBezTo>
                                                <a:cubicBezTo>
                                                  <a:pt x="634" y="826"/>
                                                  <a:pt x="633" y="821"/>
                                                  <a:pt x="631" y="817"/>
                                                </a:cubicBezTo>
                                                <a:cubicBezTo>
                                                  <a:pt x="629" y="813"/>
                                                  <a:pt x="627" y="809"/>
                                                  <a:pt x="625" y="805"/>
                                                </a:cubicBezTo>
                                                <a:cubicBezTo>
                                                  <a:pt x="622" y="804"/>
                                                  <a:pt x="618" y="803"/>
                                                  <a:pt x="615" y="802"/>
                                                </a:cubicBezTo>
                                                <a:close/>
                                                <a:moveTo>
                                                  <a:pt x="678" y="779"/>
                                                </a:moveTo>
                                                <a:cubicBezTo>
                                                  <a:pt x="670" y="777"/>
                                                  <a:pt x="665" y="781"/>
                                                  <a:pt x="660" y="784"/>
                                                </a:cubicBezTo>
                                                <a:cubicBezTo>
                                                  <a:pt x="666" y="794"/>
                                                  <a:pt x="671" y="803"/>
                                                  <a:pt x="677" y="813"/>
                                                </a:cubicBezTo>
                                                <a:cubicBezTo>
                                                  <a:pt x="678" y="812"/>
                                                  <a:pt x="680" y="811"/>
                                                  <a:pt x="680" y="810"/>
                                                </a:cubicBezTo>
                                                <a:cubicBezTo>
                                                  <a:pt x="680" y="804"/>
                                                  <a:pt x="673" y="801"/>
                                                  <a:pt x="675" y="794"/>
                                                </a:cubicBezTo>
                                                <a:cubicBezTo>
                                                  <a:pt x="679" y="798"/>
                                                  <a:pt x="682" y="802"/>
                                                  <a:pt x="685" y="805"/>
                                                </a:cubicBezTo>
                                                <a:cubicBezTo>
                                                  <a:pt x="688" y="805"/>
                                                  <a:pt x="690" y="805"/>
                                                  <a:pt x="693" y="804"/>
                                                </a:cubicBezTo>
                                                <a:cubicBezTo>
                                                  <a:pt x="688" y="800"/>
                                                  <a:pt x="684" y="797"/>
                                                  <a:pt x="680" y="793"/>
                                                </a:cubicBezTo>
                                                <a:cubicBezTo>
                                                  <a:pt x="681" y="791"/>
                                                  <a:pt x="681" y="789"/>
                                                  <a:pt x="682" y="788"/>
                                                </a:cubicBezTo>
                                                <a:cubicBezTo>
                                                  <a:pt x="681" y="786"/>
                                                  <a:pt x="681" y="785"/>
                                                  <a:pt x="680" y="783"/>
                                                </a:cubicBezTo>
                                                <a:cubicBezTo>
                                                  <a:pt x="680" y="782"/>
                                                  <a:pt x="679" y="781"/>
                                                  <a:pt x="678" y="779"/>
                                                </a:cubicBezTo>
                                                <a:close/>
                                                <a:moveTo>
                                                  <a:pt x="718" y="829"/>
                                                </a:moveTo>
                                                <a:cubicBezTo>
                                                  <a:pt x="719" y="830"/>
                                                  <a:pt x="720" y="832"/>
                                                  <a:pt x="721" y="833"/>
                                                </a:cubicBezTo>
                                                <a:cubicBezTo>
                                                  <a:pt x="721" y="834"/>
                                                  <a:pt x="722" y="836"/>
                                                  <a:pt x="723" y="837"/>
                                                </a:cubicBezTo>
                                                <a:cubicBezTo>
                                                  <a:pt x="725" y="837"/>
                                                  <a:pt x="727" y="837"/>
                                                  <a:pt x="728" y="837"/>
                                                </a:cubicBezTo>
                                                <a:cubicBezTo>
                                                  <a:pt x="725" y="845"/>
                                                  <a:pt x="727" y="848"/>
                                                  <a:pt x="738" y="853"/>
                                                </a:cubicBezTo>
                                                <a:cubicBezTo>
                                                  <a:pt x="741" y="851"/>
                                                  <a:pt x="744" y="847"/>
                                                  <a:pt x="746" y="845"/>
                                                </a:cubicBezTo>
                                                <a:cubicBezTo>
                                                  <a:pt x="745" y="842"/>
                                                  <a:pt x="745" y="840"/>
                                                  <a:pt x="744" y="838"/>
                                                </a:cubicBezTo>
                                                <a:cubicBezTo>
                                                  <a:pt x="742" y="834"/>
                                                  <a:pt x="739" y="832"/>
                                                  <a:pt x="734" y="833"/>
                                                </a:cubicBezTo>
                                                <a:cubicBezTo>
                                                  <a:pt x="735" y="830"/>
                                                  <a:pt x="736" y="829"/>
                                                  <a:pt x="736" y="828"/>
                                                </a:cubicBezTo>
                                                <a:cubicBezTo>
                                                  <a:pt x="735" y="825"/>
                                                  <a:pt x="733" y="823"/>
                                                  <a:pt x="731" y="820"/>
                                                </a:cubicBezTo>
                                                <a:cubicBezTo>
                                                  <a:pt x="728" y="821"/>
                                                  <a:pt x="724" y="822"/>
                                                  <a:pt x="721" y="823"/>
                                                </a:cubicBezTo>
                                                <a:cubicBezTo>
                                                  <a:pt x="720" y="826"/>
                                                  <a:pt x="719" y="827"/>
                                                  <a:pt x="718" y="829"/>
                                                </a:cubicBezTo>
                                                <a:close/>
                                                <a:moveTo>
                                                  <a:pt x="601" y="813"/>
                                                </a:moveTo>
                                                <a:cubicBezTo>
                                                  <a:pt x="590" y="813"/>
                                                  <a:pt x="590" y="813"/>
                                                  <a:pt x="586" y="815"/>
                                                </a:cubicBezTo>
                                                <a:cubicBezTo>
                                                  <a:pt x="588" y="821"/>
                                                  <a:pt x="590" y="827"/>
                                                  <a:pt x="592" y="833"/>
                                                </a:cubicBezTo>
                                                <a:cubicBezTo>
                                                  <a:pt x="593" y="837"/>
                                                  <a:pt x="593" y="842"/>
                                                  <a:pt x="597" y="845"/>
                                                </a:cubicBezTo>
                                                <a:cubicBezTo>
                                                  <a:pt x="603" y="845"/>
                                                  <a:pt x="607" y="842"/>
                                                  <a:pt x="610" y="838"/>
                                                </a:cubicBezTo>
                                                <a:cubicBezTo>
                                                  <a:pt x="610" y="828"/>
                                                  <a:pt x="608" y="820"/>
                                                  <a:pt x="601" y="813"/>
                                                </a:cubicBezTo>
                                                <a:close/>
                                                <a:moveTo>
                                                  <a:pt x="243" y="803"/>
                                                </a:moveTo>
                                                <a:cubicBezTo>
                                                  <a:pt x="240" y="803"/>
                                                  <a:pt x="239" y="802"/>
                                                  <a:pt x="237" y="802"/>
                                                </a:cubicBezTo>
                                                <a:cubicBezTo>
                                                  <a:pt x="242" y="792"/>
                                                  <a:pt x="247" y="784"/>
                                                  <a:pt x="252" y="775"/>
                                                </a:cubicBezTo>
                                                <a:cubicBezTo>
                                                  <a:pt x="250" y="774"/>
                                                  <a:pt x="248" y="774"/>
                                                  <a:pt x="247" y="773"/>
                                                </a:cubicBezTo>
                                                <a:cubicBezTo>
                                                  <a:pt x="243" y="781"/>
                                                  <a:pt x="238" y="788"/>
                                                  <a:pt x="234" y="796"/>
                                                </a:cubicBezTo>
                                                <a:cubicBezTo>
                                                  <a:pt x="234" y="799"/>
                                                  <a:pt x="234" y="801"/>
                                                  <a:pt x="234" y="805"/>
                                                </a:cubicBezTo>
                                                <a:cubicBezTo>
                                                  <a:pt x="237" y="806"/>
                                                  <a:pt x="239" y="808"/>
                                                  <a:pt x="242" y="809"/>
                                                </a:cubicBezTo>
                                                <a:cubicBezTo>
                                                  <a:pt x="246" y="807"/>
                                                  <a:pt x="249" y="804"/>
                                                  <a:pt x="251" y="801"/>
                                                </a:cubicBezTo>
                                                <a:cubicBezTo>
                                                  <a:pt x="255" y="795"/>
                                                  <a:pt x="256" y="788"/>
                                                  <a:pt x="262" y="783"/>
                                                </a:cubicBezTo>
                                                <a:cubicBezTo>
                                                  <a:pt x="262" y="783"/>
                                                  <a:pt x="262" y="782"/>
                                                  <a:pt x="262" y="781"/>
                                                </a:cubicBezTo>
                                                <a:cubicBezTo>
                                                  <a:pt x="260" y="781"/>
                                                  <a:pt x="258" y="781"/>
                                                  <a:pt x="257" y="781"/>
                                                </a:cubicBezTo>
                                                <a:cubicBezTo>
                                                  <a:pt x="253" y="788"/>
                                                  <a:pt x="248" y="796"/>
                                                  <a:pt x="243" y="803"/>
                                                </a:cubicBezTo>
                                                <a:close/>
                                                <a:moveTo>
                                                  <a:pt x="744" y="809"/>
                                                </a:moveTo>
                                                <a:cubicBezTo>
                                                  <a:pt x="742" y="811"/>
                                                  <a:pt x="740" y="812"/>
                                                  <a:pt x="739" y="814"/>
                                                </a:cubicBezTo>
                                                <a:cubicBezTo>
                                                  <a:pt x="739" y="816"/>
                                                  <a:pt x="739" y="818"/>
                                                  <a:pt x="739" y="820"/>
                                                </a:cubicBezTo>
                                                <a:cubicBezTo>
                                                  <a:pt x="741" y="822"/>
                                                  <a:pt x="744" y="824"/>
                                                  <a:pt x="746" y="826"/>
                                                </a:cubicBezTo>
                                                <a:cubicBezTo>
                                                  <a:pt x="747" y="836"/>
                                                  <a:pt x="748" y="836"/>
                                                  <a:pt x="757" y="841"/>
                                                </a:cubicBezTo>
                                                <a:cubicBezTo>
                                                  <a:pt x="760" y="839"/>
                                                  <a:pt x="762" y="838"/>
                                                  <a:pt x="765" y="836"/>
                                                </a:cubicBezTo>
                                                <a:cubicBezTo>
                                                  <a:pt x="765" y="832"/>
                                                  <a:pt x="765" y="829"/>
                                                  <a:pt x="765" y="826"/>
                                                </a:cubicBezTo>
                                                <a:cubicBezTo>
                                                  <a:pt x="763" y="824"/>
                                                  <a:pt x="761" y="823"/>
                                                  <a:pt x="759" y="821"/>
                                                </a:cubicBezTo>
                                                <a:cubicBezTo>
                                                  <a:pt x="758" y="821"/>
                                                  <a:pt x="757" y="821"/>
                                                  <a:pt x="755" y="821"/>
                                                </a:cubicBezTo>
                                                <a:cubicBezTo>
                                                  <a:pt x="755" y="818"/>
                                                  <a:pt x="755" y="816"/>
                                                  <a:pt x="755" y="815"/>
                                                </a:cubicBezTo>
                                                <a:cubicBezTo>
                                                  <a:pt x="752" y="812"/>
                                                  <a:pt x="751" y="810"/>
                                                  <a:pt x="750" y="809"/>
                                                </a:cubicBezTo>
                                                <a:cubicBezTo>
                                                  <a:pt x="748" y="809"/>
                                                  <a:pt x="746" y="809"/>
                                                  <a:pt x="744" y="809"/>
                                                </a:cubicBezTo>
                                                <a:close/>
                                                <a:moveTo>
                                                  <a:pt x="471" y="866"/>
                                                </a:moveTo>
                                                <a:cubicBezTo>
                                                  <a:pt x="472" y="865"/>
                                                  <a:pt x="473" y="865"/>
                                                  <a:pt x="473" y="864"/>
                                                </a:cubicBezTo>
                                                <a:cubicBezTo>
                                                  <a:pt x="472" y="860"/>
                                                  <a:pt x="470" y="856"/>
                                                  <a:pt x="469" y="851"/>
                                                </a:cubicBezTo>
                                                <a:cubicBezTo>
                                                  <a:pt x="472" y="847"/>
                                                  <a:pt x="476" y="844"/>
                                                  <a:pt x="475" y="838"/>
                                                </a:cubicBezTo>
                                                <a:cubicBezTo>
                                                  <a:pt x="473" y="836"/>
                                                  <a:pt x="472" y="835"/>
                                                  <a:pt x="471" y="834"/>
                                                </a:cubicBezTo>
                                                <a:cubicBezTo>
                                                  <a:pt x="466" y="833"/>
                                                  <a:pt x="462" y="832"/>
                                                  <a:pt x="457" y="831"/>
                                                </a:cubicBezTo>
                                                <a:cubicBezTo>
                                                  <a:pt x="456" y="842"/>
                                                  <a:pt x="459" y="854"/>
                                                  <a:pt x="455" y="865"/>
                                                </a:cubicBezTo>
                                                <a:cubicBezTo>
                                                  <a:pt x="457" y="865"/>
                                                  <a:pt x="459" y="865"/>
                                                  <a:pt x="461" y="865"/>
                                                </a:cubicBezTo>
                                                <a:cubicBezTo>
                                                  <a:pt x="461" y="860"/>
                                                  <a:pt x="461" y="854"/>
                                                  <a:pt x="461" y="849"/>
                                                </a:cubicBezTo>
                                                <a:cubicBezTo>
                                                  <a:pt x="463" y="849"/>
                                                  <a:pt x="464" y="849"/>
                                                  <a:pt x="464" y="849"/>
                                                </a:cubicBezTo>
                                                <a:cubicBezTo>
                                                  <a:pt x="466" y="855"/>
                                                  <a:pt x="465" y="861"/>
                                                  <a:pt x="471" y="866"/>
                                                </a:cubicBezTo>
                                                <a:close/>
                                                <a:moveTo>
                                                  <a:pt x="817" y="429"/>
                                                </a:moveTo>
                                                <a:cubicBezTo>
                                                  <a:pt x="819" y="419"/>
                                                  <a:pt x="813" y="410"/>
                                                  <a:pt x="812" y="399"/>
                                                </a:cubicBezTo>
                                                <a:cubicBezTo>
                                                  <a:pt x="811" y="406"/>
                                                  <a:pt x="808" y="410"/>
                                                  <a:pt x="809" y="416"/>
                                                </a:cubicBezTo>
                                                <a:cubicBezTo>
                                                  <a:pt x="810" y="420"/>
                                                  <a:pt x="809" y="424"/>
                                                  <a:pt x="807" y="428"/>
                                                </a:cubicBezTo>
                                                <a:cubicBezTo>
                                                  <a:pt x="804" y="434"/>
                                                  <a:pt x="804" y="442"/>
                                                  <a:pt x="797" y="446"/>
                                                </a:cubicBezTo>
                                                <a:cubicBezTo>
                                                  <a:pt x="796" y="447"/>
                                                  <a:pt x="796" y="450"/>
                                                  <a:pt x="795" y="453"/>
                                                </a:cubicBezTo>
                                                <a:cubicBezTo>
                                                  <a:pt x="799" y="451"/>
                                                  <a:pt x="801" y="450"/>
                                                  <a:pt x="802" y="449"/>
                                                </a:cubicBezTo>
                                                <a:cubicBezTo>
                                                  <a:pt x="804" y="443"/>
                                                  <a:pt x="810" y="440"/>
                                                  <a:pt x="811" y="434"/>
                                                </a:cubicBezTo>
                                                <a:cubicBezTo>
                                                  <a:pt x="812" y="432"/>
                                                  <a:pt x="815" y="431"/>
                                                  <a:pt x="817" y="429"/>
                                                </a:cubicBezTo>
                                                <a:close/>
                                                <a:moveTo>
                                                  <a:pt x="695" y="615"/>
                                                </a:moveTo>
                                                <a:cubicBezTo>
                                                  <a:pt x="709" y="598"/>
                                                  <a:pt x="710" y="578"/>
                                                  <a:pt x="707" y="558"/>
                                                </a:cubicBezTo>
                                                <a:cubicBezTo>
                                                  <a:pt x="706" y="563"/>
                                                  <a:pt x="704" y="568"/>
                                                  <a:pt x="705" y="573"/>
                                                </a:cubicBezTo>
                                                <a:cubicBezTo>
                                                  <a:pt x="705" y="582"/>
                                                  <a:pt x="703" y="589"/>
                                                  <a:pt x="697" y="596"/>
                                                </a:cubicBezTo>
                                                <a:cubicBezTo>
                                                  <a:pt x="692" y="602"/>
                                                  <a:pt x="691" y="608"/>
                                                  <a:pt x="695" y="615"/>
                                                </a:cubicBezTo>
                                                <a:close/>
                                                <a:moveTo>
                                                  <a:pt x="563" y="855"/>
                                                </a:moveTo>
                                                <a:cubicBezTo>
                                                  <a:pt x="563" y="855"/>
                                                  <a:pt x="564" y="854"/>
                                                  <a:pt x="564" y="854"/>
                                                </a:cubicBezTo>
                                                <a:cubicBezTo>
                                                  <a:pt x="565" y="846"/>
                                                  <a:pt x="567" y="845"/>
                                                  <a:pt x="573" y="850"/>
                                                </a:cubicBezTo>
                                                <a:cubicBezTo>
                                                  <a:pt x="575" y="851"/>
                                                  <a:pt x="577" y="851"/>
                                                  <a:pt x="580" y="851"/>
                                                </a:cubicBezTo>
                                                <a:cubicBezTo>
                                                  <a:pt x="574" y="841"/>
                                                  <a:pt x="570" y="831"/>
                                                  <a:pt x="565" y="821"/>
                                                </a:cubicBezTo>
                                                <a:cubicBezTo>
                                                  <a:pt x="562" y="821"/>
                                                  <a:pt x="560" y="821"/>
                                                  <a:pt x="557" y="821"/>
                                                </a:cubicBezTo>
                                                <a:cubicBezTo>
                                                  <a:pt x="558" y="833"/>
                                                  <a:pt x="559" y="844"/>
                                                  <a:pt x="560" y="855"/>
                                                </a:cubicBezTo>
                                                <a:cubicBezTo>
                                                  <a:pt x="561" y="855"/>
                                                  <a:pt x="562" y="855"/>
                                                  <a:pt x="563" y="855"/>
                                                </a:cubicBezTo>
                                                <a:close/>
                                                <a:moveTo>
                                                  <a:pt x="346" y="817"/>
                                                </a:moveTo>
                                                <a:cubicBezTo>
                                                  <a:pt x="340" y="826"/>
                                                  <a:pt x="335" y="835"/>
                                                  <a:pt x="331" y="844"/>
                                                </a:cubicBezTo>
                                                <a:cubicBezTo>
                                                  <a:pt x="332" y="845"/>
                                                  <a:pt x="332" y="846"/>
                                                  <a:pt x="333" y="847"/>
                                                </a:cubicBezTo>
                                                <a:cubicBezTo>
                                                  <a:pt x="335" y="846"/>
                                                  <a:pt x="336" y="844"/>
                                                  <a:pt x="337" y="843"/>
                                                </a:cubicBezTo>
                                                <a:cubicBezTo>
                                                  <a:pt x="340" y="843"/>
                                                  <a:pt x="342" y="843"/>
                                                  <a:pt x="344" y="843"/>
                                                </a:cubicBezTo>
                                                <a:cubicBezTo>
                                                  <a:pt x="344" y="847"/>
                                                  <a:pt x="344" y="851"/>
                                                  <a:pt x="351" y="851"/>
                                                </a:cubicBezTo>
                                                <a:cubicBezTo>
                                                  <a:pt x="348" y="839"/>
                                                  <a:pt x="353" y="829"/>
                                                  <a:pt x="352" y="817"/>
                                                </a:cubicBezTo>
                                                <a:cubicBezTo>
                                                  <a:pt x="350" y="817"/>
                                                  <a:pt x="347" y="817"/>
                                                  <a:pt x="346" y="817"/>
                                                </a:cubicBezTo>
                                                <a:close/>
                                                <a:moveTo>
                                                  <a:pt x="715" y="790"/>
                                                </a:moveTo>
                                                <a:cubicBezTo>
                                                  <a:pt x="708" y="783"/>
                                                  <a:pt x="700" y="776"/>
                                                  <a:pt x="694" y="769"/>
                                                </a:cubicBezTo>
                                                <a:cubicBezTo>
                                                  <a:pt x="692" y="767"/>
                                                  <a:pt x="689" y="766"/>
                                                  <a:pt x="686" y="767"/>
                                                </a:cubicBezTo>
                                                <a:cubicBezTo>
                                                  <a:pt x="687" y="779"/>
                                                  <a:pt x="694" y="789"/>
                                                  <a:pt x="697" y="803"/>
                                                </a:cubicBezTo>
                                                <a:cubicBezTo>
                                                  <a:pt x="699" y="799"/>
                                                  <a:pt x="700" y="797"/>
                                                  <a:pt x="700" y="795"/>
                                                </a:cubicBezTo>
                                                <a:cubicBezTo>
                                                  <a:pt x="701" y="794"/>
                                                  <a:pt x="700" y="793"/>
                                                  <a:pt x="701" y="792"/>
                                                </a:cubicBezTo>
                                                <a:cubicBezTo>
                                                  <a:pt x="701" y="789"/>
                                                  <a:pt x="706" y="788"/>
                                                  <a:pt x="708" y="789"/>
                                                </a:cubicBezTo>
                                                <a:cubicBezTo>
                                                  <a:pt x="708" y="790"/>
                                                  <a:pt x="709" y="792"/>
                                                  <a:pt x="709" y="793"/>
                                                </a:cubicBezTo>
                                                <a:cubicBezTo>
                                                  <a:pt x="711" y="792"/>
                                                  <a:pt x="713" y="791"/>
                                                  <a:pt x="715" y="790"/>
                                                </a:cubicBezTo>
                                                <a:close/>
                                                <a:moveTo>
                                                  <a:pt x="781" y="824"/>
                                                </a:moveTo>
                                                <a:cubicBezTo>
                                                  <a:pt x="780" y="818"/>
                                                  <a:pt x="781" y="812"/>
                                                  <a:pt x="779" y="806"/>
                                                </a:cubicBezTo>
                                                <a:cubicBezTo>
                                                  <a:pt x="777" y="802"/>
                                                  <a:pt x="773" y="798"/>
                                                  <a:pt x="771" y="795"/>
                                                </a:cubicBezTo>
                                                <a:cubicBezTo>
                                                  <a:pt x="768" y="795"/>
                                                  <a:pt x="766" y="795"/>
                                                  <a:pt x="764" y="795"/>
                                                </a:cubicBezTo>
                                                <a:cubicBezTo>
                                                  <a:pt x="762" y="797"/>
                                                  <a:pt x="760" y="798"/>
                                                  <a:pt x="759" y="800"/>
                                                </a:cubicBezTo>
                                                <a:cubicBezTo>
                                                  <a:pt x="759" y="802"/>
                                                  <a:pt x="759" y="805"/>
                                                  <a:pt x="759" y="807"/>
                                                </a:cubicBezTo>
                                                <a:cubicBezTo>
                                                  <a:pt x="761" y="810"/>
                                                  <a:pt x="762" y="812"/>
                                                  <a:pt x="764" y="815"/>
                                                </a:cubicBezTo>
                                                <a:cubicBezTo>
                                                  <a:pt x="766" y="815"/>
                                                  <a:pt x="768" y="817"/>
                                                  <a:pt x="770" y="817"/>
                                                </a:cubicBezTo>
                                                <a:cubicBezTo>
                                                  <a:pt x="772" y="817"/>
                                                  <a:pt x="774" y="815"/>
                                                  <a:pt x="777" y="815"/>
                                                </a:cubicBezTo>
                                                <a:cubicBezTo>
                                                  <a:pt x="777" y="819"/>
                                                  <a:pt x="777" y="823"/>
                                                  <a:pt x="777" y="827"/>
                                                </a:cubicBezTo>
                                                <a:cubicBezTo>
                                                  <a:pt x="779" y="826"/>
                                                  <a:pt x="779" y="825"/>
                                                  <a:pt x="781" y="824"/>
                                                </a:cubicBezTo>
                                                <a:close/>
                                                <a:moveTo>
                                                  <a:pt x="227" y="762"/>
                                                </a:moveTo>
                                                <a:cubicBezTo>
                                                  <a:pt x="221" y="772"/>
                                                  <a:pt x="215" y="781"/>
                                                  <a:pt x="210" y="790"/>
                                                </a:cubicBezTo>
                                                <a:cubicBezTo>
                                                  <a:pt x="211" y="791"/>
                                                  <a:pt x="213" y="792"/>
                                                  <a:pt x="215" y="792"/>
                                                </a:cubicBezTo>
                                                <a:cubicBezTo>
                                                  <a:pt x="216" y="789"/>
                                                  <a:pt x="218" y="786"/>
                                                  <a:pt x="219" y="784"/>
                                                </a:cubicBezTo>
                                                <a:cubicBezTo>
                                                  <a:pt x="224" y="784"/>
                                                  <a:pt x="227" y="785"/>
                                                  <a:pt x="229" y="785"/>
                                                </a:cubicBezTo>
                                                <a:cubicBezTo>
                                                  <a:pt x="233" y="781"/>
                                                  <a:pt x="235" y="779"/>
                                                  <a:pt x="238" y="778"/>
                                                </a:cubicBezTo>
                                                <a:cubicBezTo>
                                                  <a:pt x="238" y="774"/>
                                                  <a:pt x="238" y="772"/>
                                                  <a:pt x="238" y="769"/>
                                                </a:cubicBezTo>
                                                <a:cubicBezTo>
                                                  <a:pt x="234" y="766"/>
                                                  <a:pt x="231" y="764"/>
                                                  <a:pt x="227" y="762"/>
                                                </a:cubicBezTo>
                                                <a:close/>
                                                <a:moveTo>
                                                  <a:pt x="500" y="863"/>
                                                </a:moveTo>
                                                <a:cubicBezTo>
                                                  <a:pt x="499" y="859"/>
                                                  <a:pt x="498" y="856"/>
                                                  <a:pt x="497" y="853"/>
                                                </a:cubicBezTo>
                                                <a:cubicBezTo>
                                                  <a:pt x="495" y="847"/>
                                                  <a:pt x="493" y="840"/>
                                                  <a:pt x="491" y="834"/>
                                                </a:cubicBezTo>
                                                <a:cubicBezTo>
                                                  <a:pt x="490" y="833"/>
                                                  <a:pt x="489" y="832"/>
                                                  <a:pt x="487" y="830"/>
                                                </a:cubicBezTo>
                                                <a:cubicBezTo>
                                                  <a:pt x="485" y="832"/>
                                                  <a:pt x="484" y="833"/>
                                                  <a:pt x="483" y="835"/>
                                                </a:cubicBezTo>
                                                <a:cubicBezTo>
                                                  <a:pt x="483" y="839"/>
                                                  <a:pt x="483" y="844"/>
                                                  <a:pt x="481" y="849"/>
                                                </a:cubicBezTo>
                                                <a:cubicBezTo>
                                                  <a:pt x="480" y="854"/>
                                                  <a:pt x="480" y="859"/>
                                                  <a:pt x="480" y="865"/>
                                                </a:cubicBezTo>
                                                <a:cubicBezTo>
                                                  <a:pt x="481" y="865"/>
                                                  <a:pt x="483" y="865"/>
                                                  <a:pt x="485" y="865"/>
                                                </a:cubicBezTo>
                                                <a:cubicBezTo>
                                                  <a:pt x="485" y="863"/>
                                                  <a:pt x="485" y="861"/>
                                                  <a:pt x="485" y="860"/>
                                                </a:cubicBezTo>
                                                <a:cubicBezTo>
                                                  <a:pt x="488" y="860"/>
                                                  <a:pt x="491" y="860"/>
                                                  <a:pt x="493" y="860"/>
                                                </a:cubicBezTo>
                                                <a:cubicBezTo>
                                                  <a:pt x="493" y="861"/>
                                                  <a:pt x="493" y="862"/>
                                                  <a:pt x="494" y="863"/>
                                                </a:cubicBezTo>
                                                <a:cubicBezTo>
                                                  <a:pt x="495" y="863"/>
                                                  <a:pt x="497" y="863"/>
                                                  <a:pt x="500" y="863"/>
                                                </a:cubicBezTo>
                                                <a:close/>
                                                <a:moveTo>
                                                  <a:pt x="162" y="632"/>
                                                </a:moveTo>
                                                <a:cubicBezTo>
                                                  <a:pt x="169" y="633"/>
                                                  <a:pt x="172" y="628"/>
                                                  <a:pt x="177" y="627"/>
                                                </a:cubicBezTo>
                                                <a:cubicBezTo>
                                                  <a:pt x="171" y="624"/>
                                                  <a:pt x="165" y="622"/>
                                                  <a:pt x="158" y="620"/>
                                                </a:cubicBezTo>
                                                <a:cubicBezTo>
                                                  <a:pt x="158" y="621"/>
                                                  <a:pt x="157" y="622"/>
                                                  <a:pt x="157" y="623"/>
                                                </a:cubicBezTo>
                                                <a:cubicBezTo>
                                                  <a:pt x="150" y="624"/>
                                                  <a:pt x="144" y="625"/>
                                                  <a:pt x="136" y="627"/>
                                                </a:cubicBezTo>
                                                <a:cubicBezTo>
                                                  <a:pt x="144" y="630"/>
                                                  <a:pt x="151" y="633"/>
                                                  <a:pt x="158" y="636"/>
                                                </a:cubicBezTo>
                                                <a:cubicBezTo>
                                                  <a:pt x="159" y="635"/>
                                                  <a:pt x="161" y="633"/>
                                                  <a:pt x="162" y="632"/>
                                                </a:cubicBezTo>
                                                <a:close/>
                                                <a:moveTo>
                                                  <a:pt x="710" y="756"/>
                                                </a:moveTo>
                                                <a:cubicBezTo>
                                                  <a:pt x="712" y="757"/>
                                                  <a:pt x="713" y="758"/>
                                                  <a:pt x="714" y="758"/>
                                                </a:cubicBezTo>
                                                <a:cubicBezTo>
                                                  <a:pt x="715" y="757"/>
                                                  <a:pt x="715" y="757"/>
                                                  <a:pt x="716" y="756"/>
                                                </a:cubicBezTo>
                                                <a:cubicBezTo>
                                                  <a:pt x="714" y="752"/>
                                                  <a:pt x="711" y="752"/>
                                                  <a:pt x="709" y="753"/>
                                                </a:cubicBezTo>
                                                <a:cubicBezTo>
                                                  <a:pt x="706" y="755"/>
                                                  <a:pt x="704" y="756"/>
                                                  <a:pt x="703" y="757"/>
                                                </a:cubicBezTo>
                                                <a:cubicBezTo>
                                                  <a:pt x="703" y="760"/>
                                                  <a:pt x="703" y="762"/>
                                                  <a:pt x="703" y="764"/>
                                                </a:cubicBezTo>
                                                <a:cubicBezTo>
                                                  <a:pt x="706" y="766"/>
                                                  <a:pt x="709" y="769"/>
                                                  <a:pt x="712" y="771"/>
                                                </a:cubicBezTo>
                                                <a:cubicBezTo>
                                                  <a:pt x="715" y="771"/>
                                                  <a:pt x="719" y="771"/>
                                                  <a:pt x="722" y="771"/>
                                                </a:cubicBezTo>
                                                <a:cubicBezTo>
                                                  <a:pt x="725" y="776"/>
                                                  <a:pt x="725" y="776"/>
                                                  <a:pt x="722" y="781"/>
                                                </a:cubicBezTo>
                                                <a:cubicBezTo>
                                                  <a:pt x="721" y="780"/>
                                                  <a:pt x="720" y="779"/>
                                                  <a:pt x="718" y="777"/>
                                                </a:cubicBezTo>
                                                <a:cubicBezTo>
                                                  <a:pt x="717" y="779"/>
                                                  <a:pt x="716" y="781"/>
                                                  <a:pt x="716" y="782"/>
                                                </a:cubicBezTo>
                                                <a:cubicBezTo>
                                                  <a:pt x="717" y="783"/>
                                                  <a:pt x="719" y="784"/>
                                                  <a:pt x="721" y="785"/>
                                                </a:cubicBezTo>
                                                <a:cubicBezTo>
                                                  <a:pt x="726" y="783"/>
                                                  <a:pt x="730" y="779"/>
                                                  <a:pt x="731" y="774"/>
                                                </a:cubicBezTo>
                                                <a:cubicBezTo>
                                                  <a:pt x="729" y="772"/>
                                                  <a:pt x="728" y="769"/>
                                                  <a:pt x="726" y="767"/>
                                                </a:cubicBezTo>
                                                <a:cubicBezTo>
                                                  <a:pt x="720" y="766"/>
                                                  <a:pt x="715" y="765"/>
                                                  <a:pt x="709" y="764"/>
                                                </a:cubicBezTo>
                                                <a:cubicBezTo>
                                                  <a:pt x="708" y="763"/>
                                                  <a:pt x="708" y="761"/>
                                                  <a:pt x="707" y="759"/>
                                                </a:cubicBezTo>
                                                <a:cubicBezTo>
                                                  <a:pt x="708" y="758"/>
                                                  <a:pt x="709" y="757"/>
                                                  <a:pt x="710" y="756"/>
                                                </a:cubicBezTo>
                                                <a:close/>
                                                <a:moveTo>
                                                  <a:pt x="726" y="425"/>
                                                </a:moveTo>
                                                <a:cubicBezTo>
                                                  <a:pt x="724" y="423"/>
                                                  <a:pt x="721" y="420"/>
                                                  <a:pt x="719" y="417"/>
                                                </a:cubicBezTo>
                                                <a:cubicBezTo>
                                                  <a:pt x="716" y="420"/>
                                                  <a:pt x="712" y="424"/>
                                                  <a:pt x="708" y="428"/>
                                                </a:cubicBezTo>
                                                <a:cubicBezTo>
                                                  <a:pt x="715" y="428"/>
                                                  <a:pt x="715" y="435"/>
                                                  <a:pt x="720" y="437"/>
                                                </a:cubicBezTo>
                                                <a:cubicBezTo>
                                                  <a:pt x="724" y="440"/>
                                                  <a:pt x="728" y="445"/>
                                                  <a:pt x="732" y="449"/>
                                                </a:cubicBezTo>
                                                <a:cubicBezTo>
                                                  <a:pt x="732" y="448"/>
                                                  <a:pt x="732" y="448"/>
                                                  <a:pt x="733" y="448"/>
                                                </a:cubicBezTo>
                                                <a:cubicBezTo>
                                                  <a:pt x="731" y="441"/>
                                                  <a:pt x="728" y="434"/>
                                                  <a:pt x="726" y="425"/>
                                                </a:cubicBezTo>
                                                <a:close/>
                                                <a:moveTo>
                                                  <a:pt x="686" y="527"/>
                                                </a:moveTo>
                                                <a:cubicBezTo>
                                                  <a:pt x="685" y="527"/>
                                                  <a:pt x="685" y="527"/>
                                                  <a:pt x="684" y="527"/>
                                                </a:cubicBezTo>
                                                <a:cubicBezTo>
                                                  <a:pt x="685" y="532"/>
                                                  <a:pt x="685" y="537"/>
                                                  <a:pt x="686" y="542"/>
                                                </a:cubicBezTo>
                                                <a:cubicBezTo>
                                                  <a:pt x="688" y="547"/>
                                                  <a:pt x="690" y="552"/>
                                                  <a:pt x="693" y="557"/>
                                                </a:cubicBezTo>
                                                <a:cubicBezTo>
                                                  <a:pt x="695" y="561"/>
                                                  <a:pt x="697" y="565"/>
                                                  <a:pt x="700" y="570"/>
                                                </a:cubicBezTo>
                                                <a:cubicBezTo>
                                                  <a:pt x="701" y="565"/>
                                                  <a:pt x="701" y="560"/>
                                                  <a:pt x="702" y="554"/>
                                                </a:cubicBezTo>
                                                <a:cubicBezTo>
                                                  <a:pt x="697" y="546"/>
                                                  <a:pt x="692" y="536"/>
                                                  <a:pt x="686" y="527"/>
                                                </a:cubicBezTo>
                                                <a:close/>
                                                <a:moveTo>
                                                  <a:pt x="101" y="793"/>
                                                </a:moveTo>
                                                <a:cubicBezTo>
                                                  <a:pt x="107" y="793"/>
                                                  <a:pt x="112" y="793"/>
                                                  <a:pt x="115" y="789"/>
                                                </a:cubicBezTo>
                                                <a:cubicBezTo>
                                                  <a:pt x="118" y="786"/>
                                                  <a:pt x="120" y="782"/>
                                                  <a:pt x="118" y="777"/>
                                                </a:cubicBezTo>
                                                <a:cubicBezTo>
                                                  <a:pt x="116" y="776"/>
                                                  <a:pt x="115" y="774"/>
                                                  <a:pt x="114" y="774"/>
                                                </a:cubicBezTo>
                                                <a:cubicBezTo>
                                                  <a:pt x="115" y="772"/>
                                                  <a:pt x="115" y="770"/>
                                                  <a:pt x="116" y="768"/>
                                                </a:cubicBezTo>
                                                <a:cubicBezTo>
                                                  <a:pt x="120" y="769"/>
                                                  <a:pt x="123" y="773"/>
                                                  <a:pt x="127" y="772"/>
                                                </a:cubicBezTo>
                                                <a:cubicBezTo>
                                                  <a:pt x="126" y="766"/>
                                                  <a:pt x="119" y="766"/>
                                                  <a:pt x="117" y="762"/>
                                                </a:cubicBezTo>
                                                <a:cubicBezTo>
                                                  <a:pt x="113" y="767"/>
                                                  <a:pt x="110" y="771"/>
                                                  <a:pt x="106" y="776"/>
                                                </a:cubicBezTo>
                                                <a:cubicBezTo>
                                                  <a:pt x="109" y="776"/>
                                                  <a:pt x="111" y="777"/>
                                                  <a:pt x="113" y="777"/>
                                                </a:cubicBezTo>
                                                <a:cubicBezTo>
                                                  <a:pt x="113" y="779"/>
                                                  <a:pt x="113" y="781"/>
                                                  <a:pt x="113" y="784"/>
                                                </a:cubicBezTo>
                                                <a:cubicBezTo>
                                                  <a:pt x="111" y="785"/>
                                                  <a:pt x="110" y="787"/>
                                                  <a:pt x="108" y="788"/>
                                                </a:cubicBezTo>
                                                <a:cubicBezTo>
                                                  <a:pt x="106" y="788"/>
                                                  <a:pt x="105" y="788"/>
                                                  <a:pt x="104" y="788"/>
                                                </a:cubicBezTo>
                                                <a:cubicBezTo>
                                                  <a:pt x="103" y="785"/>
                                                  <a:pt x="102" y="783"/>
                                                  <a:pt x="100" y="780"/>
                                                </a:cubicBezTo>
                                                <a:cubicBezTo>
                                                  <a:pt x="99" y="782"/>
                                                  <a:pt x="98" y="784"/>
                                                  <a:pt x="97" y="786"/>
                                                </a:cubicBezTo>
                                                <a:cubicBezTo>
                                                  <a:pt x="98" y="788"/>
                                                  <a:pt x="100" y="790"/>
                                                  <a:pt x="101" y="793"/>
                                                </a:cubicBezTo>
                                                <a:close/>
                                                <a:moveTo>
                                                  <a:pt x="330" y="914"/>
                                                </a:moveTo>
                                                <a:cubicBezTo>
                                                  <a:pt x="341" y="904"/>
                                                  <a:pt x="343" y="893"/>
                                                  <a:pt x="336" y="888"/>
                                                </a:cubicBezTo>
                                                <a:cubicBezTo>
                                                  <a:pt x="332" y="888"/>
                                                  <a:pt x="330" y="888"/>
                                                  <a:pt x="327" y="888"/>
                                                </a:cubicBezTo>
                                                <a:cubicBezTo>
                                                  <a:pt x="320" y="898"/>
                                                  <a:pt x="318" y="907"/>
                                                  <a:pt x="323" y="911"/>
                                                </a:cubicBezTo>
                                                <a:cubicBezTo>
                                                  <a:pt x="325" y="912"/>
                                                  <a:pt x="328" y="913"/>
                                                  <a:pt x="330" y="914"/>
                                                </a:cubicBezTo>
                                                <a:close/>
                                                <a:moveTo>
                                                  <a:pt x="322" y="808"/>
                                                </a:moveTo>
                                                <a:cubicBezTo>
                                                  <a:pt x="313" y="816"/>
                                                  <a:pt x="312" y="826"/>
                                                  <a:pt x="310" y="836"/>
                                                </a:cubicBezTo>
                                                <a:cubicBezTo>
                                                  <a:pt x="313" y="839"/>
                                                  <a:pt x="316" y="841"/>
                                                  <a:pt x="319" y="843"/>
                                                </a:cubicBezTo>
                                                <a:cubicBezTo>
                                                  <a:pt x="321" y="842"/>
                                                  <a:pt x="323" y="841"/>
                                                  <a:pt x="325" y="839"/>
                                                </a:cubicBezTo>
                                                <a:cubicBezTo>
                                                  <a:pt x="326" y="838"/>
                                                  <a:pt x="326" y="837"/>
                                                  <a:pt x="326" y="835"/>
                                                </a:cubicBezTo>
                                                <a:cubicBezTo>
                                                  <a:pt x="322" y="836"/>
                                                  <a:pt x="320" y="837"/>
                                                  <a:pt x="317" y="837"/>
                                                </a:cubicBezTo>
                                                <a:cubicBezTo>
                                                  <a:pt x="315" y="827"/>
                                                  <a:pt x="320" y="820"/>
                                                  <a:pt x="323" y="813"/>
                                                </a:cubicBezTo>
                                                <a:cubicBezTo>
                                                  <a:pt x="325" y="813"/>
                                                  <a:pt x="327" y="813"/>
                                                  <a:pt x="329" y="813"/>
                                                </a:cubicBezTo>
                                                <a:cubicBezTo>
                                                  <a:pt x="329" y="815"/>
                                                  <a:pt x="329" y="817"/>
                                                  <a:pt x="329" y="819"/>
                                                </a:cubicBezTo>
                                                <a:cubicBezTo>
                                                  <a:pt x="331" y="819"/>
                                                  <a:pt x="333" y="819"/>
                                                  <a:pt x="335" y="818"/>
                                                </a:cubicBezTo>
                                                <a:cubicBezTo>
                                                  <a:pt x="334" y="815"/>
                                                  <a:pt x="332" y="813"/>
                                                  <a:pt x="331" y="811"/>
                                                </a:cubicBezTo>
                                                <a:cubicBezTo>
                                                  <a:pt x="328" y="810"/>
                                                  <a:pt x="325" y="809"/>
                                                  <a:pt x="322" y="808"/>
                                                </a:cubicBezTo>
                                                <a:close/>
                                                <a:moveTo>
                                                  <a:pt x="165" y="439"/>
                                                </a:moveTo>
                                                <a:cubicBezTo>
                                                  <a:pt x="168" y="433"/>
                                                  <a:pt x="171" y="427"/>
                                                  <a:pt x="176" y="423"/>
                                                </a:cubicBezTo>
                                                <a:cubicBezTo>
                                                  <a:pt x="174" y="420"/>
                                                  <a:pt x="173" y="417"/>
                                                  <a:pt x="171" y="415"/>
                                                </a:cubicBezTo>
                                                <a:cubicBezTo>
                                                  <a:pt x="168" y="413"/>
                                                  <a:pt x="171" y="409"/>
                                                  <a:pt x="168" y="406"/>
                                                </a:cubicBezTo>
                                                <a:cubicBezTo>
                                                  <a:pt x="168" y="406"/>
                                                  <a:pt x="167" y="406"/>
                                                  <a:pt x="166" y="406"/>
                                                </a:cubicBezTo>
                                                <a:cubicBezTo>
                                                  <a:pt x="165" y="407"/>
                                                  <a:pt x="165" y="407"/>
                                                  <a:pt x="164" y="407"/>
                                                </a:cubicBezTo>
                                                <a:cubicBezTo>
                                                  <a:pt x="160" y="423"/>
                                                  <a:pt x="160" y="423"/>
                                                  <a:pt x="165" y="439"/>
                                                </a:cubicBezTo>
                                                <a:close/>
                                                <a:moveTo>
                                                  <a:pt x="730" y="482"/>
                                                </a:moveTo>
                                                <a:cubicBezTo>
                                                  <a:pt x="730" y="472"/>
                                                  <a:pt x="730" y="464"/>
                                                  <a:pt x="730" y="454"/>
                                                </a:cubicBezTo>
                                                <a:cubicBezTo>
                                                  <a:pt x="727" y="451"/>
                                                  <a:pt x="723" y="447"/>
                                                  <a:pt x="720" y="443"/>
                                                </a:cubicBezTo>
                                                <a:cubicBezTo>
                                                  <a:pt x="722" y="452"/>
                                                  <a:pt x="720" y="461"/>
                                                  <a:pt x="721" y="469"/>
                                                </a:cubicBezTo>
                                                <a:cubicBezTo>
                                                  <a:pt x="724" y="473"/>
                                                  <a:pt x="727" y="477"/>
                                                  <a:pt x="730" y="482"/>
                                                </a:cubicBezTo>
                                                <a:close/>
                                                <a:moveTo>
                                                  <a:pt x="239" y="608"/>
                                                </a:moveTo>
                                                <a:cubicBezTo>
                                                  <a:pt x="239" y="607"/>
                                                  <a:pt x="240" y="606"/>
                                                  <a:pt x="241" y="606"/>
                                                </a:cubicBezTo>
                                                <a:cubicBezTo>
                                                  <a:pt x="241" y="605"/>
                                                  <a:pt x="242" y="605"/>
                                                  <a:pt x="243" y="604"/>
                                                </a:cubicBezTo>
                                                <a:cubicBezTo>
                                                  <a:pt x="243" y="605"/>
                                                  <a:pt x="243" y="607"/>
                                                  <a:pt x="243" y="608"/>
                                                </a:cubicBezTo>
                                                <a:cubicBezTo>
                                                  <a:pt x="241" y="609"/>
                                                  <a:pt x="240" y="611"/>
                                                  <a:pt x="238" y="612"/>
                                                </a:cubicBezTo>
                                                <a:cubicBezTo>
                                                  <a:pt x="238" y="612"/>
                                                  <a:pt x="238" y="613"/>
                                                  <a:pt x="238" y="613"/>
                                                </a:cubicBezTo>
                                                <a:cubicBezTo>
                                                  <a:pt x="241" y="613"/>
                                                  <a:pt x="243" y="613"/>
                                                  <a:pt x="244" y="613"/>
                                                </a:cubicBezTo>
                                                <a:cubicBezTo>
                                                  <a:pt x="253" y="603"/>
                                                  <a:pt x="250" y="591"/>
                                                  <a:pt x="253" y="580"/>
                                                </a:cubicBezTo>
                                                <a:cubicBezTo>
                                                  <a:pt x="250" y="585"/>
                                                  <a:pt x="244" y="588"/>
                                                  <a:pt x="239" y="593"/>
                                                </a:cubicBezTo>
                                                <a:cubicBezTo>
                                                  <a:pt x="242" y="598"/>
                                                  <a:pt x="235" y="602"/>
                                                  <a:pt x="239" y="608"/>
                                                </a:cubicBezTo>
                                                <a:close/>
                                                <a:moveTo>
                                                  <a:pt x="386" y="859"/>
                                                </a:moveTo>
                                                <a:cubicBezTo>
                                                  <a:pt x="389" y="859"/>
                                                  <a:pt x="392" y="858"/>
                                                  <a:pt x="393" y="859"/>
                                                </a:cubicBezTo>
                                                <a:cubicBezTo>
                                                  <a:pt x="396" y="861"/>
                                                  <a:pt x="398" y="862"/>
                                                  <a:pt x="400" y="860"/>
                                                </a:cubicBezTo>
                                                <a:cubicBezTo>
                                                  <a:pt x="401" y="860"/>
                                                  <a:pt x="401" y="859"/>
                                                  <a:pt x="401" y="858"/>
                                                </a:cubicBezTo>
                                                <a:cubicBezTo>
                                                  <a:pt x="398" y="857"/>
                                                  <a:pt x="396" y="856"/>
                                                  <a:pt x="393" y="855"/>
                                                </a:cubicBezTo>
                                                <a:cubicBezTo>
                                                  <a:pt x="393" y="854"/>
                                                  <a:pt x="393" y="854"/>
                                                  <a:pt x="392" y="852"/>
                                                </a:cubicBezTo>
                                                <a:cubicBezTo>
                                                  <a:pt x="393" y="850"/>
                                                  <a:pt x="394" y="848"/>
                                                  <a:pt x="395" y="845"/>
                                                </a:cubicBezTo>
                                                <a:cubicBezTo>
                                                  <a:pt x="398" y="845"/>
                                                  <a:pt x="400" y="845"/>
                                                  <a:pt x="403" y="844"/>
                                                </a:cubicBezTo>
                                                <a:cubicBezTo>
                                                  <a:pt x="403" y="843"/>
                                                  <a:pt x="402" y="842"/>
                                                  <a:pt x="402" y="841"/>
                                                </a:cubicBezTo>
                                                <a:cubicBezTo>
                                                  <a:pt x="400" y="841"/>
                                                  <a:pt x="399" y="841"/>
                                                  <a:pt x="397" y="841"/>
                                                </a:cubicBezTo>
                                                <a:cubicBezTo>
                                                  <a:pt x="397" y="837"/>
                                                  <a:pt x="397" y="834"/>
                                                  <a:pt x="397" y="831"/>
                                                </a:cubicBezTo>
                                                <a:cubicBezTo>
                                                  <a:pt x="400" y="831"/>
                                                  <a:pt x="402" y="831"/>
                                                  <a:pt x="405" y="831"/>
                                                </a:cubicBezTo>
                                                <a:cubicBezTo>
                                                  <a:pt x="404" y="829"/>
                                                  <a:pt x="403" y="828"/>
                                                  <a:pt x="402" y="827"/>
                                                </a:cubicBezTo>
                                                <a:cubicBezTo>
                                                  <a:pt x="399" y="827"/>
                                                  <a:pt x="396" y="827"/>
                                                  <a:pt x="392" y="827"/>
                                                </a:cubicBezTo>
                                                <a:cubicBezTo>
                                                  <a:pt x="389" y="837"/>
                                                  <a:pt x="390" y="848"/>
                                                  <a:pt x="386" y="859"/>
                                                </a:cubicBezTo>
                                                <a:close/>
                                                <a:moveTo>
                                                  <a:pt x="204" y="861"/>
                                                </a:moveTo>
                                                <a:cubicBezTo>
                                                  <a:pt x="211" y="856"/>
                                                  <a:pt x="215" y="849"/>
                                                  <a:pt x="213" y="839"/>
                                                </a:cubicBezTo>
                                                <a:cubicBezTo>
                                                  <a:pt x="210" y="838"/>
                                                  <a:pt x="206" y="837"/>
                                                  <a:pt x="203" y="837"/>
                                                </a:cubicBezTo>
                                                <a:cubicBezTo>
                                                  <a:pt x="196" y="842"/>
                                                  <a:pt x="192" y="849"/>
                                                  <a:pt x="194" y="858"/>
                                                </a:cubicBezTo>
                                                <a:cubicBezTo>
                                                  <a:pt x="195" y="859"/>
                                                  <a:pt x="195" y="860"/>
                                                  <a:pt x="196" y="861"/>
                                                </a:cubicBezTo>
                                                <a:cubicBezTo>
                                                  <a:pt x="199" y="861"/>
                                                  <a:pt x="202" y="861"/>
                                                  <a:pt x="204" y="861"/>
                                                </a:cubicBezTo>
                                                <a:close/>
                                                <a:moveTo>
                                                  <a:pt x="798" y="390"/>
                                                </a:moveTo>
                                                <a:cubicBezTo>
                                                  <a:pt x="797" y="396"/>
                                                  <a:pt x="797" y="399"/>
                                                  <a:pt x="796" y="403"/>
                                                </a:cubicBezTo>
                                                <a:cubicBezTo>
                                                  <a:pt x="795" y="406"/>
                                                  <a:pt x="796" y="410"/>
                                                  <a:pt x="793" y="412"/>
                                                </a:cubicBezTo>
                                                <a:cubicBezTo>
                                                  <a:pt x="794" y="420"/>
                                                  <a:pt x="797" y="427"/>
                                                  <a:pt x="800" y="437"/>
                                                </a:cubicBezTo>
                                                <a:cubicBezTo>
                                                  <a:pt x="802" y="430"/>
                                                  <a:pt x="803" y="424"/>
                                                  <a:pt x="805" y="419"/>
                                                </a:cubicBezTo>
                                                <a:cubicBezTo>
                                                  <a:pt x="800" y="416"/>
                                                  <a:pt x="805" y="410"/>
                                                  <a:pt x="802" y="406"/>
                                                </a:cubicBezTo>
                                                <a:cubicBezTo>
                                                  <a:pt x="799" y="402"/>
                                                  <a:pt x="799" y="397"/>
                                                  <a:pt x="798" y="390"/>
                                                </a:cubicBezTo>
                                                <a:close/>
                                                <a:moveTo>
                                                  <a:pt x="691" y="563"/>
                                                </a:moveTo>
                                                <a:cubicBezTo>
                                                  <a:pt x="690" y="569"/>
                                                  <a:pt x="684" y="573"/>
                                                  <a:pt x="685" y="579"/>
                                                </a:cubicBezTo>
                                                <a:cubicBezTo>
                                                  <a:pt x="685" y="585"/>
                                                  <a:pt x="687" y="591"/>
                                                  <a:pt x="691" y="595"/>
                                                </a:cubicBezTo>
                                                <a:cubicBezTo>
                                                  <a:pt x="693" y="593"/>
                                                  <a:pt x="695" y="591"/>
                                                  <a:pt x="696" y="589"/>
                                                </a:cubicBezTo>
                                                <a:cubicBezTo>
                                                  <a:pt x="697" y="586"/>
                                                  <a:pt x="699" y="583"/>
                                                  <a:pt x="698" y="581"/>
                                                </a:cubicBezTo>
                                                <a:cubicBezTo>
                                                  <a:pt x="695" y="575"/>
                                                  <a:pt x="695" y="569"/>
                                                  <a:pt x="691" y="563"/>
                                                </a:cubicBezTo>
                                                <a:close/>
                                                <a:moveTo>
                                                  <a:pt x="329" y="163"/>
                                                </a:moveTo>
                                                <a:cubicBezTo>
                                                  <a:pt x="330" y="164"/>
                                                  <a:pt x="331" y="165"/>
                                                  <a:pt x="332" y="165"/>
                                                </a:cubicBezTo>
                                                <a:cubicBezTo>
                                                  <a:pt x="346" y="166"/>
                                                  <a:pt x="358" y="162"/>
                                                  <a:pt x="370" y="158"/>
                                                </a:cubicBezTo>
                                                <a:cubicBezTo>
                                                  <a:pt x="367" y="156"/>
                                                  <a:pt x="363" y="154"/>
                                                  <a:pt x="359" y="152"/>
                                                </a:cubicBezTo>
                                                <a:cubicBezTo>
                                                  <a:pt x="355" y="153"/>
                                                  <a:pt x="352" y="154"/>
                                                  <a:pt x="349" y="156"/>
                                                </a:cubicBezTo>
                                                <a:cubicBezTo>
                                                  <a:pt x="351" y="157"/>
                                                  <a:pt x="353" y="159"/>
                                                  <a:pt x="354" y="160"/>
                                                </a:cubicBezTo>
                                                <a:cubicBezTo>
                                                  <a:pt x="349" y="160"/>
                                                  <a:pt x="344" y="159"/>
                                                  <a:pt x="339" y="159"/>
                                                </a:cubicBezTo>
                                                <a:cubicBezTo>
                                                  <a:pt x="334" y="159"/>
                                                  <a:pt x="329" y="161"/>
                                                  <a:pt x="324" y="162"/>
                                                </a:cubicBezTo>
                                                <a:cubicBezTo>
                                                  <a:pt x="324" y="163"/>
                                                  <a:pt x="325" y="164"/>
                                                  <a:pt x="325" y="166"/>
                                                </a:cubicBezTo>
                                                <a:cubicBezTo>
                                                  <a:pt x="327" y="165"/>
                                                  <a:pt x="328" y="164"/>
                                                  <a:pt x="329" y="163"/>
                                                </a:cubicBezTo>
                                                <a:close/>
                                                <a:moveTo>
                                                  <a:pt x="236" y="857"/>
                                                </a:moveTo>
                                                <a:cubicBezTo>
                                                  <a:pt x="230" y="869"/>
                                                  <a:pt x="230" y="869"/>
                                                  <a:pt x="230" y="878"/>
                                                </a:cubicBezTo>
                                                <a:cubicBezTo>
                                                  <a:pt x="233" y="879"/>
                                                  <a:pt x="237" y="880"/>
                                                  <a:pt x="240" y="882"/>
                                                </a:cubicBezTo>
                                                <a:cubicBezTo>
                                                  <a:pt x="242" y="880"/>
                                                  <a:pt x="243" y="879"/>
                                                  <a:pt x="244" y="878"/>
                                                </a:cubicBezTo>
                                                <a:cubicBezTo>
                                                  <a:pt x="244" y="877"/>
                                                  <a:pt x="243" y="876"/>
                                                  <a:pt x="243" y="875"/>
                                                </a:cubicBezTo>
                                                <a:cubicBezTo>
                                                  <a:pt x="241" y="876"/>
                                                  <a:pt x="239" y="877"/>
                                                  <a:pt x="237" y="877"/>
                                                </a:cubicBezTo>
                                                <a:cubicBezTo>
                                                  <a:pt x="236" y="876"/>
                                                  <a:pt x="235" y="875"/>
                                                  <a:pt x="234" y="875"/>
                                                </a:cubicBezTo>
                                                <a:cubicBezTo>
                                                  <a:pt x="235" y="872"/>
                                                  <a:pt x="236" y="869"/>
                                                  <a:pt x="237" y="867"/>
                                                </a:cubicBezTo>
                                                <a:cubicBezTo>
                                                  <a:pt x="241" y="869"/>
                                                  <a:pt x="245" y="870"/>
                                                  <a:pt x="249" y="872"/>
                                                </a:cubicBezTo>
                                                <a:cubicBezTo>
                                                  <a:pt x="250" y="868"/>
                                                  <a:pt x="251" y="865"/>
                                                  <a:pt x="251" y="863"/>
                                                </a:cubicBezTo>
                                                <a:cubicBezTo>
                                                  <a:pt x="249" y="861"/>
                                                  <a:pt x="246" y="858"/>
                                                  <a:pt x="243" y="855"/>
                                                </a:cubicBezTo>
                                                <a:cubicBezTo>
                                                  <a:pt x="241" y="856"/>
                                                  <a:pt x="239" y="856"/>
                                                  <a:pt x="236" y="857"/>
                                                </a:cubicBezTo>
                                                <a:close/>
                                                <a:moveTo>
                                                  <a:pt x="213" y="756"/>
                                                </a:moveTo>
                                                <a:cubicBezTo>
                                                  <a:pt x="215" y="757"/>
                                                  <a:pt x="217" y="759"/>
                                                  <a:pt x="219" y="760"/>
                                                </a:cubicBezTo>
                                                <a:cubicBezTo>
                                                  <a:pt x="220" y="759"/>
                                                  <a:pt x="221" y="759"/>
                                                  <a:pt x="222" y="757"/>
                                                </a:cubicBezTo>
                                                <a:cubicBezTo>
                                                  <a:pt x="218" y="755"/>
                                                  <a:pt x="215" y="752"/>
                                                  <a:pt x="211" y="750"/>
                                                </a:cubicBezTo>
                                                <a:cubicBezTo>
                                                  <a:pt x="205" y="759"/>
                                                  <a:pt x="199" y="768"/>
                                                  <a:pt x="192" y="777"/>
                                                </a:cubicBezTo>
                                                <a:cubicBezTo>
                                                  <a:pt x="196" y="780"/>
                                                  <a:pt x="200" y="782"/>
                                                  <a:pt x="201" y="783"/>
                                                </a:cubicBezTo>
                                                <a:cubicBezTo>
                                                  <a:pt x="203" y="783"/>
                                                  <a:pt x="205" y="782"/>
                                                  <a:pt x="206" y="782"/>
                                                </a:cubicBezTo>
                                                <a:cubicBezTo>
                                                  <a:pt x="204" y="780"/>
                                                  <a:pt x="203" y="779"/>
                                                  <a:pt x="202" y="779"/>
                                                </a:cubicBezTo>
                                                <a:cubicBezTo>
                                                  <a:pt x="201" y="778"/>
                                                  <a:pt x="200" y="778"/>
                                                  <a:pt x="199" y="777"/>
                                                </a:cubicBezTo>
                                                <a:cubicBezTo>
                                                  <a:pt x="201" y="774"/>
                                                  <a:pt x="203" y="771"/>
                                                  <a:pt x="205" y="768"/>
                                                </a:cubicBezTo>
                                                <a:cubicBezTo>
                                                  <a:pt x="208" y="769"/>
                                                  <a:pt x="210" y="770"/>
                                                  <a:pt x="213" y="771"/>
                                                </a:cubicBezTo>
                                                <a:cubicBezTo>
                                                  <a:pt x="211" y="768"/>
                                                  <a:pt x="209" y="766"/>
                                                  <a:pt x="207" y="765"/>
                                                </a:cubicBezTo>
                                                <a:cubicBezTo>
                                                  <a:pt x="209" y="761"/>
                                                  <a:pt x="211" y="759"/>
                                                  <a:pt x="213" y="756"/>
                                                </a:cubicBezTo>
                                                <a:close/>
                                                <a:moveTo>
                                                  <a:pt x="441" y="845"/>
                                                </a:moveTo>
                                                <a:cubicBezTo>
                                                  <a:pt x="441" y="841"/>
                                                  <a:pt x="441" y="838"/>
                                                  <a:pt x="441" y="835"/>
                                                </a:cubicBezTo>
                                                <a:cubicBezTo>
                                                  <a:pt x="444" y="835"/>
                                                  <a:pt x="447" y="835"/>
                                                  <a:pt x="449" y="834"/>
                                                </a:cubicBezTo>
                                                <a:cubicBezTo>
                                                  <a:pt x="449" y="833"/>
                                                  <a:pt x="449" y="832"/>
                                                  <a:pt x="448" y="831"/>
                                                </a:cubicBezTo>
                                                <a:cubicBezTo>
                                                  <a:pt x="445" y="831"/>
                                                  <a:pt x="441" y="831"/>
                                                  <a:pt x="437" y="831"/>
                                                </a:cubicBezTo>
                                                <a:cubicBezTo>
                                                  <a:pt x="437" y="842"/>
                                                  <a:pt x="433" y="852"/>
                                                  <a:pt x="435" y="863"/>
                                                </a:cubicBezTo>
                                                <a:cubicBezTo>
                                                  <a:pt x="439" y="864"/>
                                                  <a:pt x="442" y="867"/>
                                                  <a:pt x="448" y="863"/>
                                                </a:cubicBezTo>
                                                <a:cubicBezTo>
                                                  <a:pt x="444" y="861"/>
                                                  <a:pt x="441" y="860"/>
                                                  <a:pt x="438" y="858"/>
                                                </a:cubicBezTo>
                                                <a:cubicBezTo>
                                                  <a:pt x="439" y="854"/>
                                                  <a:pt x="441" y="852"/>
                                                  <a:pt x="442" y="849"/>
                                                </a:cubicBezTo>
                                                <a:cubicBezTo>
                                                  <a:pt x="444" y="849"/>
                                                  <a:pt x="447" y="849"/>
                                                  <a:pt x="449" y="849"/>
                                                </a:cubicBezTo>
                                                <a:cubicBezTo>
                                                  <a:pt x="449" y="847"/>
                                                  <a:pt x="449" y="846"/>
                                                  <a:pt x="449" y="845"/>
                                                </a:cubicBezTo>
                                                <a:cubicBezTo>
                                                  <a:pt x="446" y="845"/>
                                                  <a:pt x="444" y="845"/>
                                                  <a:pt x="441" y="845"/>
                                                </a:cubicBezTo>
                                                <a:close/>
                                                <a:moveTo>
                                                  <a:pt x="805" y="636"/>
                                                </a:moveTo>
                                                <a:cubicBezTo>
                                                  <a:pt x="793" y="630"/>
                                                  <a:pt x="783" y="632"/>
                                                  <a:pt x="773" y="632"/>
                                                </a:cubicBezTo>
                                                <a:cubicBezTo>
                                                  <a:pt x="773" y="634"/>
                                                  <a:pt x="773" y="636"/>
                                                  <a:pt x="773" y="637"/>
                                                </a:cubicBezTo>
                                                <a:cubicBezTo>
                                                  <a:pt x="778" y="636"/>
                                                  <a:pt x="782" y="635"/>
                                                  <a:pt x="787" y="634"/>
                                                </a:cubicBezTo>
                                                <a:cubicBezTo>
                                                  <a:pt x="787" y="635"/>
                                                  <a:pt x="788" y="636"/>
                                                  <a:pt x="789" y="637"/>
                                                </a:cubicBezTo>
                                                <a:cubicBezTo>
                                                  <a:pt x="785" y="640"/>
                                                  <a:pt x="779" y="642"/>
                                                  <a:pt x="771" y="643"/>
                                                </a:cubicBezTo>
                                                <a:cubicBezTo>
                                                  <a:pt x="771" y="644"/>
                                                  <a:pt x="771" y="644"/>
                                                  <a:pt x="771" y="646"/>
                                                </a:cubicBezTo>
                                                <a:cubicBezTo>
                                                  <a:pt x="776" y="646"/>
                                                  <a:pt x="780" y="646"/>
                                                  <a:pt x="783" y="646"/>
                                                </a:cubicBezTo>
                                                <a:cubicBezTo>
                                                  <a:pt x="790" y="642"/>
                                                  <a:pt x="797" y="640"/>
                                                  <a:pt x="805" y="636"/>
                                                </a:cubicBezTo>
                                                <a:close/>
                                                <a:moveTo>
                                                  <a:pt x="545" y="851"/>
                                                </a:moveTo>
                                                <a:cubicBezTo>
                                                  <a:pt x="542" y="844"/>
                                                  <a:pt x="540" y="836"/>
                                                  <a:pt x="537" y="829"/>
                                                </a:cubicBezTo>
                                                <a:cubicBezTo>
                                                  <a:pt x="537" y="828"/>
                                                  <a:pt x="536" y="827"/>
                                                  <a:pt x="533" y="825"/>
                                                </a:cubicBezTo>
                                                <a:cubicBezTo>
                                                  <a:pt x="535" y="839"/>
                                                  <a:pt x="540" y="849"/>
                                                  <a:pt x="544" y="859"/>
                                                </a:cubicBezTo>
                                                <a:cubicBezTo>
                                                  <a:pt x="546" y="858"/>
                                                  <a:pt x="546" y="858"/>
                                                  <a:pt x="547" y="857"/>
                                                </a:cubicBezTo>
                                                <a:cubicBezTo>
                                                  <a:pt x="548" y="857"/>
                                                  <a:pt x="549" y="856"/>
                                                  <a:pt x="549" y="856"/>
                                                </a:cubicBezTo>
                                                <a:cubicBezTo>
                                                  <a:pt x="549" y="846"/>
                                                  <a:pt x="549" y="835"/>
                                                  <a:pt x="549" y="825"/>
                                                </a:cubicBezTo>
                                                <a:cubicBezTo>
                                                  <a:pt x="548" y="825"/>
                                                  <a:pt x="547" y="825"/>
                                                  <a:pt x="545" y="825"/>
                                                </a:cubicBezTo>
                                                <a:cubicBezTo>
                                                  <a:pt x="546" y="834"/>
                                                  <a:pt x="544" y="843"/>
                                                  <a:pt x="547" y="851"/>
                                                </a:cubicBezTo>
                                                <a:cubicBezTo>
                                                  <a:pt x="546" y="851"/>
                                                  <a:pt x="545" y="851"/>
                                                  <a:pt x="545" y="851"/>
                                                </a:cubicBezTo>
                                                <a:close/>
                                                <a:moveTo>
                                                  <a:pt x="634" y="230"/>
                                                </a:moveTo>
                                                <a:cubicBezTo>
                                                  <a:pt x="638" y="229"/>
                                                  <a:pt x="642" y="228"/>
                                                  <a:pt x="646" y="226"/>
                                                </a:cubicBezTo>
                                                <a:cubicBezTo>
                                                  <a:pt x="632" y="227"/>
                                                  <a:pt x="621" y="217"/>
                                                  <a:pt x="607" y="215"/>
                                                </a:cubicBezTo>
                                                <a:cubicBezTo>
                                                  <a:pt x="614" y="224"/>
                                                  <a:pt x="622" y="230"/>
                                                  <a:pt x="631" y="233"/>
                                                </a:cubicBezTo>
                                                <a:cubicBezTo>
                                                  <a:pt x="632" y="234"/>
                                                  <a:pt x="633" y="233"/>
                                                  <a:pt x="634" y="233"/>
                                                </a:cubicBezTo>
                                                <a:cubicBezTo>
                                                  <a:pt x="634" y="232"/>
                                                  <a:pt x="634" y="231"/>
                                                  <a:pt x="634" y="230"/>
                                                </a:cubicBezTo>
                                                <a:close/>
                                                <a:moveTo>
                                                  <a:pt x="160" y="805"/>
                                                </a:moveTo>
                                                <a:cubicBezTo>
                                                  <a:pt x="158" y="805"/>
                                                  <a:pt x="156" y="805"/>
                                                  <a:pt x="154" y="805"/>
                                                </a:cubicBezTo>
                                                <a:cubicBezTo>
                                                  <a:pt x="150" y="809"/>
                                                  <a:pt x="147" y="814"/>
                                                  <a:pt x="143" y="819"/>
                                                </a:cubicBezTo>
                                                <a:cubicBezTo>
                                                  <a:pt x="144" y="822"/>
                                                  <a:pt x="145" y="826"/>
                                                  <a:pt x="146" y="829"/>
                                                </a:cubicBezTo>
                                                <a:cubicBezTo>
                                                  <a:pt x="150" y="829"/>
                                                  <a:pt x="153" y="829"/>
                                                  <a:pt x="158" y="829"/>
                                                </a:cubicBezTo>
                                                <a:cubicBezTo>
                                                  <a:pt x="156" y="827"/>
                                                  <a:pt x="155" y="826"/>
                                                  <a:pt x="153" y="824"/>
                                                </a:cubicBezTo>
                                                <a:cubicBezTo>
                                                  <a:pt x="152" y="825"/>
                                                  <a:pt x="151" y="826"/>
                                                  <a:pt x="150" y="827"/>
                                                </a:cubicBezTo>
                                                <a:cubicBezTo>
                                                  <a:pt x="146" y="821"/>
                                                  <a:pt x="146" y="821"/>
                                                  <a:pt x="151" y="817"/>
                                                </a:cubicBezTo>
                                                <a:cubicBezTo>
                                                  <a:pt x="153" y="818"/>
                                                  <a:pt x="155" y="818"/>
                                                  <a:pt x="156" y="819"/>
                                                </a:cubicBezTo>
                                                <a:cubicBezTo>
                                                  <a:pt x="158" y="820"/>
                                                  <a:pt x="159" y="822"/>
                                                  <a:pt x="159" y="823"/>
                                                </a:cubicBezTo>
                                                <a:cubicBezTo>
                                                  <a:pt x="162" y="821"/>
                                                  <a:pt x="164" y="819"/>
                                                  <a:pt x="165" y="818"/>
                                                </a:cubicBezTo>
                                                <a:cubicBezTo>
                                                  <a:pt x="165" y="815"/>
                                                  <a:pt x="165" y="812"/>
                                                  <a:pt x="165" y="810"/>
                                                </a:cubicBezTo>
                                                <a:cubicBezTo>
                                                  <a:pt x="164" y="808"/>
                                                  <a:pt x="162" y="806"/>
                                                  <a:pt x="160" y="805"/>
                                                </a:cubicBezTo>
                                                <a:close/>
                                                <a:moveTo>
                                                  <a:pt x="547" y="728"/>
                                                </a:moveTo>
                                                <a:cubicBezTo>
                                                  <a:pt x="557" y="717"/>
                                                  <a:pt x="563" y="705"/>
                                                  <a:pt x="566" y="691"/>
                                                </a:cubicBezTo>
                                                <a:cubicBezTo>
                                                  <a:pt x="562" y="693"/>
                                                  <a:pt x="558" y="694"/>
                                                  <a:pt x="557" y="696"/>
                                                </a:cubicBezTo>
                                                <a:cubicBezTo>
                                                  <a:pt x="551" y="705"/>
                                                  <a:pt x="549" y="716"/>
                                                  <a:pt x="547" y="728"/>
                                                </a:cubicBezTo>
                                                <a:close/>
                                                <a:moveTo>
                                                  <a:pt x="182" y="616"/>
                                                </a:moveTo>
                                                <a:cubicBezTo>
                                                  <a:pt x="176" y="611"/>
                                                  <a:pt x="171" y="607"/>
                                                  <a:pt x="165" y="603"/>
                                                </a:cubicBezTo>
                                                <a:cubicBezTo>
                                                  <a:pt x="162" y="604"/>
                                                  <a:pt x="158" y="607"/>
                                                  <a:pt x="154" y="605"/>
                                                </a:cubicBezTo>
                                                <a:cubicBezTo>
                                                  <a:pt x="151" y="603"/>
                                                  <a:pt x="147" y="603"/>
                                                  <a:pt x="143" y="602"/>
                                                </a:cubicBezTo>
                                                <a:cubicBezTo>
                                                  <a:pt x="147" y="605"/>
                                                  <a:pt x="150" y="608"/>
                                                  <a:pt x="154" y="611"/>
                                                </a:cubicBezTo>
                                                <a:cubicBezTo>
                                                  <a:pt x="157" y="613"/>
                                                  <a:pt x="160" y="615"/>
                                                  <a:pt x="164" y="615"/>
                                                </a:cubicBezTo>
                                                <a:cubicBezTo>
                                                  <a:pt x="169" y="616"/>
                                                  <a:pt x="175" y="616"/>
                                                  <a:pt x="182" y="616"/>
                                                </a:cubicBezTo>
                                                <a:close/>
                                                <a:moveTo>
                                                  <a:pt x="752" y="628"/>
                                                </a:moveTo>
                                                <a:cubicBezTo>
                                                  <a:pt x="745" y="630"/>
                                                  <a:pt x="739" y="634"/>
                                                  <a:pt x="734" y="639"/>
                                                </a:cubicBezTo>
                                                <a:cubicBezTo>
                                                  <a:pt x="742" y="639"/>
                                                  <a:pt x="749" y="639"/>
                                                  <a:pt x="755" y="639"/>
                                                </a:cubicBezTo>
                                                <a:cubicBezTo>
                                                  <a:pt x="761" y="637"/>
                                                  <a:pt x="766" y="635"/>
                                                  <a:pt x="771" y="633"/>
                                                </a:cubicBezTo>
                                                <a:cubicBezTo>
                                                  <a:pt x="768" y="632"/>
                                                  <a:pt x="764" y="632"/>
                                                  <a:pt x="761" y="632"/>
                                                </a:cubicBezTo>
                                                <a:cubicBezTo>
                                                  <a:pt x="758" y="631"/>
                                                  <a:pt x="755" y="629"/>
                                                  <a:pt x="752" y="628"/>
                                                </a:cubicBezTo>
                                                <a:close/>
                                                <a:moveTo>
                                                  <a:pt x="673" y="861"/>
                                                </a:moveTo>
                                                <a:cubicBezTo>
                                                  <a:pt x="677" y="868"/>
                                                  <a:pt x="677" y="875"/>
                                                  <a:pt x="683" y="879"/>
                                                </a:cubicBezTo>
                                                <a:cubicBezTo>
                                                  <a:pt x="687" y="879"/>
                                                  <a:pt x="689" y="879"/>
                                                  <a:pt x="691" y="879"/>
                                                </a:cubicBezTo>
                                                <a:cubicBezTo>
                                                  <a:pt x="694" y="877"/>
                                                  <a:pt x="695" y="875"/>
                                                  <a:pt x="694" y="872"/>
                                                </a:cubicBezTo>
                                                <a:cubicBezTo>
                                                  <a:pt x="694" y="872"/>
                                                  <a:pt x="693" y="871"/>
                                                  <a:pt x="692" y="871"/>
                                                </a:cubicBezTo>
                                                <a:cubicBezTo>
                                                  <a:pt x="691" y="873"/>
                                                  <a:pt x="689" y="875"/>
                                                  <a:pt x="688" y="876"/>
                                                </a:cubicBezTo>
                                                <a:cubicBezTo>
                                                  <a:pt x="686" y="874"/>
                                                  <a:pt x="684" y="873"/>
                                                  <a:pt x="680" y="871"/>
                                                </a:cubicBezTo>
                                                <a:cubicBezTo>
                                                  <a:pt x="685" y="868"/>
                                                  <a:pt x="689" y="866"/>
                                                  <a:pt x="693" y="864"/>
                                                </a:cubicBezTo>
                                                <a:cubicBezTo>
                                                  <a:pt x="691" y="861"/>
                                                  <a:pt x="690" y="858"/>
                                                  <a:pt x="688" y="855"/>
                                                </a:cubicBezTo>
                                                <a:cubicBezTo>
                                                  <a:pt x="685" y="855"/>
                                                  <a:pt x="682" y="855"/>
                                                  <a:pt x="681" y="855"/>
                                                </a:cubicBezTo>
                                                <a:cubicBezTo>
                                                  <a:pt x="678" y="857"/>
                                                  <a:pt x="676" y="859"/>
                                                  <a:pt x="673" y="861"/>
                                                </a:cubicBezTo>
                                                <a:close/>
                                                <a:moveTo>
                                                  <a:pt x="516" y="104"/>
                                                </a:moveTo>
                                                <a:cubicBezTo>
                                                  <a:pt x="519" y="100"/>
                                                  <a:pt x="522" y="95"/>
                                                  <a:pt x="525" y="92"/>
                                                </a:cubicBezTo>
                                                <a:cubicBezTo>
                                                  <a:pt x="523" y="88"/>
                                                  <a:pt x="520" y="84"/>
                                                  <a:pt x="518" y="81"/>
                                                </a:cubicBezTo>
                                                <a:cubicBezTo>
                                                  <a:pt x="513" y="81"/>
                                                  <a:pt x="508" y="82"/>
                                                  <a:pt x="503" y="83"/>
                                                </a:cubicBezTo>
                                                <a:cubicBezTo>
                                                  <a:pt x="502" y="89"/>
                                                  <a:pt x="505" y="95"/>
                                                  <a:pt x="502" y="101"/>
                                                </a:cubicBezTo>
                                                <a:cubicBezTo>
                                                  <a:pt x="507" y="100"/>
                                                  <a:pt x="512" y="100"/>
                                                  <a:pt x="516" y="104"/>
                                                </a:cubicBezTo>
                                                <a:close/>
                                                <a:moveTo>
                                                  <a:pt x="143" y="548"/>
                                                </a:moveTo>
                                                <a:cubicBezTo>
                                                  <a:pt x="138" y="546"/>
                                                  <a:pt x="134" y="545"/>
                                                  <a:pt x="129" y="544"/>
                                                </a:cubicBezTo>
                                                <a:cubicBezTo>
                                                  <a:pt x="131" y="554"/>
                                                  <a:pt x="134" y="563"/>
                                                  <a:pt x="142" y="569"/>
                                                </a:cubicBezTo>
                                                <a:cubicBezTo>
                                                  <a:pt x="143" y="567"/>
                                                  <a:pt x="144" y="565"/>
                                                  <a:pt x="145" y="563"/>
                                                </a:cubicBezTo>
                                                <a:cubicBezTo>
                                                  <a:pt x="142" y="559"/>
                                                  <a:pt x="144" y="553"/>
                                                  <a:pt x="143" y="548"/>
                                                </a:cubicBezTo>
                                                <a:close/>
                                                <a:moveTo>
                                                  <a:pt x="237" y="522"/>
                                                </a:moveTo>
                                                <a:cubicBezTo>
                                                  <a:pt x="233" y="527"/>
                                                  <a:pt x="231" y="531"/>
                                                  <a:pt x="228" y="535"/>
                                                </a:cubicBezTo>
                                                <a:cubicBezTo>
                                                  <a:pt x="229" y="535"/>
                                                  <a:pt x="230" y="535"/>
                                                  <a:pt x="230" y="535"/>
                                                </a:cubicBezTo>
                                                <a:cubicBezTo>
                                                  <a:pt x="234" y="542"/>
                                                  <a:pt x="237" y="549"/>
                                                  <a:pt x="241" y="557"/>
                                                </a:cubicBezTo>
                                                <a:cubicBezTo>
                                                  <a:pt x="242" y="537"/>
                                                  <a:pt x="242" y="536"/>
                                                  <a:pt x="237" y="522"/>
                                                </a:cubicBezTo>
                                                <a:close/>
                                                <a:moveTo>
                                                  <a:pt x="247" y="499"/>
                                                </a:moveTo>
                                                <a:cubicBezTo>
                                                  <a:pt x="245" y="504"/>
                                                  <a:pt x="242" y="509"/>
                                                  <a:pt x="241" y="513"/>
                                                </a:cubicBezTo>
                                                <a:cubicBezTo>
                                                  <a:pt x="240" y="515"/>
                                                  <a:pt x="240" y="517"/>
                                                  <a:pt x="240" y="519"/>
                                                </a:cubicBezTo>
                                                <a:cubicBezTo>
                                                  <a:pt x="241" y="521"/>
                                                  <a:pt x="242" y="523"/>
                                                  <a:pt x="244" y="527"/>
                                                </a:cubicBezTo>
                                                <a:cubicBezTo>
                                                  <a:pt x="244" y="520"/>
                                                  <a:pt x="244" y="516"/>
                                                  <a:pt x="244" y="511"/>
                                                </a:cubicBezTo>
                                                <a:cubicBezTo>
                                                  <a:pt x="245" y="511"/>
                                                  <a:pt x="247" y="510"/>
                                                  <a:pt x="249" y="509"/>
                                                </a:cubicBezTo>
                                                <a:cubicBezTo>
                                                  <a:pt x="252" y="518"/>
                                                  <a:pt x="245" y="527"/>
                                                  <a:pt x="248" y="535"/>
                                                </a:cubicBezTo>
                                                <a:cubicBezTo>
                                                  <a:pt x="251" y="533"/>
                                                  <a:pt x="253" y="532"/>
                                                  <a:pt x="256" y="530"/>
                                                </a:cubicBezTo>
                                                <a:cubicBezTo>
                                                  <a:pt x="255" y="527"/>
                                                  <a:pt x="254" y="525"/>
                                                  <a:pt x="254" y="522"/>
                                                </a:cubicBezTo>
                                                <a:cubicBezTo>
                                                  <a:pt x="253" y="514"/>
                                                  <a:pt x="251" y="506"/>
                                                  <a:pt x="247" y="499"/>
                                                </a:cubicBezTo>
                                                <a:close/>
                                                <a:moveTo>
                                                  <a:pt x="373" y="822"/>
                                                </a:moveTo>
                                                <a:cubicBezTo>
                                                  <a:pt x="371" y="833"/>
                                                  <a:pt x="369" y="843"/>
                                                  <a:pt x="367" y="853"/>
                                                </a:cubicBezTo>
                                                <a:cubicBezTo>
                                                  <a:pt x="366" y="854"/>
                                                  <a:pt x="367" y="854"/>
                                                  <a:pt x="368" y="856"/>
                                                </a:cubicBezTo>
                                                <a:cubicBezTo>
                                                  <a:pt x="370" y="854"/>
                                                  <a:pt x="371" y="853"/>
                                                  <a:pt x="373" y="852"/>
                                                </a:cubicBezTo>
                                                <a:cubicBezTo>
                                                  <a:pt x="373" y="849"/>
                                                  <a:pt x="373" y="846"/>
                                                  <a:pt x="373" y="842"/>
                                                </a:cubicBezTo>
                                                <a:cubicBezTo>
                                                  <a:pt x="376" y="842"/>
                                                  <a:pt x="379" y="841"/>
                                                  <a:pt x="383" y="840"/>
                                                </a:cubicBezTo>
                                                <a:cubicBezTo>
                                                  <a:pt x="382" y="839"/>
                                                  <a:pt x="381" y="838"/>
                                                  <a:pt x="380" y="838"/>
                                                </a:cubicBezTo>
                                                <a:cubicBezTo>
                                                  <a:pt x="378" y="837"/>
                                                  <a:pt x="376" y="837"/>
                                                  <a:pt x="374" y="836"/>
                                                </a:cubicBezTo>
                                                <a:cubicBezTo>
                                                  <a:pt x="375" y="833"/>
                                                  <a:pt x="377" y="830"/>
                                                  <a:pt x="378" y="826"/>
                                                </a:cubicBezTo>
                                                <a:cubicBezTo>
                                                  <a:pt x="380" y="828"/>
                                                  <a:pt x="381" y="828"/>
                                                  <a:pt x="384" y="829"/>
                                                </a:cubicBezTo>
                                                <a:cubicBezTo>
                                                  <a:pt x="384" y="828"/>
                                                  <a:pt x="384" y="827"/>
                                                  <a:pt x="385" y="825"/>
                                                </a:cubicBezTo>
                                                <a:cubicBezTo>
                                                  <a:pt x="381" y="824"/>
                                                  <a:pt x="377" y="823"/>
                                                  <a:pt x="373" y="822"/>
                                                </a:cubicBezTo>
                                                <a:close/>
                                                <a:moveTo>
                                                  <a:pt x="505" y="835"/>
                                                </a:moveTo>
                                                <a:cubicBezTo>
                                                  <a:pt x="506" y="839"/>
                                                  <a:pt x="507" y="843"/>
                                                  <a:pt x="507" y="846"/>
                                                </a:cubicBezTo>
                                                <a:cubicBezTo>
                                                  <a:pt x="507" y="851"/>
                                                  <a:pt x="507" y="856"/>
                                                  <a:pt x="509" y="861"/>
                                                </a:cubicBezTo>
                                                <a:cubicBezTo>
                                                  <a:pt x="510" y="862"/>
                                                  <a:pt x="511" y="863"/>
                                                  <a:pt x="512" y="864"/>
                                                </a:cubicBezTo>
                                                <a:cubicBezTo>
                                                  <a:pt x="516" y="853"/>
                                                  <a:pt x="509" y="843"/>
                                                  <a:pt x="511" y="835"/>
                                                </a:cubicBezTo>
                                                <a:cubicBezTo>
                                                  <a:pt x="514" y="832"/>
                                                  <a:pt x="515" y="831"/>
                                                  <a:pt x="517" y="829"/>
                                                </a:cubicBezTo>
                                                <a:cubicBezTo>
                                                  <a:pt x="513" y="829"/>
                                                  <a:pt x="510" y="829"/>
                                                  <a:pt x="508" y="830"/>
                                                </a:cubicBezTo>
                                                <a:cubicBezTo>
                                                  <a:pt x="505" y="830"/>
                                                  <a:pt x="502" y="831"/>
                                                  <a:pt x="497" y="832"/>
                                                </a:cubicBezTo>
                                                <a:cubicBezTo>
                                                  <a:pt x="500" y="833"/>
                                                  <a:pt x="501" y="834"/>
                                                  <a:pt x="502" y="834"/>
                                                </a:cubicBezTo>
                                                <a:cubicBezTo>
                                                  <a:pt x="503" y="835"/>
                                                  <a:pt x="504" y="835"/>
                                                  <a:pt x="505" y="835"/>
                                                </a:cubicBezTo>
                                                <a:close/>
                                                <a:moveTo>
                                                  <a:pt x="826" y="529"/>
                                                </a:moveTo>
                                                <a:cubicBezTo>
                                                  <a:pt x="819" y="536"/>
                                                  <a:pt x="812" y="542"/>
                                                  <a:pt x="805" y="548"/>
                                                </a:cubicBezTo>
                                                <a:cubicBezTo>
                                                  <a:pt x="805" y="549"/>
                                                  <a:pt x="805" y="549"/>
                                                  <a:pt x="806" y="550"/>
                                                </a:cubicBezTo>
                                                <a:cubicBezTo>
                                                  <a:pt x="810" y="549"/>
                                                  <a:pt x="815" y="548"/>
                                                  <a:pt x="819" y="547"/>
                                                </a:cubicBezTo>
                                                <a:cubicBezTo>
                                                  <a:pt x="820" y="545"/>
                                                  <a:pt x="821" y="543"/>
                                                  <a:pt x="823" y="541"/>
                                                </a:cubicBezTo>
                                                <a:cubicBezTo>
                                                  <a:pt x="824" y="539"/>
                                                  <a:pt x="825" y="537"/>
                                                  <a:pt x="826" y="535"/>
                                                </a:cubicBezTo>
                                                <a:cubicBezTo>
                                                  <a:pt x="828" y="533"/>
                                                  <a:pt x="829" y="532"/>
                                                  <a:pt x="831" y="530"/>
                                                </a:cubicBezTo>
                                                <a:cubicBezTo>
                                                  <a:pt x="832" y="529"/>
                                                  <a:pt x="834" y="528"/>
                                                  <a:pt x="836" y="525"/>
                                                </a:cubicBezTo>
                                                <a:cubicBezTo>
                                                  <a:pt x="831" y="525"/>
                                                  <a:pt x="827" y="525"/>
                                                  <a:pt x="823" y="526"/>
                                                </a:cubicBezTo>
                                                <a:cubicBezTo>
                                                  <a:pt x="824" y="527"/>
                                                  <a:pt x="825" y="528"/>
                                                  <a:pt x="826" y="529"/>
                                                </a:cubicBezTo>
                                                <a:close/>
                                                <a:moveTo>
                                                  <a:pt x="201" y="427"/>
                                                </a:moveTo>
                                                <a:cubicBezTo>
                                                  <a:pt x="198" y="431"/>
                                                  <a:pt x="193" y="435"/>
                                                  <a:pt x="192" y="439"/>
                                                </a:cubicBezTo>
                                                <a:cubicBezTo>
                                                  <a:pt x="191" y="444"/>
                                                  <a:pt x="188" y="449"/>
                                                  <a:pt x="190" y="454"/>
                                                </a:cubicBezTo>
                                                <a:cubicBezTo>
                                                  <a:pt x="194" y="450"/>
                                                  <a:pt x="199" y="445"/>
                                                  <a:pt x="203" y="441"/>
                                                </a:cubicBezTo>
                                                <a:cubicBezTo>
                                                  <a:pt x="203" y="437"/>
                                                  <a:pt x="203" y="433"/>
                                                  <a:pt x="203" y="429"/>
                                                </a:cubicBezTo>
                                                <a:cubicBezTo>
                                                  <a:pt x="202" y="428"/>
                                                  <a:pt x="202" y="428"/>
                                                  <a:pt x="201" y="427"/>
                                                </a:cubicBezTo>
                                                <a:close/>
                                                <a:moveTo>
                                                  <a:pt x="279" y="740"/>
                                                </a:moveTo>
                                                <a:cubicBezTo>
                                                  <a:pt x="285" y="742"/>
                                                  <a:pt x="289" y="745"/>
                                                  <a:pt x="293" y="746"/>
                                                </a:cubicBezTo>
                                                <a:cubicBezTo>
                                                  <a:pt x="297" y="745"/>
                                                  <a:pt x="300" y="744"/>
                                                  <a:pt x="302" y="745"/>
                                                </a:cubicBezTo>
                                                <a:cubicBezTo>
                                                  <a:pt x="307" y="745"/>
                                                  <a:pt x="311" y="743"/>
                                                  <a:pt x="316" y="741"/>
                                                </a:cubicBezTo>
                                                <a:cubicBezTo>
                                                  <a:pt x="310" y="740"/>
                                                  <a:pt x="305" y="740"/>
                                                  <a:pt x="300" y="738"/>
                                                </a:cubicBezTo>
                                                <a:cubicBezTo>
                                                  <a:pt x="293" y="735"/>
                                                  <a:pt x="286" y="736"/>
                                                  <a:pt x="279" y="740"/>
                                                </a:cubicBezTo>
                                                <a:close/>
                                                <a:moveTo>
                                                  <a:pt x="214" y="869"/>
                                                </a:moveTo>
                                                <a:cubicBezTo>
                                                  <a:pt x="215" y="870"/>
                                                  <a:pt x="217" y="871"/>
                                                  <a:pt x="218" y="872"/>
                                                </a:cubicBezTo>
                                                <a:cubicBezTo>
                                                  <a:pt x="224" y="865"/>
                                                  <a:pt x="230" y="859"/>
                                                  <a:pt x="236" y="853"/>
                                                </a:cubicBezTo>
                                                <a:cubicBezTo>
                                                  <a:pt x="236" y="853"/>
                                                  <a:pt x="236" y="852"/>
                                                  <a:pt x="236" y="851"/>
                                                </a:cubicBezTo>
                                                <a:cubicBezTo>
                                                  <a:pt x="234" y="851"/>
                                                  <a:pt x="232" y="851"/>
                                                  <a:pt x="230" y="851"/>
                                                </a:cubicBezTo>
                                                <a:cubicBezTo>
                                                  <a:pt x="229" y="853"/>
                                                  <a:pt x="228" y="855"/>
                                                  <a:pt x="227" y="857"/>
                                                </a:cubicBezTo>
                                                <a:cubicBezTo>
                                                  <a:pt x="225" y="859"/>
                                                  <a:pt x="224" y="861"/>
                                                  <a:pt x="222" y="863"/>
                                                </a:cubicBezTo>
                                                <a:cubicBezTo>
                                                  <a:pt x="221" y="865"/>
                                                  <a:pt x="220" y="866"/>
                                                  <a:pt x="217" y="868"/>
                                                </a:cubicBezTo>
                                                <a:cubicBezTo>
                                                  <a:pt x="219" y="859"/>
                                                  <a:pt x="225" y="853"/>
                                                  <a:pt x="223" y="845"/>
                                                </a:cubicBezTo>
                                                <a:cubicBezTo>
                                                  <a:pt x="222" y="845"/>
                                                  <a:pt x="221" y="845"/>
                                                  <a:pt x="220" y="845"/>
                                                </a:cubicBezTo>
                                                <a:cubicBezTo>
                                                  <a:pt x="218" y="853"/>
                                                  <a:pt x="216" y="860"/>
                                                  <a:pt x="214" y="869"/>
                                                </a:cubicBezTo>
                                                <a:close/>
                                                <a:moveTo>
                                                  <a:pt x="732" y="734"/>
                                                </a:moveTo>
                                                <a:cubicBezTo>
                                                  <a:pt x="730" y="736"/>
                                                  <a:pt x="729" y="738"/>
                                                  <a:pt x="728" y="739"/>
                                                </a:cubicBezTo>
                                                <a:cubicBezTo>
                                                  <a:pt x="736" y="747"/>
                                                  <a:pt x="742" y="755"/>
                                                  <a:pt x="749" y="762"/>
                                                </a:cubicBezTo>
                                                <a:cubicBezTo>
                                                  <a:pt x="752" y="760"/>
                                                  <a:pt x="755" y="759"/>
                                                  <a:pt x="757" y="757"/>
                                                </a:cubicBezTo>
                                                <a:cubicBezTo>
                                                  <a:pt x="758" y="756"/>
                                                  <a:pt x="758" y="754"/>
                                                  <a:pt x="760" y="751"/>
                                                </a:cubicBezTo>
                                                <a:cubicBezTo>
                                                  <a:pt x="755" y="754"/>
                                                  <a:pt x="753" y="755"/>
                                                  <a:pt x="750" y="757"/>
                                                </a:cubicBezTo>
                                                <a:cubicBezTo>
                                                  <a:pt x="748" y="752"/>
                                                  <a:pt x="744" y="749"/>
                                                  <a:pt x="741" y="745"/>
                                                </a:cubicBezTo>
                                                <a:cubicBezTo>
                                                  <a:pt x="738" y="742"/>
                                                  <a:pt x="735" y="738"/>
                                                  <a:pt x="732" y="734"/>
                                                </a:cubicBezTo>
                                                <a:close/>
                                                <a:moveTo>
                                                  <a:pt x="304" y="749"/>
                                                </a:moveTo>
                                                <a:cubicBezTo>
                                                  <a:pt x="334" y="755"/>
                                                  <a:pt x="325" y="753"/>
                                                  <a:pt x="348" y="746"/>
                                                </a:cubicBezTo>
                                                <a:cubicBezTo>
                                                  <a:pt x="342" y="746"/>
                                                  <a:pt x="337" y="748"/>
                                                  <a:pt x="333" y="746"/>
                                                </a:cubicBezTo>
                                                <a:cubicBezTo>
                                                  <a:pt x="328" y="743"/>
                                                  <a:pt x="323" y="745"/>
                                                  <a:pt x="318" y="746"/>
                                                </a:cubicBezTo>
                                                <a:cubicBezTo>
                                                  <a:pt x="314" y="748"/>
                                                  <a:pt x="309" y="748"/>
                                                  <a:pt x="304" y="749"/>
                                                </a:cubicBezTo>
                                                <a:close/>
                                                <a:moveTo>
                                                  <a:pt x="140" y="578"/>
                                                </a:moveTo>
                                                <a:cubicBezTo>
                                                  <a:pt x="135" y="567"/>
                                                  <a:pt x="127" y="559"/>
                                                  <a:pt x="115" y="555"/>
                                                </a:cubicBezTo>
                                                <a:cubicBezTo>
                                                  <a:pt x="117" y="560"/>
                                                  <a:pt x="118" y="563"/>
                                                  <a:pt x="119" y="566"/>
                                                </a:cubicBezTo>
                                                <a:cubicBezTo>
                                                  <a:pt x="126" y="570"/>
                                                  <a:pt x="133" y="574"/>
                                                  <a:pt x="140" y="578"/>
                                                </a:cubicBezTo>
                                                <a:close/>
                                                <a:moveTo>
                                                  <a:pt x="284" y="824"/>
                                                </a:moveTo>
                                                <a:cubicBezTo>
                                                  <a:pt x="286" y="819"/>
                                                  <a:pt x="289" y="815"/>
                                                  <a:pt x="290" y="811"/>
                                                </a:cubicBezTo>
                                                <a:cubicBezTo>
                                                  <a:pt x="290" y="806"/>
                                                  <a:pt x="296" y="802"/>
                                                  <a:pt x="293" y="796"/>
                                                </a:cubicBezTo>
                                                <a:cubicBezTo>
                                                  <a:pt x="291" y="798"/>
                                                  <a:pt x="289" y="799"/>
                                                  <a:pt x="288" y="801"/>
                                                </a:cubicBezTo>
                                                <a:cubicBezTo>
                                                  <a:pt x="287" y="803"/>
                                                  <a:pt x="287" y="805"/>
                                                  <a:pt x="286" y="808"/>
                                                </a:cubicBezTo>
                                                <a:cubicBezTo>
                                                  <a:pt x="283" y="814"/>
                                                  <a:pt x="280" y="820"/>
                                                  <a:pt x="277" y="827"/>
                                                </a:cubicBezTo>
                                                <a:cubicBezTo>
                                                  <a:pt x="282" y="826"/>
                                                  <a:pt x="285" y="831"/>
                                                  <a:pt x="290" y="831"/>
                                                </a:cubicBezTo>
                                                <a:cubicBezTo>
                                                  <a:pt x="290" y="826"/>
                                                  <a:pt x="286" y="826"/>
                                                  <a:pt x="284" y="824"/>
                                                </a:cubicBezTo>
                                                <a:close/>
                                                <a:moveTo>
                                                  <a:pt x="646" y="765"/>
                                                </a:moveTo>
                                                <a:cubicBezTo>
                                                  <a:pt x="627" y="758"/>
                                                  <a:pt x="627" y="758"/>
                                                  <a:pt x="622" y="761"/>
                                                </a:cubicBezTo>
                                                <a:cubicBezTo>
                                                  <a:pt x="631" y="768"/>
                                                  <a:pt x="642" y="767"/>
                                                  <a:pt x="653" y="766"/>
                                                </a:cubicBezTo>
                                                <a:cubicBezTo>
                                                  <a:pt x="654" y="766"/>
                                                  <a:pt x="655" y="765"/>
                                                  <a:pt x="657" y="763"/>
                                                </a:cubicBezTo>
                                                <a:cubicBezTo>
                                                  <a:pt x="651" y="760"/>
                                                  <a:pt x="647" y="756"/>
                                                  <a:pt x="640" y="757"/>
                                                </a:cubicBezTo>
                                                <a:cubicBezTo>
                                                  <a:pt x="642" y="759"/>
                                                  <a:pt x="647" y="759"/>
                                                  <a:pt x="646" y="765"/>
                                                </a:cubicBezTo>
                                                <a:close/>
                                                <a:moveTo>
                                                  <a:pt x="619" y="700"/>
                                                </a:moveTo>
                                                <a:cubicBezTo>
                                                  <a:pt x="616" y="703"/>
                                                  <a:pt x="612" y="707"/>
                                                  <a:pt x="609" y="710"/>
                                                </a:cubicBezTo>
                                                <a:cubicBezTo>
                                                  <a:pt x="608" y="711"/>
                                                  <a:pt x="608" y="713"/>
                                                  <a:pt x="608" y="715"/>
                                                </a:cubicBezTo>
                                                <a:cubicBezTo>
                                                  <a:pt x="617" y="712"/>
                                                  <a:pt x="625" y="710"/>
                                                  <a:pt x="634" y="706"/>
                                                </a:cubicBezTo>
                                                <a:cubicBezTo>
                                                  <a:pt x="629" y="704"/>
                                                  <a:pt x="626" y="702"/>
                                                  <a:pt x="623" y="700"/>
                                                </a:cubicBezTo>
                                                <a:cubicBezTo>
                                                  <a:pt x="622" y="700"/>
                                                  <a:pt x="621" y="700"/>
                                                  <a:pt x="619" y="700"/>
                                                </a:cubicBezTo>
                                                <a:close/>
                                                <a:moveTo>
                                                  <a:pt x="523" y="749"/>
                                                </a:moveTo>
                                                <a:cubicBezTo>
                                                  <a:pt x="528" y="746"/>
                                                  <a:pt x="534" y="741"/>
                                                  <a:pt x="535" y="740"/>
                                                </a:cubicBezTo>
                                                <a:cubicBezTo>
                                                  <a:pt x="543" y="732"/>
                                                  <a:pt x="543" y="721"/>
                                                  <a:pt x="545" y="712"/>
                                                </a:cubicBezTo>
                                                <a:cubicBezTo>
                                                  <a:pt x="546" y="711"/>
                                                  <a:pt x="545" y="711"/>
                                                  <a:pt x="545" y="710"/>
                                                </a:cubicBezTo>
                                                <a:cubicBezTo>
                                                  <a:pt x="537" y="722"/>
                                                  <a:pt x="534" y="736"/>
                                                  <a:pt x="523" y="749"/>
                                                </a:cubicBezTo>
                                                <a:close/>
                                                <a:moveTo>
                                                  <a:pt x="176" y="639"/>
                                                </a:moveTo>
                                                <a:cubicBezTo>
                                                  <a:pt x="184" y="636"/>
                                                  <a:pt x="193" y="636"/>
                                                  <a:pt x="200" y="630"/>
                                                </a:cubicBezTo>
                                                <a:cubicBezTo>
                                                  <a:pt x="196" y="630"/>
                                                  <a:pt x="192" y="631"/>
                                                  <a:pt x="189" y="629"/>
                                                </a:cubicBezTo>
                                                <a:cubicBezTo>
                                                  <a:pt x="186" y="628"/>
                                                  <a:pt x="183" y="628"/>
                                                  <a:pt x="180" y="628"/>
                                                </a:cubicBezTo>
                                                <a:cubicBezTo>
                                                  <a:pt x="178" y="637"/>
                                                  <a:pt x="169" y="634"/>
                                                  <a:pt x="163" y="637"/>
                                                </a:cubicBezTo>
                                                <a:cubicBezTo>
                                                  <a:pt x="167" y="640"/>
                                                  <a:pt x="173" y="635"/>
                                                  <a:pt x="176" y="639"/>
                                                </a:cubicBezTo>
                                                <a:close/>
                                                <a:moveTo>
                                                  <a:pt x="727" y="861"/>
                                                </a:moveTo>
                                                <a:cubicBezTo>
                                                  <a:pt x="721" y="850"/>
                                                  <a:pt x="716" y="841"/>
                                                  <a:pt x="710" y="830"/>
                                                </a:cubicBezTo>
                                                <a:cubicBezTo>
                                                  <a:pt x="708" y="834"/>
                                                  <a:pt x="706" y="837"/>
                                                  <a:pt x="705" y="841"/>
                                                </a:cubicBezTo>
                                                <a:cubicBezTo>
                                                  <a:pt x="706" y="841"/>
                                                  <a:pt x="707" y="841"/>
                                                  <a:pt x="708" y="841"/>
                                                </a:cubicBezTo>
                                                <a:cubicBezTo>
                                                  <a:pt x="708" y="841"/>
                                                  <a:pt x="709" y="841"/>
                                                  <a:pt x="710" y="841"/>
                                                </a:cubicBezTo>
                                                <a:cubicBezTo>
                                                  <a:pt x="714" y="848"/>
                                                  <a:pt x="718" y="855"/>
                                                  <a:pt x="721" y="861"/>
                                                </a:cubicBezTo>
                                                <a:cubicBezTo>
                                                  <a:pt x="723" y="861"/>
                                                  <a:pt x="724" y="861"/>
                                                  <a:pt x="727" y="861"/>
                                                </a:cubicBezTo>
                                                <a:close/>
                                                <a:moveTo>
                                                  <a:pt x="313" y="803"/>
                                                </a:moveTo>
                                                <a:cubicBezTo>
                                                  <a:pt x="310" y="803"/>
                                                  <a:pt x="309" y="803"/>
                                                  <a:pt x="307" y="803"/>
                                                </a:cubicBezTo>
                                                <a:cubicBezTo>
                                                  <a:pt x="303" y="813"/>
                                                  <a:pt x="300" y="822"/>
                                                  <a:pt x="296" y="831"/>
                                                </a:cubicBezTo>
                                                <a:cubicBezTo>
                                                  <a:pt x="297" y="833"/>
                                                  <a:pt x="298" y="834"/>
                                                  <a:pt x="299" y="836"/>
                                                </a:cubicBezTo>
                                                <a:cubicBezTo>
                                                  <a:pt x="304" y="825"/>
                                                  <a:pt x="308" y="814"/>
                                                  <a:pt x="313" y="803"/>
                                                </a:cubicBezTo>
                                                <a:close/>
                                                <a:moveTo>
                                                  <a:pt x="222" y="616"/>
                                                </a:moveTo>
                                                <a:cubicBezTo>
                                                  <a:pt x="222" y="614"/>
                                                  <a:pt x="222" y="611"/>
                                                  <a:pt x="222" y="609"/>
                                                </a:cubicBezTo>
                                                <a:cubicBezTo>
                                                  <a:pt x="222" y="606"/>
                                                  <a:pt x="221" y="604"/>
                                                  <a:pt x="221" y="602"/>
                                                </a:cubicBezTo>
                                                <a:cubicBezTo>
                                                  <a:pt x="219" y="606"/>
                                                  <a:pt x="217" y="609"/>
                                                  <a:pt x="215" y="612"/>
                                                </a:cubicBezTo>
                                                <a:cubicBezTo>
                                                  <a:pt x="216" y="614"/>
                                                  <a:pt x="217" y="617"/>
                                                  <a:pt x="218" y="620"/>
                                                </a:cubicBezTo>
                                                <a:cubicBezTo>
                                                  <a:pt x="215" y="620"/>
                                                  <a:pt x="212" y="620"/>
                                                  <a:pt x="210" y="620"/>
                                                </a:cubicBezTo>
                                                <a:cubicBezTo>
                                                  <a:pt x="216" y="623"/>
                                                  <a:pt x="222" y="628"/>
                                                  <a:pt x="229" y="630"/>
                                                </a:cubicBezTo>
                                                <a:cubicBezTo>
                                                  <a:pt x="231" y="626"/>
                                                  <a:pt x="227" y="625"/>
                                                  <a:pt x="226" y="623"/>
                                                </a:cubicBezTo>
                                                <a:cubicBezTo>
                                                  <a:pt x="224" y="621"/>
                                                  <a:pt x="223" y="619"/>
                                                  <a:pt x="222" y="616"/>
                                                </a:cubicBezTo>
                                                <a:close/>
                                                <a:moveTo>
                                                  <a:pt x="744" y="771"/>
                                                </a:moveTo>
                                                <a:cubicBezTo>
                                                  <a:pt x="736" y="761"/>
                                                  <a:pt x="730" y="753"/>
                                                  <a:pt x="723" y="744"/>
                                                </a:cubicBezTo>
                                                <a:cubicBezTo>
                                                  <a:pt x="722" y="745"/>
                                                  <a:pt x="720" y="745"/>
                                                  <a:pt x="717" y="745"/>
                                                </a:cubicBezTo>
                                                <a:cubicBezTo>
                                                  <a:pt x="723" y="752"/>
                                                  <a:pt x="727" y="758"/>
                                                  <a:pt x="731" y="764"/>
                                                </a:cubicBezTo>
                                                <a:cubicBezTo>
                                                  <a:pt x="733" y="767"/>
                                                  <a:pt x="735" y="769"/>
                                                  <a:pt x="737" y="771"/>
                                                </a:cubicBezTo>
                                                <a:cubicBezTo>
                                                  <a:pt x="739" y="771"/>
                                                  <a:pt x="741" y="771"/>
                                                  <a:pt x="744" y="771"/>
                                                </a:cubicBezTo>
                                                <a:close/>
                                                <a:moveTo>
                                                  <a:pt x="193" y="413"/>
                                                </a:moveTo>
                                                <a:cubicBezTo>
                                                  <a:pt x="193" y="418"/>
                                                  <a:pt x="193" y="423"/>
                                                  <a:pt x="193" y="429"/>
                                                </a:cubicBezTo>
                                                <a:cubicBezTo>
                                                  <a:pt x="196" y="426"/>
                                                  <a:pt x="198" y="423"/>
                                                  <a:pt x="199" y="421"/>
                                                </a:cubicBezTo>
                                                <a:cubicBezTo>
                                                  <a:pt x="200" y="415"/>
                                                  <a:pt x="196" y="411"/>
                                                  <a:pt x="194" y="406"/>
                                                </a:cubicBezTo>
                                                <a:cubicBezTo>
                                                  <a:pt x="189" y="408"/>
                                                  <a:pt x="188" y="412"/>
                                                  <a:pt x="185" y="417"/>
                                                </a:cubicBezTo>
                                                <a:cubicBezTo>
                                                  <a:pt x="186" y="420"/>
                                                  <a:pt x="187" y="424"/>
                                                  <a:pt x="188" y="429"/>
                                                </a:cubicBezTo>
                                                <a:cubicBezTo>
                                                  <a:pt x="188" y="429"/>
                                                  <a:pt x="189" y="429"/>
                                                  <a:pt x="189" y="428"/>
                                                </a:cubicBezTo>
                                                <a:cubicBezTo>
                                                  <a:pt x="189" y="423"/>
                                                  <a:pt x="189" y="418"/>
                                                  <a:pt x="189" y="413"/>
                                                </a:cubicBezTo>
                                                <a:cubicBezTo>
                                                  <a:pt x="191" y="413"/>
                                                  <a:pt x="192" y="413"/>
                                                  <a:pt x="193" y="413"/>
                                                </a:cubicBezTo>
                                                <a:close/>
                                                <a:moveTo>
                                                  <a:pt x="532" y="861"/>
                                                </a:moveTo>
                                                <a:cubicBezTo>
                                                  <a:pt x="527" y="856"/>
                                                  <a:pt x="532" y="849"/>
                                                  <a:pt x="527" y="845"/>
                                                </a:cubicBezTo>
                                                <a:cubicBezTo>
                                                  <a:pt x="528" y="839"/>
                                                  <a:pt x="526" y="834"/>
                                                  <a:pt x="525" y="829"/>
                                                </a:cubicBezTo>
                                                <a:cubicBezTo>
                                                  <a:pt x="523" y="829"/>
                                                  <a:pt x="521" y="829"/>
                                                  <a:pt x="520" y="829"/>
                                                </a:cubicBezTo>
                                                <a:cubicBezTo>
                                                  <a:pt x="522" y="840"/>
                                                  <a:pt x="524" y="851"/>
                                                  <a:pt x="526" y="861"/>
                                                </a:cubicBezTo>
                                                <a:cubicBezTo>
                                                  <a:pt x="528" y="861"/>
                                                  <a:pt x="529" y="861"/>
                                                  <a:pt x="532" y="861"/>
                                                </a:cubicBezTo>
                                                <a:close/>
                                                <a:moveTo>
                                                  <a:pt x="255" y="557"/>
                                                </a:moveTo>
                                                <a:cubicBezTo>
                                                  <a:pt x="251" y="561"/>
                                                  <a:pt x="247" y="565"/>
                                                  <a:pt x="244" y="568"/>
                                                </a:cubicBezTo>
                                                <a:cubicBezTo>
                                                  <a:pt x="243" y="574"/>
                                                  <a:pt x="243" y="578"/>
                                                  <a:pt x="242" y="585"/>
                                                </a:cubicBezTo>
                                                <a:cubicBezTo>
                                                  <a:pt x="249" y="576"/>
                                                  <a:pt x="257" y="569"/>
                                                  <a:pt x="255" y="557"/>
                                                </a:cubicBezTo>
                                                <a:close/>
                                                <a:moveTo>
                                                  <a:pt x="104" y="758"/>
                                                </a:moveTo>
                                                <a:cubicBezTo>
                                                  <a:pt x="101" y="762"/>
                                                  <a:pt x="98" y="765"/>
                                                  <a:pt x="95" y="767"/>
                                                </a:cubicBezTo>
                                                <a:cubicBezTo>
                                                  <a:pt x="92" y="770"/>
                                                  <a:pt x="89" y="773"/>
                                                  <a:pt x="85" y="777"/>
                                                </a:cubicBezTo>
                                                <a:cubicBezTo>
                                                  <a:pt x="88" y="778"/>
                                                  <a:pt x="89" y="779"/>
                                                  <a:pt x="90" y="780"/>
                                                </a:cubicBezTo>
                                                <a:cubicBezTo>
                                                  <a:pt x="95" y="771"/>
                                                  <a:pt x="106" y="765"/>
                                                  <a:pt x="112" y="755"/>
                                                </a:cubicBezTo>
                                                <a:cubicBezTo>
                                                  <a:pt x="107" y="754"/>
                                                  <a:pt x="103" y="754"/>
                                                  <a:pt x="98" y="755"/>
                                                </a:cubicBezTo>
                                                <a:cubicBezTo>
                                                  <a:pt x="100" y="756"/>
                                                  <a:pt x="102" y="757"/>
                                                  <a:pt x="104" y="758"/>
                                                </a:cubicBezTo>
                                                <a:close/>
                                                <a:moveTo>
                                                  <a:pt x="351" y="94"/>
                                                </a:moveTo>
                                                <a:cubicBezTo>
                                                  <a:pt x="349" y="95"/>
                                                  <a:pt x="348" y="97"/>
                                                  <a:pt x="346" y="98"/>
                                                </a:cubicBezTo>
                                                <a:cubicBezTo>
                                                  <a:pt x="344" y="100"/>
                                                  <a:pt x="342" y="101"/>
                                                  <a:pt x="341" y="102"/>
                                                </a:cubicBezTo>
                                                <a:cubicBezTo>
                                                  <a:pt x="342" y="107"/>
                                                  <a:pt x="342" y="111"/>
                                                  <a:pt x="343" y="115"/>
                                                </a:cubicBezTo>
                                                <a:cubicBezTo>
                                                  <a:pt x="350" y="113"/>
                                                  <a:pt x="349" y="106"/>
                                                  <a:pt x="354" y="104"/>
                                                </a:cubicBezTo>
                                                <a:cubicBezTo>
                                                  <a:pt x="353" y="101"/>
                                                  <a:pt x="352" y="98"/>
                                                  <a:pt x="351" y="94"/>
                                                </a:cubicBezTo>
                                                <a:close/>
                                                <a:moveTo>
                                                  <a:pt x="354" y="120"/>
                                                </a:moveTo>
                                                <a:cubicBezTo>
                                                  <a:pt x="356" y="117"/>
                                                  <a:pt x="358" y="114"/>
                                                  <a:pt x="361" y="110"/>
                                                </a:cubicBezTo>
                                                <a:cubicBezTo>
                                                  <a:pt x="355" y="112"/>
                                                  <a:pt x="353" y="116"/>
                                                  <a:pt x="349" y="117"/>
                                                </a:cubicBezTo>
                                                <a:cubicBezTo>
                                                  <a:pt x="349" y="122"/>
                                                  <a:pt x="348" y="127"/>
                                                  <a:pt x="344" y="130"/>
                                                </a:cubicBezTo>
                                                <a:cubicBezTo>
                                                  <a:pt x="342" y="132"/>
                                                  <a:pt x="342" y="134"/>
                                                  <a:pt x="343" y="137"/>
                                                </a:cubicBezTo>
                                                <a:cubicBezTo>
                                                  <a:pt x="347" y="134"/>
                                                  <a:pt x="351" y="131"/>
                                                  <a:pt x="354" y="128"/>
                                                </a:cubicBezTo>
                                                <a:cubicBezTo>
                                                  <a:pt x="354" y="125"/>
                                                  <a:pt x="354" y="122"/>
                                                  <a:pt x="354" y="120"/>
                                                </a:cubicBezTo>
                                                <a:close/>
                                                <a:moveTo>
                                                  <a:pt x="322" y="884"/>
                                                </a:moveTo>
                                                <a:cubicBezTo>
                                                  <a:pt x="321" y="884"/>
                                                  <a:pt x="321" y="883"/>
                                                  <a:pt x="321" y="883"/>
                                                </a:cubicBezTo>
                                                <a:cubicBezTo>
                                                  <a:pt x="319" y="884"/>
                                                  <a:pt x="317" y="886"/>
                                                  <a:pt x="315" y="887"/>
                                                </a:cubicBezTo>
                                                <a:cubicBezTo>
                                                  <a:pt x="314" y="888"/>
                                                  <a:pt x="313" y="887"/>
                                                  <a:pt x="312" y="887"/>
                                                </a:cubicBezTo>
                                                <a:cubicBezTo>
                                                  <a:pt x="313" y="885"/>
                                                  <a:pt x="314" y="883"/>
                                                  <a:pt x="314" y="881"/>
                                                </a:cubicBezTo>
                                                <a:cubicBezTo>
                                                  <a:pt x="312" y="881"/>
                                                  <a:pt x="310" y="881"/>
                                                  <a:pt x="309" y="881"/>
                                                </a:cubicBezTo>
                                                <a:cubicBezTo>
                                                  <a:pt x="307" y="889"/>
                                                  <a:pt x="305" y="897"/>
                                                  <a:pt x="303" y="905"/>
                                                </a:cubicBezTo>
                                                <a:cubicBezTo>
                                                  <a:pt x="304" y="905"/>
                                                  <a:pt x="306" y="905"/>
                                                  <a:pt x="308" y="905"/>
                                                </a:cubicBezTo>
                                                <a:cubicBezTo>
                                                  <a:pt x="309" y="900"/>
                                                  <a:pt x="311" y="895"/>
                                                  <a:pt x="313" y="889"/>
                                                </a:cubicBezTo>
                                                <a:cubicBezTo>
                                                  <a:pt x="315" y="889"/>
                                                  <a:pt x="317" y="889"/>
                                                  <a:pt x="319" y="889"/>
                                                </a:cubicBezTo>
                                                <a:cubicBezTo>
                                                  <a:pt x="320" y="887"/>
                                                  <a:pt x="321" y="886"/>
                                                  <a:pt x="322" y="884"/>
                                                </a:cubicBezTo>
                                                <a:close/>
                                                <a:moveTo>
                                                  <a:pt x="345" y="681"/>
                                                </a:moveTo>
                                                <a:cubicBezTo>
                                                  <a:pt x="350" y="687"/>
                                                  <a:pt x="355" y="693"/>
                                                  <a:pt x="360" y="700"/>
                                                </a:cubicBezTo>
                                                <a:cubicBezTo>
                                                  <a:pt x="359" y="697"/>
                                                  <a:pt x="361" y="694"/>
                                                  <a:pt x="359" y="691"/>
                                                </a:cubicBezTo>
                                                <a:cubicBezTo>
                                                  <a:pt x="358" y="690"/>
                                                  <a:pt x="359" y="687"/>
                                                  <a:pt x="359" y="684"/>
                                                </a:cubicBezTo>
                                                <a:cubicBezTo>
                                                  <a:pt x="357" y="682"/>
                                                  <a:pt x="355" y="681"/>
                                                  <a:pt x="353" y="679"/>
                                                </a:cubicBezTo>
                                                <a:cubicBezTo>
                                                  <a:pt x="350" y="677"/>
                                                  <a:pt x="347" y="678"/>
                                                  <a:pt x="345" y="681"/>
                                                </a:cubicBezTo>
                                                <a:close/>
                                                <a:moveTo>
                                                  <a:pt x="596" y="773"/>
                                                </a:moveTo>
                                                <a:cubicBezTo>
                                                  <a:pt x="595" y="775"/>
                                                  <a:pt x="594" y="776"/>
                                                  <a:pt x="593" y="779"/>
                                                </a:cubicBezTo>
                                                <a:cubicBezTo>
                                                  <a:pt x="601" y="779"/>
                                                  <a:pt x="607" y="778"/>
                                                  <a:pt x="612" y="774"/>
                                                </a:cubicBezTo>
                                                <a:cubicBezTo>
                                                  <a:pt x="609" y="772"/>
                                                  <a:pt x="607" y="770"/>
                                                  <a:pt x="605" y="769"/>
                                                </a:cubicBezTo>
                                                <a:cubicBezTo>
                                                  <a:pt x="599" y="769"/>
                                                  <a:pt x="594" y="769"/>
                                                  <a:pt x="587" y="769"/>
                                                </a:cubicBezTo>
                                                <a:cubicBezTo>
                                                  <a:pt x="591" y="771"/>
                                                  <a:pt x="593" y="772"/>
                                                  <a:pt x="596" y="773"/>
                                                </a:cubicBezTo>
                                                <a:close/>
                                                <a:moveTo>
                                                  <a:pt x="217" y="651"/>
                                                </a:moveTo>
                                                <a:cubicBezTo>
                                                  <a:pt x="219" y="660"/>
                                                  <a:pt x="227" y="661"/>
                                                  <a:pt x="230" y="666"/>
                                                </a:cubicBezTo>
                                                <a:cubicBezTo>
                                                  <a:pt x="234" y="666"/>
                                                  <a:pt x="238" y="666"/>
                                                  <a:pt x="242" y="666"/>
                                                </a:cubicBezTo>
                                                <a:cubicBezTo>
                                                  <a:pt x="242" y="663"/>
                                                  <a:pt x="241" y="660"/>
                                                  <a:pt x="241" y="658"/>
                                                </a:cubicBezTo>
                                                <a:cubicBezTo>
                                                  <a:pt x="238" y="660"/>
                                                  <a:pt x="236" y="661"/>
                                                  <a:pt x="233" y="662"/>
                                                </a:cubicBezTo>
                                                <a:cubicBezTo>
                                                  <a:pt x="232" y="661"/>
                                                  <a:pt x="231" y="660"/>
                                                  <a:pt x="230" y="659"/>
                                                </a:cubicBezTo>
                                                <a:cubicBezTo>
                                                  <a:pt x="230" y="658"/>
                                                  <a:pt x="231" y="657"/>
                                                  <a:pt x="232" y="657"/>
                                                </a:cubicBezTo>
                                                <a:cubicBezTo>
                                                  <a:pt x="229" y="656"/>
                                                  <a:pt x="227" y="655"/>
                                                  <a:pt x="225" y="655"/>
                                                </a:cubicBezTo>
                                                <a:cubicBezTo>
                                                  <a:pt x="223" y="654"/>
                                                  <a:pt x="221" y="653"/>
                                                  <a:pt x="217" y="651"/>
                                                </a:cubicBezTo>
                                                <a:close/>
                                                <a:moveTo>
                                                  <a:pt x="178" y="488"/>
                                                </a:moveTo>
                                                <a:cubicBezTo>
                                                  <a:pt x="176" y="477"/>
                                                  <a:pt x="167" y="470"/>
                                                  <a:pt x="166" y="459"/>
                                                </a:cubicBezTo>
                                                <a:cubicBezTo>
                                                  <a:pt x="165" y="472"/>
                                                  <a:pt x="167" y="481"/>
                                                  <a:pt x="174" y="491"/>
                                                </a:cubicBezTo>
                                                <a:cubicBezTo>
                                                  <a:pt x="175" y="490"/>
                                                  <a:pt x="176" y="489"/>
                                                  <a:pt x="178" y="488"/>
                                                </a:cubicBezTo>
                                                <a:close/>
                                                <a:moveTo>
                                                  <a:pt x="760" y="396"/>
                                                </a:moveTo>
                                                <a:cubicBezTo>
                                                  <a:pt x="759" y="388"/>
                                                  <a:pt x="767" y="381"/>
                                                  <a:pt x="764" y="370"/>
                                                </a:cubicBezTo>
                                                <a:cubicBezTo>
                                                  <a:pt x="759" y="375"/>
                                                  <a:pt x="756" y="378"/>
                                                  <a:pt x="753" y="381"/>
                                                </a:cubicBezTo>
                                                <a:cubicBezTo>
                                                  <a:pt x="755" y="387"/>
                                                  <a:pt x="757" y="391"/>
                                                  <a:pt x="760" y="396"/>
                                                </a:cubicBezTo>
                                                <a:close/>
                                                <a:moveTo>
                                                  <a:pt x="570" y="763"/>
                                                </a:moveTo>
                                                <a:cubicBezTo>
                                                  <a:pt x="576" y="763"/>
                                                  <a:pt x="581" y="763"/>
                                                  <a:pt x="586" y="762"/>
                                                </a:cubicBezTo>
                                                <a:cubicBezTo>
                                                  <a:pt x="591" y="762"/>
                                                  <a:pt x="595" y="767"/>
                                                  <a:pt x="600" y="764"/>
                                                </a:cubicBezTo>
                                                <a:cubicBezTo>
                                                  <a:pt x="594" y="762"/>
                                                  <a:pt x="589" y="760"/>
                                                  <a:pt x="583" y="759"/>
                                                </a:cubicBezTo>
                                                <a:cubicBezTo>
                                                  <a:pt x="577" y="757"/>
                                                  <a:pt x="572" y="753"/>
                                                  <a:pt x="565" y="756"/>
                                                </a:cubicBezTo>
                                                <a:cubicBezTo>
                                                  <a:pt x="567" y="758"/>
                                                  <a:pt x="569" y="761"/>
                                                  <a:pt x="570" y="763"/>
                                                </a:cubicBezTo>
                                                <a:close/>
                                                <a:moveTo>
                                                  <a:pt x="256" y="535"/>
                                                </a:moveTo>
                                                <a:cubicBezTo>
                                                  <a:pt x="252" y="539"/>
                                                  <a:pt x="249" y="543"/>
                                                  <a:pt x="246" y="546"/>
                                                </a:cubicBezTo>
                                                <a:cubicBezTo>
                                                  <a:pt x="246" y="550"/>
                                                  <a:pt x="246" y="555"/>
                                                  <a:pt x="246" y="560"/>
                                                </a:cubicBezTo>
                                                <a:cubicBezTo>
                                                  <a:pt x="251" y="555"/>
                                                  <a:pt x="254" y="550"/>
                                                  <a:pt x="258" y="545"/>
                                                </a:cubicBezTo>
                                                <a:cubicBezTo>
                                                  <a:pt x="257" y="544"/>
                                                  <a:pt x="256" y="543"/>
                                                  <a:pt x="256" y="541"/>
                                                </a:cubicBezTo>
                                                <a:cubicBezTo>
                                                  <a:pt x="256" y="539"/>
                                                  <a:pt x="256" y="537"/>
                                                  <a:pt x="256" y="535"/>
                                                </a:cubicBezTo>
                                                <a:close/>
                                                <a:moveTo>
                                                  <a:pt x="368" y="89"/>
                                                </a:moveTo>
                                                <a:cubicBezTo>
                                                  <a:pt x="370" y="93"/>
                                                  <a:pt x="365" y="94"/>
                                                  <a:pt x="364" y="96"/>
                                                </a:cubicBezTo>
                                                <a:cubicBezTo>
                                                  <a:pt x="363" y="99"/>
                                                  <a:pt x="361" y="102"/>
                                                  <a:pt x="358" y="106"/>
                                                </a:cubicBezTo>
                                                <a:cubicBezTo>
                                                  <a:pt x="363" y="103"/>
                                                  <a:pt x="367" y="102"/>
                                                  <a:pt x="370" y="100"/>
                                                </a:cubicBezTo>
                                                <a:cubicBezTo>
                                                  <a:pt x="370" y="95"/>
                                                  <a:pt x="370" y="90"/>
                                                  <a:pt x="370" y="84"/>
                                                </a:cubicBezTo>
                                                <a:cubicBezTo>
                                                  <a:pt x="365" y="87"/>
                                                  <a:pt x="361" y="89"/>
                                                  <a:pt x="356" y="91"/>
                                                </a:cubicBezTo>
                                                <a:cubicBezTo>
                                                  <a:pt x="356" y="94"/>
                                                  <a:pt x="357" y="96"/>
                                                  <a:pt x="357" y="99"/>
                                                </a:cubicBezTo>
                                                <a:cubicBezTo>
                                                  <a:pt x="361" y="95"/>
                                                  <a:pt x="361" y="89"/>
                                                  <a:pt x="368" y="89"/>
                                                </a:cubicBezTo>
                                                <a:close/>
                                                <a:moveTo>
                                                  <a:pt x="358" y="124"/>
                                                </a:moveTo>
                                                <a:cubicBezTo>
                                                  <a:pt x="359" y="124"/>
                                                  <a:pt x="359" y="124"/>
                                                  <a:pt x="359" y="125"/>
                                                </a:cubicBezTo>
                                                <a:cubicBezTo>
                                                  <a:pt x="364" y="120"/>
                                                  <a:pt x="370" y="116"/>
                                                  <a:pt x="375" y="112"/>
                                                </a:cubicBezTo>
                                                <a:cubicBezTo>
                                                  <a:pt x="374" y="109"/>
                                                  <a:pt x="374" y="107"/>
                                                  <a:pt x="374" y="104"/>
                                                </a:cubicBezTo>
                                                <a:cubicBezTo>
                                                  <a:pt x="370" y="106"/>
                                                  <a:pt x="368" y="107"/>
                                                  <a:pt x="366" y="107"/>
                                                </a:cubicBezTo>
                                                <a:cubicBezTo>
                                                  <a:pt x="363" y="113"/>
                                                  <a:pt x="361" y="119"/>
                                                  <a:pt x="358" y="124"/>
                                                </a:cubicBezTo>
                                                <a:close/>
                                                <a:moveTo>
                                                  <a:pt x="818" y="612"/>
                                                </a:moveTo>
                                                <a:cubicBezTo>
                                                  <a:pt x="811" y="612"/>
                                                  <a:pt x="804" y="612"/>
                                                  <a:pt x="797" y="612"/>
                                                </a:cubicBezTo>
                                                <a:cubicBezTo>
                                                  <a:pt x="797" y="612"/>
                                                  <a:pt x="797" y="613"/>
                                                  <a:pt x="797" y="613"/>
                                                </a:cubicBezTo>
                                                <a:cubicBezTo>
                                                  <a:pt x="802" y="615"/>
                                                  <a:pt x="807" y="616"/>
                                                  <a:pt x="810" y="617"/>
                                                </a:cubicBezTo>
                                                <a:cubicBezTo>
                                                  <a:pt x="817" y="615"/>
                                                  <a:pt x="823" y="613"/>
                                                  <a:pt x="829" y="611"/>
                                                </a:cubicBezTo>
                                                <a:cubicBezTo>
                                                  <a:pt x="829" y="611"/>
                                                  <a:pt x="829" y="610"/>
                                                  <a:pt x="829" y="609"/>
                                                </a:cubicBezTo>
                                                <a:cubicBezTo>
                                                  <a:pt x="827" y="608"/>
                                                  <a:pt x="825" y="606"/>
                                                  <a:pt x="822" y="605"/>
                                                </a:cubicBezTo>
                                                <a:cubicBezTo>
                                                  <a:pt x="821" y="607"/>
                                                  <a:pt x="820" y="609"/>
                                                  <a:pt x="818" y="612"/>
                                                </a:cubicBezTo>
                                                <a:close/>
                                                <a:moveTo>
                                                  <a:pt x="287" y="176"/>
                                                </a:moveTo>
                                                <a:cubicBezTo>
                                                  <a:pt x="292" y="176"/>
                                                  <a:pt x="303" y="172"/>
                                                  <a:pt x="310" y="166"/>
                                                </a:cubicBezTo>
                                                <a:cubicBezTo>
                                                  <a:pt x="310" y="164"/>
                                                  <a:pt x="310" y="161"/>
                                                  <a:pt x="309" y="158"/>
                                                </a:cubicBezTo>
                                                <a:cubicBezTo>
                                                  <a:pt x="302" y="164"/>
                                                  <a:pt x="295" y="170"/>
                                                  <a:pt x="287" y="176"/>
                                                </a:cubicBezTo>
                                                <a:close/>
                                                <a:moveTo>
                                                  <a:pt x="152" y="619"/>
                                                </a:moveTo>
                                                <a:cubicBezTo>
                                                  <a:pt x="144" y="616"/>
                                                  <a:pt x="138" y="614"/>
                                                  <a:pt x="131" y="612"/>
                                                </a:cubicBezTo>
                                                <a:cubicBezTo>
                                                  <a:pt x="128" y="613"/>
                                                  <a:pt x="126" y="614"/>
                                                  <a:pt x="123" y="614"/>
                                                </a:cubicBezTo>
                                                <a:cubicBezTo>
                                                  <a:pt x="126" y="617"/>
                                                  <a:pt x="128" y="619"/>
                                                  <a:pt x="130" y="621"/>
                                                </a:cubicBezTo>
                                                <a:cubicBezTo>
                                                  <a:pt x="136" y="618"/>
                                                  <a:pt x="144" y="621"/>
                                                  <a:pt x="152" y="619"/>
                                                </a:cubicBezTo>
                                                <a:close/>
                                                <a:moveTo>
                                                  <a:pt x="284" y="204"/>
                                                </a:moveTo>
                                                <a:cubicBezTo>
                                                  <a:pt x="282" y="208"/>
                                                  <a:pt x="275" y="208"/>
                                                  <a:pt x="272" y="213"/>
                                                </a:cubicBezTo>
                                                <a:cubicBezTo>
                                                  <a:pt x="282" y="214"/>
                                                  <a:pt x="290" y="212"/>
                                                  <a:pt x="299" y="208"/>
                                                </a:cubicBezTo>
                                                <a:cubicBezTo>
                                                  <a:pt x="294" y="207"/>
                                                  <a:pt x="290" y="206"/>
                                                  <a:pt x="284" y="204"/>
                                                </a:cubicBezTo>
                                                <a:close/>
                                                <a:moveTo>
                                                  <a:pt x="202" y="210"/>
                                                </a:moveTo>
                                                <a:cubicBezTo>
                                                  <a:pt x="203" y="220"/>
                                                  <a:pt x="205" y="229"/>
                                                  <a:pt x="207" y="239"/>
                                                </a:cubicBezTo>
                                                <a:cubicBezTo>
                                                  <a:pt x="207" y="236"/>
                                                  <a:pt x="207" y="234"/>
                                                  <a:pt x="208" y="232"/>
                                                </a:cubicBezTo>
                                                <a:cubicBezTo>
                                                  <a:pt x="208" y="230"/>
                                                  <a:pt x="209" y="229"/>
                                                  <a:pt x="210" y="227"/>
                                                </a:cubicBezTo>
                                                <a:cubicBezTo>
                                                  <a:pt x="206" y="223"/>
                                                  <a:pt x="208" y="219"/>
                                                  <a:pt x="208" y="215"/>
                                                </a:cubicBezTo>
                                                <a:cubicBezTo>
                                                  <a:pt x="207" y="211"/>
                                                  <a:pt x="207" y="207"/>
                                                  <a:pt x="208" y="203"/>
                                                </a:cubicBezTo>
                                                <a:cubicBezTo>
                                                  <a:pt x="206" y="206"/>
                                                  <a:pt x="203" y="208"/>
                                                  <a:pt x="202" y="210"/>
                                                </a:cubicBezTo>
                                                <a:close/>
                                                <a:moveTo>
                                                  <a:pt x="297" y="223"/>
                                                </a:moveTo>
                                                <a:cubicBezTo>
                                                  <a:pt x="296" y="221"/>
                                                  <a:pt x="296" y="220"/>
                                                  <a:pt x="295" y="219"/>
                                                </a:cubicBezTo>
                                                <a:cubicBezTo>
                                                  <a:pt x="291" y="217"/>
                                                  <a:pt x="285" y="216"/>
                                                  <a:pt x="281" y="218"/>
                                                </a:cubicBezTo>
                                                <a:cubicBezTo>
                                                  <a:pt x="278" y="219"/>
                                                  <a:pt x="274" y="219"/>
                                                  <a:pt x="271" y="219"/>
                                                </a:cubicBezTo>
                                                <a:cubicBezTo>
                                                  <a:pt x="269" y="220"/>
                                                  <a:pt x="268" y="220"/>
                                                  <a:pt x="266" y="220"/>
                                                </a:cubicBezTo>
                                                <a:cubicBezTo>
                                                  <a:pt x="271" y="222"/>
                                                  <a:pt x="275" y="223"/>
                                                  <a:pt x="280" y="223"/>
                                                </a:cubicBezTo>
                                                <a:cubicBezTo>
                                                  <a:pt x="285" y="224"/>
                                                  <a:pt x="290" y="223"/>
                                                  <a:pt x="297" y="223"/>
                                                </a:cubicBezTo>
                                                <a:close/>
                                                <a:moveTo>
                                                  <a:pt x="328" y="118"/>
                                                </a:moveTo>
                                                <a:cubicBezTo>
                                                  <a:pt x="329" y="121"/>
                                                  <a:pt x="330" y="124"/>
                                                  <a:pt x="331" y="126"/>
                                                </a:cubicBezTo>
                                                <a:cubicBezTo>
                                                  <a:pt x="333" y="124"/>
                                                  <a:pt x="336" y="121"/>
                                                  <a:pt x="338" y="119"/>
                                                </a:cubicBezTo>
                                                <a:cubicBezTo>
                                                  <a:pt x="338" y="114"/>
                                                  <a:pt x="338" y="109"/>
                                                  <a:pt x="338" y="104"/>
                                                </a:cubicBezTo>
                                                <a:cubicBezTo>
                                                  <a:pt x="334" y="109"/>
                                                  <a:pt x="331" y="114"/>
                                                  <a:pt x="328" y="118"/>
                                                </a:cubicBezTo>
                                                <a:close/>
                                                <a:moveTo>
                                                  <a:pt x="735" y="401"/>
                                                </a:moveTo>
                                                <a:cubicBezTo>
                                                  <a:pt x="732" y="405"/>
                                                  <a:pt x="728" y="408"/>
                                                  <a:pt x="724" y="412"/>
                                                </a:cubicBezTo>
                                                <a:cubicBezTo>
                                                  <a:pt x="725" y="416"/>
                                                  <a:pt x="727" y="419"/>
                                                  <a:pt x="730" y="424"/>
                                                </a:cubicBezTo>
                                                <a:cubicBezTo>
                                                  <a:pt x="732" y="415"/>
                                                  <a:pt x="733" y="408"/>
                                                  <a:pt x="735" y="401"/>
                                                </a:cubicBezTo>
                                                <a:close/>
                                                <a:moveTo>
                                                  <a:pt x="805" y="324"/>
                                                </a:moveTo>
                                                <a:cubicBezTo>
                                                  <a:pt x="805" y="328"/>
                                                  <a:pt x="804" y="332"/>
                                                  <a:pt x="806" y="333"/>
                                                </a:cubicBezTo>
                                                <a:cubicBezTo>
                                                  <a:pt x="808" y="336"/>
                                                  <a:pt x="807" y="338"/>
                                                  <a:pt x="807" y="341"/>
                                                </a:cubicBezTo>
                                                <a:cubicBezTo>
                                                  <a:pt x="806" y="346"/>
                                                  <a:pt x="809" y="351"/>
                                                  <a:pt x="811" y="356"/>
                                                </a:cubicBezTo>
                                                <a:cubicBezTo>
                                                  <a:pt x="811" y="348"/>
                                                  <a:pt x="811" y="341"/>
                                                  <a:pt x="811" y="333"/>
                                                </a:cubicBezTo>
                                                <a:cubicBezTo>
                                                  <a:pt x="809" y="331"/>
                                                  <a:pt x="808" y="328"/>
                                                  <a:pt x="805" y="324"/>
                                                </a:cubicBezTo>
                                                <a:close/>
                                                <a:moveTo>
                                                  <a:pt x="358" y="746"/>
                                                </a:moveTo>
                                                <a:cubicBezTo>
                                                  <a:pt x="354" y="748"/>
                                                  <a:pt x="351" y="751"/>
                                                  <a:pt x="347" y="752"/>
                                                </a:cubicBezTo>
                                                <a:cubicBezTo>
                                                  <a:pt x="344" y="754"/>
                                                  <a:pt x="340" y="754"/>
                                                  <a:pt x="337" y="755"/>
                                                </a:cubicBezTo>
                                                <a:cubicBezTo>
                                                  <a:pt x="337" y="756"/>
                                                  <a:pt x="337" y="756"/>
                                                  <a:pt x="337" y="756"/>
                                                </a:cubicBezTo>
                                                <a:cubicBezTo>
                                                  <a:pt x="343" y="756"/>
                                                  <a:pt x="349" y="756"/>
                                                  <a:pt x="356" y="756"/>
                                                </a:cubicBezTo>
                                                <a:cubicBezTo>
                                                  <a:pt x="358" y="753"/>
                                                  <a:pt x="358" y="753"/>
                                                  <a:pt x="358" y="746"/>
                                                </a:cubicBezTo>
                                                <a:close/>
                                                <a:moveTo>
                                                  <a:pt x="737" y="475"/>
                                                </a:moveTo>
                                                <a:cubicBezTo>
                                                  <a:pt x="737" y="476"/>
                                                  <a:pt x="737" y="477"/>
                                                  <a:pt x="737" y="478"/>
                                                </a:cubicBezTo>
                                                <a:cubicBezTo>
                                                  <a:pt x="735" y="484"/>
                                                  <a:pt x="739" y="489"/>
                                                  <a:pt x="739" y="495"/>
                                                </a:cubicBezTo>
                                                <a:cubicBezTo>
                                                  <a:pt x="739" y="500"/>
                                                  <a:pt x="739" y="500"/>
                                                  <a:pt x="742" y="506"/>
                                                </a:cubicBezTo>
                                                <a:cubicBezTo>
                                                  <a:pt x="745" y="495"/>
                                                  <a:pt x="740" y="486"/>
                                                  <a:pt x="737" y="475"/>
                                                </a:cubicBezTo>
                                                <a:close/>
                                                <a:moveTo>
                                                  <a:pt x="170" y="505"/>
                                                </a:moveTo>
                                                <a:cubicBezTo>
                                                  <a:pt x="170" y="502"/>
                                                  <a:pt x="171" y="500"/>
                                                  <a:pt x="172" y="497"/>
                                                </a:cubicBezTo>
                                                <a:cubicBezTo>
                                                  <a:pt x="169" y="496"/>
                                                  <a:pt x="167" y="495"/>
                                                  <a:pt x="165" y="494"/>
                                                </a:cubicBezTo>
                                                <a:cubicBezTo>
                                                  <a:pt x="163" y="496"/>
                                                  <a:pt x="161" y="499"/>
                                                  <a:pt x="160" y="500"/>
                                                </a:cubicBezTo>
                                                <a:cubicBezTo>
                                                  <a:pt x="160" y="502"/>
                                                  <a:pt x="161" y="503"/>
                                                  <a:pt x="162" y="505"/>
                                                </a:cubicBezTo>
                                                <a:cubicBezTo>
                                                  <a:pt x="164" y="505"/>
                                                  <a:pt x="166" y="505"/>
                                                  <a:pt x="170" y="505"/>
                                                </a:cubicBezTo>
                                                <a:close/>
                                                <a:moveTo>
                                                  <a:pt x="245" y="215"/>
                                                </a:moveTo>
                                                <a:cubicBezTo>
                                                  <a:pt x="248" y="213"/>
                                                  <a:pt x="249" y="211"/>
                                                  <a:pt x="250" y="210"/>
                                                </a:cubicBezTo>
                                                <a:cubicBezTo>
                                                  <a:pt x="249" y="209"/>
                                                  <a:pt x="248" y="207"/>
                                                  <a:pt x="247" y="205"/>
                                                </a:cubicBezTo>
                                                <a:cubicBezTo>
                                                  <a:pt x="245" y="205"/>
                                                  <a:pt x="244" y="205"/>
                                                  <a:pt x="243" y="205"/>
                                                </a:cubicBezTo>
                                                <a:cubicBezTo>
                                                  <a:pt x="242" y="206"/>
                                                  <a:pt x="241" y="207"/>
                                                  <a:pt x="240" y="208"/>
                                                </a:cubicBezTo>
                                                <a:cubicBezTo>
                                                  <a:pt x="241" y="214"/>
                                                  <a:pt x="241" y="214"/>
                                                  <a:pt x="245" y="215"/>
                                                </a:cubicBezTo>
                                                <a:close/>
                                                <a:moveTo>
                                                  <a:pt x="223" y="196"/>
                                                </a:moveTo>
                                                <a:cubicBezTo>
                                                  <a:pt x="220" y="205"/>
                                                  <a:pt x="216" y="211"/>
                                                  <a:pt x="216" y="219"/>
                                                </a:cubicBezTo>
                                                <a:cubicBezTo>
                                                  <a:pt x="222" y="217"/>
                                                  <a:pt x="221" y="209"/>
                                                  <a:pt x="225" y="207"/>
                                                </a:cubicBezTo>
                                                <a:cubicBezTo>
                                                  <a:pt x="224" y="203"/>
                                                  <a:pt x="224" y="200"/>
                                                  <a:pt x="223" y="196"/>
                                                </a:cubicBezTo>
                                                <a:close/>
                                                <a:moveTo>
                                                  <a:pt x="234" y="206"/>
                                                </a:moveTo>
                                                <a:cubicBezTo>
                                                  <a:pt x="237" y="203"/>
                                                  <a:pt x="238" y="201"/>
                                                  <a:pt x="241" y="199"/>
                                                </a:cubicBezTo>
                                                <a:cubicBezTo>
                                                  <a:pt x="239" y="197"/>
                                                  <a:pt x="238" y="196"/>
                                                  <a:pt x="237" y="195"/>
                                                </a:cubicBezTo>
                                                <a:cubicBezTo>
                                                  <a:pt x="234" y="195"/>
                                                  <a:pt x="232" y="195"/>
                                                  <a:pt x="231" y="195"/>
                                                </a:cubicBezTo>
                                                <a:cubicBezTo>
                                                  <a:pt x="231" y="196"/>
                                                  <a:pt x="231" y="196"/>
                                                  <a:pt x="231" y="196"/>
                                                </a:cubicBezTo>
                                                <a:cubicBezTo>
                                                  <a:pt x="230" y="197"/>
                                                  <a:pt x="228" y="198"/>
                                                  <a:pt x="226" y="198"/>
                                                </a:cubicBezTo>
                                                <a:cubicBezTo>
                                                  <a:pt x="229" y="201"/>
                                                  <a:pt x="231" y="203"/>
                                                  <a:pt x="234" y="206"/>
                                                </a:cubicBezTo>
                                                <a:close/>
                                                <a:moveTo>
                                                  <a:pt x="187" y="509"/>
                                                </a:moveTo>
                                                <a:cubicBezTo>
                                                  <a:pt x="188" y="511"/>
                                                  <a:pt x="189" y="514"/>
                                                  <a:pt x="190" y="516"/>
                                                </a:cubicBezTo>
                                                <a:cubicBezTo>
                                                  <a:pt x="194" y="514"/>
                                                  <a:pt x="196" y="513"/>
                                                  <a:pt x="198" y="512"/>
                                                </a:cubicBezTo>
                                                <a:cubicBezTo>
                                                  <a:pt x="197" y="510"/>
                                                  <a:pt x="197" y="507"/>
                                                  <a:pt x="195" y="506"/>
                                                </a:cubicBezTo>
                                                <a:cubicBezTo>
                                                  <a:pt x="194" y="505"/>
                                                  <a:pt x="192" y="505"/>
                                                  <a:pt x="190" y="505"/>
                                                </a:cubicBezTo>
                                                <a:cubicBezTo>
                                                  <a:pt x="189" y="507"/>
                                                  <a:pt x="187" y="508"/>
                                                  <a:pt x="187" y="509"/>
                                                </a:cubicBezTo>
                                                <a:close/>
                                                <a:moveTo>
                                                  <a:pt x="805" y="540"/>
                                                </a:moveTo>
                                                <a:cubicBezTo>
                                                  <a:pt x="805" y="541"/>
                                                  <a:pt x="806" y="541"/>
                                                  <a:pt x="806" y="541"/>
                                                </a:cubicBezTo>
                                                <a:cubicBezTo>
                                                  <a:pt x="809" y="539"/>
                                                  <a:pt x="811" y="535"/>
                                                  <a:pt x="814" y="534"/>
                                                </a:cubicBezTo>
                                                <a:cubicBezTo>
                                                  <a:pt x="817" y="532"/>
                                                  <a:pt x="819" y="530"/>
                                                  <a:pt x="820" y="526"/>
                                                </a:cubicBezTo>
                                                <a:cubicBezTo>
                                                  <a:pt x="816" y="528"/>
                                                  <a:pt x="813" y="529"/>
                                                  <a:pt x="810" y="529"/>
                                                </a:cubicBezTo>
                                                <a:cubicBezTo>
                                                  <a:pt x="808" y="534"/>
                                                  <a:pt x="806" y="537"/>
                                                  <a:pt x="805" y="540"/>
                                                </a:cubicBezTo>
                                                <a:close/>
                                                <a:moveTo>
                                                  <a:pt x="319" y="148"/>
                                                </a:moveTo>
                                                <a:cubicBezTo>
                                                  <a:pt x="321" y="143"/>
                                                  <a:pt x="324" y="138"/>
                                                  <a:pt x="326" y="133"/>
                                                </a:cubicBezTo>
                                                <a:cubicBezTo>
                                                  <a:pt x="326" y="130"/>
                                                  <a:pt x="327" y="127"/>
                                                  <a:pt x="325" y="121"/>
                                                </a:cubicBezTo>
                                                <a:cubicBezTo>
                                                  <a:pt x="323" y="131"/>
                                                  <a:pt x="317" y="138"/>
                                                  <a:pt x="319" y="148"/>
                                                </a:cubicBezTo>
                                                <a:close/>
                                                <a:moveTo>
                                                  <a:pt x="246" y="224"/>
                                                </a:moveTo>
                                                <a:cubicBezTo>
                                                  <a:pt x="246" y="221"/>
                                                  <a:pt x="243" y="219"/>
                                                  <a:pt x="241" y="219"/>
                                                </a:cubicBezTo>
                                                <a:cubicBezTo>
                                                  <a:pt x="238" y="219"/>
                                                  <a:pt x="236" y="221"/>
                                                  <a:pt x="236" y="224"/>
                                                </a:cubicBezTo>
                                                <a:cubicBezTo>
                                                  <a:pt x="236" y="227"/>
                                                  <a:pt x="238" y="230"/>
                                                  <a:pt x="241" y="229"/>
                                                </a:cubicBezTo>
                                                <a:cubicBezTo>
                                                  <a:pt x="244" y="229"/>
                                                  <a:pt x="246" y="227"/>
                                                  <a:pt x="246" y="224"/>
                                                </a:cubicBezTo>
                                                <a:close/>
                                                <a:moveTo>
                                                  <a:pt x="156" y="396"/>
                                                </a:moveTo>
                                                <a:cubicBezTo>
                                                  <a:pt x="160" y="401"/>
                                                  <a:pt x="163" y="402"/>
                                                  <a:pt x="167" y="399"/>
                                                </a:cubicBezTo>
                                                <a:cubicBezTo>
                                                  <a:pt x="168" y="399"/>
                                                  <a:pt x="169" y="397"/>
                                                  <a:pt x="170" y="396"/>
                                                </a:cubicBezTo>
                                                <a:cubicBezTo>
                                                  <a:pt x="168" y="395"/>
                                                  <a:pt x="167" y="394"/>
                                                  <a:pt x="165" y="392"/>
                                                </a:cubicBezTo>
                                                <a:cubicBezTo>
                                                  <a:pt x="164" y="392"/>
                                                  <a:pt x="162" y="392"/>
                                                  <a:pt x="160" y="392"/>
                                                </a:cubicBezTo>
                                                <a:cubicBezTo>
                                                  <a:pt x="161" y="393"/>
                                                  <a:pt x="161" y="393"/>
                                                  <a:pt x="161" y="394"/>
                                                </a:cubicBezTo>
                                                <a:cubicBezTo>
                                                  <a:pt x="160" y="394"/>
                                                  <a:pt x="158" y="395"/>
                                                  <a:pt x="156" y="396"/>
                                                </a:cubicBezTo>
                                                <a:close/>
                                                <a:moveTo>
                                                  <a:pt x="178" y="501"/>
                                                </a:moveTo>
                                                <a:cubicBezTo>
                                                  <a:pt x="182" y="501"/>
                                                  <a:pt x="187" y="502"/>
                                                  <a:pt x="187" y="496"/>
                                                </a:cubicBezTo>
                                                <a:cubicBezTo>
                                                  <a:pt x="186" y="494"/>
                                                  <a:pt x="184" y="492"/>
                                                  <a:pt x="181" y="493"/>
                                                </a:cubicBezTo>
                                                <a:cubicBezTo>
                                                  <a:pt x="179" y="493"/>
                                                  <a:pt x="177" y="495"/>
                                                  <a:pt x="175" y="495"/>
                                                </a:cubicBezTo>
                                                <a:cubicBezTo>
                                                  <a:pt x="176" y="497"/>
                                                  <a:pt x="177" y="499"/>
                                                  <a:pt x="178" y="501"/>
                                                </a:cubicBezTo>
                                                <a:close/>
                                                <a:moveTo>
                                                  <a:pt x="159" y="519"/>
                                                </a:moveTo>
                                                <a:cubicBezTo>
                                                  <a:pt x="168" y="519"/>
                                                  <a:pt x="168" y="519"/>
                                                  <a:pt x="166" y="511"/>
                                                </a:cubicBezTo>
                                                <a:cubicBezTo>
                                                  <a:pt x="163" y="511"/>
                                                  <a:pt x="160" y="511"/>
                                                  <a:pt x="157" y="511"/>
                                                </a:cubicBezTo>
                                                <a:cubicBezTo>
                                                  <a:pt x="157" y="514"/>
                                                  <a:pt x="158" y="516"/>
                                                  <a:pt x="159" y="519"/>
                                                </a:cubicBezTo>
                                                <a:close/>
                                                <a:moveTo>
                                                  <a:pt x="238" y="617"/>
                                                </a:moveTo>
                                                <a:cubicBezTo>
                                                  <a:pt x="237" y="620"/>
                                                  <a:pt x="236" y="622"/>
                                                  <a:pt x="235" y="623"/>
                                                </a:cubicBezTo>
                                                <a:cubicBezTo>
                                                  <a:pt x="237" y="626"/>
                                                  <a:pt x="238" y="627"/>
                                                  <a:pt x="239" y="628"/>
                                                </a:cubicBezTo>
                                                <a:cubicBezTo>
                                                  <a:pt x="241" y="627"/>
                                                  <a:pt x="244" y="626"/>
                                                  <a:pt x="246" y="625"/>
                                                </a:cubicBezTo>
                                                <a:cubicBezTo>
                                                  <a:pt x="246" y="623"/>
                                                  <a:pt x="246" y="622"/>
                                                  <a:pt x="246" y="621"/>
                                                </a:cubicBezTo>
                                                <a:cubicBezTo>
                                                  <a:pt x="244" y="620"/>
                                                  <a:pt x="242" y="619"/>
                                                  <a:pt x="238" y="617"/>
                                                </a:cubicBezTo>
                                                <a:close/>
                                                <a:moveTo>
                                                  <a:pt x="830" y="522"/>
                                                </a:moveTo>
                                                <a:cubicBezTo>
                                                  <a:pt x="831" y="521"/>
                                                  <a:pt x="831" y="520"/>
                                                  <a:pt x="831" y="519"/>
                                                </a:cubicBezTo>
                                                <a:cubicBezTo>
                                                  <a:pt x="824" y="516"/>
                                                  <a:pt x="817" y="515"/>
                                                  <a:pt x="809" y="513"/>
                                                </a:cubicBezTo>
                                                <a:cubicBezTo>
                                                  <a:pt x="809" y="515"/>
                                                  <a:pt x="809" y="516"/>
                                                  <a:pt x="809" y="516"/>
                                                </a:cubicBezTo>
                                                <a:cubicBezTo>
                                                  <a:pt x="817" y="518"/>
                                                  <a:pt x="823" y="520"/>
                                                  <a:pt x="830" y="522"/>
                                                </a:cubicBezTo>
                                                <a:close/>
                                                <a:moveTo>
                                                  <a:pt x="409" y="814"/>
                                                </a:moveTo>
                                                <a:cubicBezTo>
                                                  <a:pt x="405" y="815"/>
                                                  <a:pt x="403" y="815"/>
                                                  <a:pt x="401" y="815"/>
                                                </a:cubicBezTo>
                                                <a:cubicBezTo>
                                                  <a:pt x="401" y="816"/>
                                                  <a:pt x="401" y="816"/>
                                                  <a:pt x="401" y="816"/>
                                                </a:cubicBezTo>
                                                <a:cubicBezTo>
                                                  <a:pt x="405" y="816"/>
                                                  <a:pt x="409" y="816"/>
                                                  <a:pt x="412" y="816"/>
                                                </a:cubicBezTo>
                                                <a:cubicBezTo>
                                                  <a:pt x="411" y="814"/>
                                                  <a:pt x="410" y="811"/>
                                                  <a:pt x="411" y="810"/>
                                                </a:cubicBezTo>
                                                <a:cubicBezTo>
                                                  <a:pt x="414" y="806"/>
                                                  <a:pt x="412" y="803"/>
                                                  <a:pt x="413" y="799"/>
                                                </a:cubicBezTo>
                                                <a:cubicBezTo>
                                                  <a:pt x="411" y="800"/>
                                                  <a:pt x="410" y="801"/>
                                                  <a:pt x="409" y="802"/>
                                                </a:cubicBezTo>
                                                <a:cubicBezTo>
                                                  <a:pt x="409" y="806"/>
                                                  <a:pt x="409" y="810"/>
                                                  <a:pt x="409" y="814"/>
                                                </a:cubicBezTo>
                                                <a:close/>
                                                <a:moveTo>
                                                  <a:pt x="701" y="681"/>
                                                </a:moveTo>
                                                <a:cubicBezTo>
                                                  <a:pt x="695" y="680"/>
                                                  <a:pt x="690" y="679"/>
                                                  <a:pt x="685" y="678"/>
                                                </a:cubicBezTo>
                                                <a:cubicBezTo>
                                                  <a:pt x="685" y="681"/>
                                                  <a:pt x="685" y="683"/>
                                                  <a:pt x="685" y="686"/>
                                                </a:cubicBezTo>
                                                <a:cubicBezTo>
                                                  <a:pt x="690" y="684"/>
                                                  <a:pt x="695" y="683"/>
                                                  <a:pt x="701" y="681"/>
                                                </a:cubicBezTo>
                                                <a:close/>
                                                <a:moveTo>
                                                  <a:pt x="383" y="149"/>
                                                </a:moveTo>
                                                <a:cubicBezTo>
                                                  <a:pt x="380" y="149"/>
                                                  <a:pt x="377" y="150"/>
                                                  <a:pt x="376" y="149"/>
                                                </a:cubicBezTo>
                                                <a:cubicBezTo>
                                                  <a:pt x="371" y="144"/>
                                                  <a:pt x="368" y="148"/>
                                                  <a:pt x="363" y="151"/>
                                                </a:cubicBezTo>
                                                <a:cubicBezTo>
                                                  <a:pt x="370" y="152"/>
                                                  <a:pt x="375" y="153"/>
                                                  <a:pt x="379" y="153"/>
                                                </a:cubicBezTo>
                                                <a:cubicBezTo>
                                                  <a:pt x="381" y="152"/>
                                                  <a:pt x="382" y="151"/>
                                                  <a:pt x="383" y="149"/>
                                                </a:cubicBezTo>
                                                <a:close/>
                                                <a:moveTo>
                                                  <a:pt x="819" y="607"/>
                                                </a:moveTo>
                                                <a:cubicBezTo>
                                                  <a:pt x="815" y="605"/>
                                                  <a:pt x="813" y="605"/>
                                                  <a:pt x="811" y="604"/>
                                                </a:cubicBezTo>
                                                <a:cubicBezTo>
                                                  <a:pt x="809" y="603"/>
                                                  <a:pt x="807" y="602"/>
                                                  <a:pt x="805" y="601"/>
                                                </a:cubicBezTo>
                                                <a:cubicBezTo>
                                                  <a:pt x="803" y="603"/>
                                                  <a:pt x="801" y="605"/>
                                                  <a:pt x="799" y="607"/>
                                                </a:cubicBezTo>
                                                <a:cubicBezTo>
                                                  <a:pt x="799" y="607"/>
                                                  <a:pt x="800" y="607"/>
                                                  <a:pt x="800" y="607"/>
                                                </a:cubicBezTo>
                                                <a:cubicBezTo>
                                                  <a:pt x="805" y="607"/>
                                                  <a:pt x="811" y="607"/>
                                                  <a:pt x="819" y="607"/>
                                                </a:cubicBezTo>
                                                <a:close/>
                                                <a:moveTo>
                                                  <a:pt x="730" y="533"/>
                                                </a:moveTo>
                                                <a:cubicBezTo>
                                                  <a:pt x="728" y="530"/>
                                                  <a:pt x="727" y="528"/>
                                                  <a:pt x="725" y="525"/>
                                                </a:cubicBezTo>
                                                <a:cubicBezTo>
                                                  <a:pt x="723" y="530"/>
                                                  <a:pt x="722" y="534"/>
                                                  <a:pt x="720" y="540"/>
                                                </a:cubicBezTo>
                                                <a:cubicBezTo>
                                                  <a:pt x="726" y="539"/>
                                                  <a:pt x="727" y="535"/>
                                                  <a:pt x="730" y="533"/>
                                                </a:cubicBezTo>
                                                <a:close/>
                                                <a:moveTo>
                                                  <a:pt x="180" y="523"/>
                                                </a:moveTo>
                                                <a:cubicBezTo>
                                                  <a:pt x="186" y="528"/>
                                                  <a:pt x="187" y="528"/>
                                                  <a:pt x="190" y="526"/>
                                                </a:cubicBezTo>
                                                <a:cubicBezTo>
                                                  <a:pt x="192" y="524"/>
                                                  <a:pt x="192" y="521"/>
                                                  <a:pt x="190" y="519"/>
                                                </a:cubicBezTo>
                                                <a:cubicBezTo>
                                                  <a:pt x="188" y="519"/>
                                                  <a:pt x="186" y="519"/>
                                                  <a:pt x="186" y="519"/>
                                                </a:cubicBezTo>
                                                <a:cubicBezTo>
                                                  <a:pt x="184" y="520"/>
                                                  <a:pt x="182" y="521"/>
                                                  <a:pt x="180" y="523"/>
                                                </a:cubicBezTo>
                                                <a:close/>
                                                <a:moveTo>
                                                  <a:pt x="118" y="533"/>
                                                </a:moveTo>
                                                <a:cubicBezTo>
                                                  <a:pt x="125" y="530"/>
                                                  <a:pt x="133" y="527"/>
                                                  <a:pt x="141" y="525"/>
                                                </a:cubicBezTo>
                                                <a:cubicBezTo>
                                                  <a:pt x="132" y="524"/>
                                                  <a:pt x="124" y="530"/>
                                                  <a:pt x="114" y="529"/>
                                                </a:cubicBezTo>
                                                <a:cubicBezTo>
                                                  <a:pt x="116" y="531"/>
                                                  <a:pt x="117" y="532"/>
                                                  <a:pt x="118" y="533"/>
                                                </a:cubicBezTo>
                                                <a:close/>
                                                <a:moveTo>
                                                  <a:pt x="224" y="436"/>
                                                </a:moveTo>
                                                <a:cubicBezTo>
                                                  <a:pt x="221" y="439"/>
                                                  <a:pt x="218" y="441"/>
                                                  <a:pt x="216" y="444"/>
                                                </a:cubicBezTo>
                                                <a:cubicBezTo>
                                                  <a:pt x="215" y="444"/>
                                                  <a:pt x="216" y="446"/>
                                                  <a:pt x="216" y="447"/>
                                                </a:cubicBezTo>
                                                <a:cubicBezTo>
                                                  <a:pt x="219" y="445"/>
                                                  <a:pt x="221" y="444"/>
                                                  <a:pt x="223" y="443"/>
                                                </a:cubicBezTo>
                                                <a:cubicBezTo>
                                                  <a:pt x="224" y="444"/>
                                                  <a:pt x="224" y="444"/>
                                                  <a:pt x="225" y="445"/>
                                                </a:cubicBezTo>
                                                <a:cubicBezTo>
                                                  <a:pt x="226" y="443"/>
                                                  <a:pt x="227" y="442"/>
                                                  <a:pt x="228" y="440"/>
                                                </a:cubicBezTo>
                                                <a:cubicBezTo>
                                                  <a:pt x="227" y="439"/>
                                                  <a:pt x="225" y="437"/>
                                                  <a:pt x="224" y="436"/>
                                                </a:cubicBezTo>
                                                <a:close/>
                                                <a:moveTo>
                                                  <a:pt x="160" y="384"/>
                                                </a:moveTo>
                                                <a:cubicBezTo>
                                                  <a:pt x="157" y="381"/>
                                                  <a:pt x="155" y="378"/>
                                                  <a:pt x="151" y="381"/>
                                                </a:cubicBezTo>
                                                <a:cubicBezTo>
                                                  <a:pt x="150" y="382"/>
                                                  <a:pt x="150" y="383"/>
                                                  <a:pt x="148" y="385"/>
                                                </a:cubicBezTo>
                                                <a:cubicBezTo>
                                                  <a:pt x="150" y="386"/>
                                                  <a:pt x="151" y="387"/>
                                                  <a:pt x="153" y="388"/>
                                                </a:cubicBezTo>
                                                <a:cubicBezTo>
                                                  <a:pt x="156" y="389"/>
                                                  <a:pt x="158" y="388"/>
                                                  <a:pt x="160" y="384"/>
                                                </a:cubicBezTo>
                                                <a:close/>
                                                <a:moveTo>
                                                  <a:pt x="185" y="394"/>
                                                </a:moveTo>
                                                <a:cubicBezTo>
                                                  <a:pt x="183" y="393"/>
                                                  <a:pt x="181" y="392"/>
                                                  <a:pt x="179" y="390"/>
                                                </a:cubicBezTo>
                                                <a:cubicBezTo>
                                                  <a:pt x="177" y="390"/>
                                                  <a:pt x="174" y="391"/>
                                                  <a:pt x="173" y="394"/>
                                                </a:cubicBezTo>
                                                <a:cubicBezTo>
                                                  <a:pt x="174" y="398"/>
                                                  <a:pt x="177" y="399"/>
                                                  <a:pt x="180" y="398"/>
                                                </a:cubicBezTo>
                                                <a:cubicBezTo>
                                                  <a:pt x="181" y="398"/>
                                                  <a:pt x="183" y="396"/>
                                                  <a:pt x="185" y="394"/>
                                                </a:cubicBezTo>
                                                <a:close/>
                                                <a:moveTo>
                                                  <a:pt x="606" y="693"/>
                                                </a:moveTo>
                                                <a:cubicBezTo>
                                                  <a:pt x="603" y="692"/>
                                                  <a:pt x="601" y="691"/>
                                                  <a:pt x="599" y="690"/>
                                                </a:cubicBezTo>
                                                <a:cubicBezTo>
                                                  <a:pt x="595" y="692"/>
                                                  <a:pt x="591" y="693"/>
                                                  <a:pt x="587" y="696"/>
                                                </a:cubicBezTo>
                                                <a:cubicBezTo>
                                                  <a:pt x="594" y="697"/>
                                                  <a:pt x="600" y="695"/>
                                                  <a:pt x="606" y="693"/>
                                                </a:cubicBezTo>
                                                <a:close/>
                                                <a:moveTo>
                                                  <a:pt x="396" y="731"/>
                                                </a:moveTo>
                                                <a:cubicBezTo>
                                                  <a:pt x="393" y="738"/>
                                                  <a:pt x="397" y="742"/>
                                                  <a:pt x="398" y="746"/>
                                                </a:cubicBezTo>
                                                <a:cubicBezTo>
                                                  <a:pt x="398" y="747"/>
                                                  <a:pt x="401" y="748"/>
                                                  <a:pt x="404" y="749"/>
                                                </a:cubicBezTo>
                                                <a:cubicBezTo>
                                                  <a:pt x="401" y="742"/>
                                                  <a:pt x="398" y="737"/>
                                                  <a:pt x="396" y="731"/>
                                                </a:cubicBezTo>
                                                <a:close/>
                                                <a:moveTo>
                                                  <a:pt x="683" y="591"/>
                                                </a:moveTo>
                                                <a:cubicBezTo>
                                                  <a:pt x="681" y="594"/>
                                                  <a:pt x="683" y="596"/>
                                                  <a:pt x="684" y="599"/>
                                                </a:cubicBezTo>
                                                <a:cubicBezTo>
                                                  <a:pt x="685" y="601"/>
                                                  <a:pt x="684" y="604"/>
                                                  <a:pt x="686" y="607"/>
                                                </a:cubicBezTo>
                                                <a:cubicBezTo>
                                                  <a:pt x="688" y="608"/>
                                                  <a:pt x="685" y="612"/>
                                                  <a:pt x="688" y="613"/>
                                                </a:cubicBezTo>
                                                <a:cubicBezTo>
                                                  <a:pt x="688" y="609"/>
                                                  <a:pt x="688" y="605"/>
                                                  <a:pt x="688" y="601"/>
                                                </a:cubicBezTo>
                                                <a:cubicBezTo>
                                                  <a:pt x="686" y="598"/>
                                                  <a:pt x="685" y="595"/>
                                                  <a:pt x="683" y="591"/>
                                                </a:cubicBezTo>
                                                <a:close/>
                                                <a:moveTo>
                                                  <a:pt x="228" y="688"/>
                                                </a:moveTo>
                                                <a:cubicBezTo>
                                                  <a:pt x="231" y="692"/>
                                                  <a:pt x="234" y="695"/>
                                                  <a:pt x="237" y="698"/>
                                                </a:cubicBezTo>
                                                <a:cubicBezTo>
                                                  <a:pt x="237" y="695"/>
                                                  <a:pt x="237" y="692"/>
                                                  <a:pt x="237" y="688"/>
                                                </a:cubicBezTo>
                                                <a:cubicBezTo>
                                                  <a:pt x="234" y="688"/>
                                                  <a:pt x="231" y="688"/>
                                                  <a:pt x="228" y="688"/>
                                                </a:cubicBezTo>
                                                <a:close/>
                                                <a:moveTo>
                                                  <a:pt x="610" y="767"/>
                                                </a:moveTo>
                                                <a:cubicBezTo>
                                                  <a:pt x="614" y="766"/>
                                                  <a:pt x="619" y="775"/>
                                                  <a:pt x="624" y="768"/>
                                                </a:cubicBezTo>
                                                <a:cubicBezTo>
                                                  <a:pt x="621" y="766"/>
                                                  <a:pt x="619" y="764"/>
                                                  <a:pt x="617" y="763"/>
                                                </a:cubicBezTo>
                                                <a:cubicBezTo>
                                                  <a:pt x="614" y="764"/>
                                                  <a:pt x="612" y="766"/>
                                                  <a:pt x="610" y="767"/>
                                                </a:cubicBezTo>
                                                <a:close/>
                                                <a:moveTo>
                                                  <a:pt x="155" y="374"/>
                                                </a:moveTo>
                                                <a:cubicBezTo>
                                                  <a:pt x="155" y="365"/>
                                                  <a:pt x="155" y="364"/>
                                                  <a:pt x="147" y="359"/>
                                                </a:cubicBezTo>
                                                <a:cubicBezTo>
                                                  <a:pt x="151" y="364"/>
                                                  <a:pt x="149" y="371"/>
                                                  <a:pt x="155" y="374"/>
                                                </a:cubicBezTo>
                                                <a:close/>
                                                <a:moveTo>
                                                  <a:pt x="162" y="383"/>
                                                </a:moveTo>
                                                <a:cubicBezTo>
                                                  <a:pt x="164" y="384"/>
                                                  <a:pt x="166" y="386"/>
                                                  <a:pt x="167" y="386"/>
                                                </a:cubicBezTo>
                                                <a:cubicBezTo>
                                                  <a:pt x="169" y="387"/>
                                                  <a:pt x="171" y="386"/>
                                                  <a:pt x="175" y="385"/>
                                                </a:cubicBezTo>
                                                <a:cubicBezTo>
                                                  <a:pt x="172" y="382"/>
                                                  <a:pt x="170" y="380"/>
                                                  <a:pt x="167" y="377"/>
                                                </a:cubicBezTo>
                                                <a:cubicBezTo>
                                                  <a:pt x="165" y="379"/>
                                                  <a:pt x="164" y="380"/>
                                                  <a:pt x="162" y="383"/>
                                                </a:cubicBezTo>
                                                <a:close/>
                                                <a:moveTo>
                                                  <a:pt x="177" y="415"/>
                                                </a:moveTo>
                                                <a:cubicBezTo>
                                                  <a:pt x="178" y="411"/>
                                                  <a:pt x="180" y="408"/>
                                                  <a:pt x="181" y="405"/>
                                                </a:cubicBezTo>
                                                <a:cubicBezTo>
                                                  <a:pt x="179" y="404"/>
                                                  <a:pt x="176" y="404"/>
                                                  <a:pt x="174" y="403"/>
                                                </a:cubicBezTo>
                                                <a:cubicBezTo>
                                                  <a:pt x="174" y="406"/>
                                                  <a:pt x="174" y="409"/>
                                                  <a:pt x="174" y="412"/>
                                                </a:cubicBezTo>
                                                <a:cubicBezTo>
                                                  <a:pt x="174" y="412"/>
                                                  <a:pt x="175" y="413"/>
                                                  <a:pt x="177" y="415"/>
                                                </a:cubicBezTo>
                                                <a:close/>
                                                <a:moveTo>
                                                  <a:pt x="174" y="515"/>
                                                </a:moveTo>
                                                <a:cubicBezTo>
                                                  <a:pt x="178" y="516"/>
                                                  <a:pt x="180" y="514"/>
                                                  <a:pt x="181" y="511"/>
                                                </a:cubicBezTo>
                                                <a:cubicBezTo>
                                                  <a:pt x="179" y="509"/>
                                                  <a:pt x="177" y="508"/>
                                                  <a:pt x="175" y="506"/>
                                                </a:cubicBezTo>
                                                <a:cubicBezTo>
                                                  <a:pt x="172" y="508"/>
                                                  <a:pt x="173" y="511"/>
                                                  <a:pt x="174" y="515"/>
                                                </a:cubicBezTo>
                                                <a:close/>
                                                <a:moveTo>
                                                  <a:pt x="229" y="643"/>
                                                </a:moveTo>
                                                <a:cubicBezTo>
                                                  <a:pt x="228" y="641"/>
                                                  <a:pt x="226" y="639"/>
                                                  <a:pt x="225" y="638"/>
                                                </a:cubicBezTo>
                                                <a:cubicBezTo>
                                                  <a:pt x="223" y="639"/>
                                                  <a:pt x="221" y="640"/>
                                                  <a:pt x="220" y="641"/>
                                                </a:cubicBezTo>
                                                <a:cubicBezTo>
                                                  <a:pt x="220" y="642"/>
                                                  <a:pt x="220" y="644"/>
                                                  <a:pt x="220" y="645"/>
                                                </a:cubicBezTo>
                                                <a:cubicBezTo>
                                                  <a:pt x="222" y="646"/>
                                                  <a:pt x="223" y="647"/>
                                                  <a:pt x="225" y="648"/>
                                                </a:cubicBezTo>
                                                <a:cubicBezTo>
                                                  <a:pt x="226" y="646"/>
                                                  <a:pt x="228" y="645"/>
                                                  <a:pt x="229" y="643"/>
                                                </a:cubicBezTo>
                                                <a:close/>
                                                <a:moveTo>
                                                  <a:pt x="223" y="195"/>
                                                </a:moveTo>
                                                <a:cubicBezTo>
                                                  <a:pt x="223" y="193"/>
                                                  <a:pt x="223" y="191"/>
                                                  <a:pt x="223" y="189"/>
                                                </a:cubicBezTo>
                                                <a:cubicBezTo>
                                                  <a:pt x="219" y="192"/>
                                                  <a:pt x="215" y="195"/>
                                                  <a:pt x="212" y="197"/>
                                                </a:cubicBezTo>
                                                <a:cubicBezTo>
                                                  <a:pt x="213" y="201"/>
                                                  <a:pt x="214" y="203"/>
                                                  <a:pt x="214" y="206"/>
                                                </a:cubicBezTo>
                                                <a:cubicBezTo>
                                                  <a:pt x="216" y="201"/>
                                                  <a:pt x="216" y="196"/>
                                                  <a:pt x="221" y="193"/>
                                                </a:cubicBezTo>
                                                <a:cubicBezTo>
                                                  <a:pt x="221" y="194"/>
                                                  <a:pt x="222" y="195"/>
                                                  <a:pt x="223" y="195"/>
                                                </a:cubicBezTo>
                                                <a:close/>
                                                <a:moveTo>
                                                  <a:pt x="545" y="110"/>
                                                </a:moveTo>
                                                <a:cubicBezTo>
                                                  <a:pt x="547" y="110"/>
                                                  <a:pt x="548" y="111"/>
                                                  <a:pt x="549" y="111"/>
                                                </a:cubicBezTo>
                                                <a:cubicBezTo>
                                                  <a:pt x="550" y="104"/>
                                                  <a:pt x="552" y="97"/>
                                                  <a:pt x="553" y="91"/>
                                                </a:cubicBezTo>
                                                <a:cubicBezTo>
                                                  <a:pt x="553" y="91"/>
                                                  <a:pt x="552" y="90"/>
                                                  <a:pt x="552" y="90"/>
                                                </a:cubicBezTo>
                                                <a:cubicBezTo>
                                                  <a:pt x="550" y="97"/>
                                                  <a:pt x="548" y="103"/>
                                                  <a:pt x="545" y="110"/>
                                                </a:cubicBezTo>
                                                <a:close/>
                                                <a:moveTo>
                                                  <a:pt x="259" y="218"/>
                                                </a:moveTo>
                                                <a:cubicBezTo>
                                                  <a:pt x="257" y="218"/>
                                                  <a:pt x="255" y="218"/>
                                                  <a:pt x="252" y="218"/>
                                                </a:cubicBezTo>
                                                <a:cubicBezTo>
                                                  <a:pt x="251" y="222"/>
                                                  <a:pt x="252" y="224"/>
                                                  <a:pt x="256" y="226"/>
                                                </a:cubicBezTo>
                                                <a:cubicBezTo>
                                                  <a:pt x="260" y="224"/>
                                                  <a:pt x="261" y="222"/>
                                                  <a:pt x="259" y="218"/>
                                                </a:cubicBezTo>
                                                <a:close/>
                                                <a:moveTo>
                                                  <a:pt x="235" y="214"/>
                                                </a:moveTo>
                                                <a:cubicBezTo>
                                                  <a:pt x="233" y="210"/>
                                                  <a:pt x="230" y="211"/>
                                                  <a:pt x="226" y="212"/>
                                                </a:cubicBezTo>
                                                <a:cubicBezTo>
                                                  <a:pt x="226" y="214"/>
                                                  <a:pt x="226" y="215"/>
                                                  <a:pt x="226" y="218"/>
                                                </a:cubicBezTo>
                                                <a:cubicBezTo>
                                                  <a:pt x="230" y="217"/>
                                                  <a:pt x="233" y="219"/>
                                                  <a:pt x="235" y="214"/>
                                                </a:cubicBezTo>
                                                <a:close/>
                                                <a:moveTo>
                                                  <a:pt x="237" y="642"/>
                                                </a:moveTo>
                                                <a:cubicBezTo>
                                                  <a:pt x="234" y="645"/>
                                                  <a:pt x="233" y="646"/>
                                                  <a:pt x="230" y="649"/>
                                                </a:cubicBezTo>
                                                <a:cubicBezTo>
                                                  <a:pt x="235" y="650"/>
                                                  <a:pt x="237" y="654"/>
                                                  <a:pt x="242" y="651"/>
                                                </a:cubicBezTo>
                                                <a:cubicBezTo>
                                                  <a:pt x="240" y="650"/>
                                                  <a:pt x="239" y="650"/>
                                                  <a:pt x="238" y="649"/>
                                                </a:cubicBezTo>
                                                <a:cubicBezTo>
                                                  <a:pt x="238" y="647"/>
                                                  <a:pt x="237" y="646"/>
                                                  <a:pt x="237" y="642"/>
                                                </a:cubicBezTo>
                                                <a:close/>
                                                <a:moveTo>
                                                  <a:pt x="237" y="639"/>
                                                </a:moveTo>
                                                <a:cubicBezTo>
                                                  <a:pt x="237" y="635"/>
                                                  <a:pt x="237" y="634"/>
                                                  <a:pt x="237" y="632"/>
                                                </a:cubicBezTo>
                                                <a:cubicBezTo>
                                                  <a:pt x="236" y="632"/>
                                                  <a:pt x="234" y="632"/>
                                                  <a:pt x="232" y="632"/>
                                                </a:cubicBezTo>
                                                <a:cubicBezTo>
                                                  <a:pt x="231" y="633"/>
                                                  <a:pt x="231" y="634"/>
                                                  <a:pt x="229" y="635"/>
                                                </a:cubicBezTo>
                                                <a:cubicBezTo>
                                                  <a:pt x="232" y="636"/>
                                                  <a:pt x="234" y="637"/>
                                                  <a:pt x="237" y="639"/>
                                                </a:cubicBezTo>
                                                <a:close/>
                                                <a:moveTo>
                                                  <a:pt x="226" y="604"/>
                                                </a:moveTo>
                                                <a:cubicBezTo>
                                                  <a:pt x="225" y="612"/>
                                                  <a:pt x="229" y="615"/>
                                                  <a:pt x="231" y="620"/>
                                                </a:cubicBezTo>
                                                <a:cubicBezTo>
                                                  <a:pt x="234" y="613"/>
                                                  <a:pt x="228" y="610"/>
                                                  <a:pt x="226" y="604"/>
                                                </a:cubicBezTo>
                                                <a:close/>
                                                <a:moveTo>
                                                  <a:pt x="539" y="815"/>
                                                </a:moveTo>
                                                <a:cubicBezTo>
                                                  <a:pt x="539" y="814"/>
                                                  <a:pt x="539" y="814"/>
                                                  <a:pt x="540" y="814"/>
                                                </a:cubicBezTo>
                                                <a:cubicBezTo>
                                                  <a:pt x="538" y="813"/>
                                                  <a:pt x="537" y="813"/>
                                                  <a:pt x="536" y="812"/>
                                                </a:cubicBezTo>
                                                <a:cubicBezTo>
                                                  <a:pt x="535" y="809"/>
                                                  <a:pt x="534" y="806"/>
                                                  <a:pt x="533" y="804"/>
                                                </a:cubicBezTo>
                                                <a:cubicBezTo>
                                                  <a:pt x="533" y="803"/>
                                                  <a:pt x="532" y="803"/>
                                                  <a:pt x="531" y="803"/>
                                                </a:cubicBezTo>
                                                <a:cubicBezTo>
                                                  <a:pt x="532" y="806"/>
                                                  <a:pt x="533" y="809"/>
                                                  <a:pt x="533" y="812"/>
                                                </a:cubicBezTo>
                                                <a:cubicBezTo>
                                                  <a:pt x="533" y="812"/>
                                                  <a:pt x="532" y="813"/>
                                                  <a:pt x="531" y="815"/>
                                                </a:cubicBezTo>
                                                <a:cubicBezTo>
                                                  <a:pt x="534" y="815"/>
                                                  <a:pt x="537" y="815"/>
                                                  <a:pt x="539" y="815"/>
                                                </a:cubicBezTo>
                                                <a:close/>
                                                <a:moveTo>
                                                  <a:pt x="168" y="521"/>
                                                </a:moveTo>
                                                <a:cubicBezTo>
                                                  <a:pt x="171" y="526"/>
                                                  <a:pt x="173" y="527"/>
                                                  <a:pt x="178" y="527"/>
                                                </a:cubicBezTo>
                                                <a:cubicBezTo>
                                                  <a:pt x="175" y="522"/>
                                                  <a:pt x="175" y="522"/>
                                                  <a:pt x="168" y="521"/>
                                                </a:cubicBezTo>
                                                <a:close/>
                                                <a:moveTo>
                                                  <a:pt x="213" y="427"/>
                                                </a:moveTo>
                                                <a:cubicBezTo>
                                                  <a:pt x="214" y="432"/>
                                                  <a:pt x="214" y="434"/>
                                                  <a:pt x="214" y="437"/>
                                                </a:cubicBezTo>
                                                <a:cubicBezTo>
                                                  <a:pt x="215" y="437"/>
                                                  <a:pt x="215" y="437"/>
                                                  <a:pt x="216" y="437"/>
                                                </a:cubicBezTo>
                                                <a:cubicBezTo>
                                                  <a:pt x="217" y="435"/>
                                                  <a:pt x="218" y="433"/>
                                                  <a:pt x="220" y="431"/>
                                                </a:cubicBezTo>
                                                <a:cubicBezTo>
                                                  <a:pt x="218" y="430"/>
                                                  <a:pt x="217" y="429"/>
                                                  <a:pt x="213" y="427"/>
                                                </a:cubicBezTo>
                                                <a:close/>
                                                <a:moveTo>
                                                  <a:pt x="202" y="635"/>
                                                </a:moveTo>
                                                <a:cubicBezTo>
                                                  <a:pt x="204" y="635"/>
                                                  <a:pt x="207" y="635"/>
                                                  <a:pt x="209" y="635"/>
                                                </a:cubicBezTo>
                                                <a:cubicBezTo>
                                                  <a:pt x="208" y="632"/>
                                                  <a:pt x="205" y="631"/>
                                                  <a:pt x="202" y="632"/>
                                                </a:cubicBezTo>
                                                <a:cubicBezTo>
                                                  <a:pt x="202" y="633"/>
                                                  <a:pt x="202" y="634"/>
                                                  <a:pt x="202" y="635"/>
                                                </a:cubicBezTo>
                                                <a:close/>
                                                <a:moveTo>
                                                  <a:pt x="562" y="119"/>
                                                </a:moveTo>
                                                <a:cubicBezTo>
                                                  <a:pt x="562" y="117"/>
                                                  <a:pt x="561" y="115"/>
                                                  <a:pt x="562" y="114"/>
                                                </a:cubicBezTo>
                                                <a:cubicBezTo>
                                                  <a:pt x="562" y="112"/>
                                                  <a:pt x="563" y="111"/>
                                                  <a:pt x="564" y="109"/>
                                                </a:cubicBezTo>
                                                <a:cubicBezTo>
                                                  <a:pt x="561" y="112"/>
                                                  <a:pt x="559" y="115"/>
                                                  <a:pt x="558" y="118"/>
                                                </a:cubicBezTo>
                                                <a:cubicBezTo>
                                                  <a:pt x="558" y="118"/>
                                                  <a:pt x="558" y="118"/>
                                                  <a:pt x="558" y="119"/>
                                                </a:cubicBezTo>
                                                <a:cubicBezTo>
                                                  <a:pt x="559" y="119"/>
                                                  <a:pt x="560" y="119"/>
                                                  <a:pt x="562" y="119"/>
                                                </a:cubicBezTo>
                                                <a:close/>
                                                <a:moveTo>
                                                  <a:pt x="155" y="500"/>
                                                </a:moveTo>
                                                <a:cubicBezTo>
                                                  <a:pt x="155" y="499"/>
                                                  <a:pt x="155" y="498"/>
                                                  <a:pt x="155" y="497"/>
                                                </a:cubicBezTo>
                                                <a:cubicBezTo>
                                                  <a:pt x="151" y="497"/>
                                                  <a:pt x="148" y="497"/>
                                                  <a:pt x="145" y="497"/>
                                                </a:cubicBezTo>
                                                <a:cubicBezTo>
                                                  <a:pt x="145" y="498"/>
                                                  <a:pt x="145" y="498"/>
                                                  <a:pt x="145" y="498"/>
                                                </a:cubicBezTo>
                                                <a:cubicBezTo>
                                                  <a:pt x="148" y="499"/>
                                                  <a:pt x="151" y="500"/>
                                                  <a:pt x="155" y="500"/>
                                                </a:cubicBezTo>
                                                <a:close/>
                                                <a:moveTo>
                                                  <a:pt x="293" y="132"/>
                                                </a:moveTo>
                                                <a:cubicBezTo>
                                                  <a:pt x="292" y="138"/>
                                                  <a:pt x="292" y="138"/>
                                                  <a:pt x="297" y="140"/>
                                                </a:cubicBezTo>
                                                <a:cubicBezTo>
                                                  <a:pt x="295" y="137"/>
                                                  <a:pt x="294" y="135"/>
                                                  <a:pt x="293" y="132"/>
                                                </a:cubicBezTo>
                                                <a:close/>
                                                <a:moveTo>
                                                  <a:pt x="521" y="732"/>
                                                </a:moveTo>
                                                <a:cubicBezTo>
                                                  <a:pt x="521" y="732"/>
                                                  <a:pt x="520" y="732"/>
                                                  <a:pt x="520" y="732"/>
                                                </a:cubicBezTo>
                                                <a:cubicBezTo>
                                                  <a:pt x="520" y="736"/>
                                                  <a:pt x="520" y="739"/>
                                                  <a:pt x="520" y="742"/>
                                                </a:cubicBezTo>
                                                <a:cubicBezTo>
                                                  <a:pt x="520" y="742"/>
                                                  <a:pt x="521" y="742"/>
                                                  <a:pt x="521" y="742"/>
                                                </a:cubicBezTo>
                                                <a:cubicBezTo>
                                                  <a:pt x="521" y="739"/>
                                                  <a:pt x="521" y="736"/>
                                                  <a:pt x="521" y="732"/>
                                                </a:cubicBezTo>
                                                <a:close/>
                                                <a:moveTo>
                                                  <a:pt x="417" y="752"/>
                                                </a:moveTo>
                                                <a:cubicBezTo>
                                                  <a:pt x="418" y="752"/>
                                                  <a:pt x="418" y="752"/>
                                                  <a:pt x="419" y="752"/>
                                                </a:cubicBezTo>
                                                <a:cubicBezTo>
                                                  <a:pt x="419" y="750"/>
                                                  <a:pt x="419" y="747"/>
                                                  <a:pt x="418" y="745"/>
                                                </a:cubicBezTo>
                                                <a:cubicBezTo>
                                                  <a:pt x="418" y="745"/>
                                                  <a:pt x="418" y="745"/>
                                                  <a:pt x="417" y="745"/>
                                                </a:cubicBezTo>
                                                <a:cubicBezTo>
                                                  <a:pt x="417" y="747"/>
                                                  <a:pt x="417" y="750"/>
                                                  <a:pt x="417" y="752"/>
                                                </a:cubicBezTo>
                                                <a:close/>
                                                <a:moveTo>
                                                  <a:pt x="404" y="729"/>
                                                </a:moveTo>
                                                <a:cubicBezTo>
                                                  <a:pt x="404" y="729"/>
                                                  <a:pt x="403" y="729"/>
                                                  <a:pt x="403" y="729"/>
                                                </a:cubicBezTo>
                                                <a:cubicBezTo>
                                                  <a:pt x="403" y="731"/>
                                                  <a:pt x="403" y="734"/>
                                                  <a:pt x="403" y="736"/>
                                                </a:cubicBezTo>
                                                <a:cubicBezTo>
                                                  <a:pt x="404" y="736"/>
                                                  <a:pt x="404" y="736"/>
                                                  <a:pt x="404" y="736"/>
                                                </a:cubicBezTo>
                                                <a:cubicBezTo>
                                                  <a:pt x="404" y="734"/>
                                                  <a:pt x="404" y="731"/>
                                                  <a:pt x="404" y="729"/>
                                                </a:cubicBezTo>
                                                <a:close/>
                                                <a:moveTo>
                                                  <a:pt x="408" y="707"/>
                                                </a:moveTo>
                                                <a:cubicBezTo>
                                                  <a:pt x="408" y="707"/>
                                                  <a:pt x="407" y="707"/>
                                                  <a:pt x="407" y="707"/>
                                                </a:cubicBezTo>
                                                <a:cubicBezTo>
                                                  <a:pt x="407" y="709"/>
                                                  <a:pt x="407" y="712"/>
                                                  <a:pt x="407" y="714"/>
                                                </a:cubicBezTo>
                                                <a:cubicBezTo>
                                                  <a:pt x="408" y="714"/>
                                                  <a:pt x="408" y="714"/>
                                                  <a:pt x="408" y="714"/>
                                                </a:cubicBezTo>
                                                <a:cubicBezTo>
                                                  <a:pt x="408" y="711"/>
                                                  <a:pt x="408" y="709"/>
                                                  <a:pt x="408" y="707"/>
                                                </a:cubicBezTo>
                                                <a:close/>
                                                <a:moveTo>
                                                  <a:pt x="515" y="701"/>
                                                </a:moveTo>
                                                <a:cubicBezTo>
                                                  <a:pt x="514" y="701"/>
                                                  <a:pt x="514" y="701"/>
                                                  <a:pt x="513" y="701"/>
                                                </a:cubicBezTo>
                                                <a:cubicBezTo>
                                                  <a:pt x="513" y="703"/>
                                                  <a:pt x="514" y="705"/>
                                                  <a:pt x="514" y="708"/>
                                                </a:cubicBezTo>
                                                <a:cubicBezTo>
                                                  <a:pt x="514" y="708"/>
                                                  <a:pt x="515" y="708"/>
                                                  <a:pt x="515" y="708"/>
                                                </a:cubicBezTo>
                                                <a:cubicBezTo>
                                                  <a:pt x="515" y="705"/>
                                                  <a:pt x="515" y="703"/>
                                                  <a:pt x="515" y="701"/>
                                                </a:cubicBezTo>
                                                <a:close/>
                                                <a:moveTo>
                                                  <a:pt x="410" y="697"/>
                                                </a:moveTo>
                                                <a:cubicBezTo>
                                                  <a:pt x="410" y="697"/>
                                                  <a:pt x="409" y="697"/>
                                                  <a:pt x="409" y="697"/>
                                                </a:cubicBezTo>
                                                <a:cubicBezTo>
                                                  <a:pt x="409" y="699"/>
                                                  <a:pt x="409" y="701"/>
                                                  <a:pt x="409" y="704"/>
                                                </a:cubicBezTo>
                                                <a:cubicBezTo>
                                                  <a:pt x="410" y="704"/>
                                                  <a:pt x="410" y="704"/>
                                                  <a:pt x="410" y="704"/>
                                                </a:cubicBezTo>
                                                <a:cubicBezTo>
                                                  <a:pt x="410" y="701"/>
                                                  <a:pt x="410" y="699"/>
                                                  <a:pt x="410" y="697"/>
                                                </a:cubicBezTo>
                                                <a:close/>
                                                <a:moveTo>
                                                  <a:pt x="405" y="118"/>
                                                </a:moveTo>
                                                <a:cubicBezTo>
                                                  <a:pt x="406" y="118"/>
                                                  <a:pt x="406" y="118"/>
                                                  <a:pt x="407" y="118"/>
                                                </a:cubicBezTo>
                                                <a:cubicBezTo>
                                                  <a:pt x="407" y="116"/>
                                                  <a:pt x="406" y="113"/>
                                                  <a:pt x="406" y="111"/>
                                                </a:cubicBezTo>
                                                <a:cubicBezTo>
                                                  <a:pt x="406" y="111"/>
                                                  <a:pt x="405" y="111"/>
                                                  <a:pt x="405" y="111"/>
                                                </a:cubicBezTo>
                                                <a:cubicBezTo>
                                                  <a:pt x="405" y="113"/>
                                                  <a:pt x="405" y="116"/>
                                                  <a:pt x="405" y="118"/>
                                                </a:cubicBezTo>
                                                <a:close/>
                                                <a:moveTo>
                                                  <a:pt x="324" y="697"/>
                                                </a:moveTo>
                                                <a:cubicBezTo>
                                                  <a:pt x="322" y="693"/>
                                                  <a:pt x="322" y="693"/>
                                                  <a:pt x="318" y="693"/>
                                                </a:cubicBezTo>
                                                <a:cubicBezTo>
                                                  <a:pt x="320" y="694"/>
                                                  <a:pt x="321" y="696"/>
                                                  <a:pt x="324" y="697"/>
                                                </a:cubicBezTo>
                                                <a:close/>
                                                <a:moveTo>
                                                  <a:pt x="590" y="123"/>
                                                </a:moveTo>
                                                <a:cubicBezTo>
                                                  <a:pt x="589" y="123"/>
                                                  <a:pt x="588" y="123"/>
                                                  <a:pt x="586" y="123"/>
                                                </a:cubicBezTo>
                                                <a:cubicBezTo>
                                                  <a:pt x="586" y="125"/>
                                                  <a:pt x="586" y="127"/>
                                                  <a:pt x="586" y="129"/>
                                                </a:cubicBezTo>
                                                <a:cubicBezTo>
                                                  <a:pt x="588" y="127"/>
                                                  <a:pt x="589" y="125"/>
                                                  <a:pt x="590" y="123"/>
                                                </a:cubicBezTo>
                                                <a:close/>
                                                <a:moveTo>
                                                  <a:pt x="783" y="507"/>
                                                </a:moveTo>
                                                <a:cubicBezTo>
                                                  <a:pt x="783" y="506"/>
                                                  <a:pt x="783" y="506"/>
                                                  <a:pt x="782" y="505"/>
                                                </a:cubicBezTo>
                                                <a:cubicBezTo>
                                                  <a:pt x="780" y="505"/>
                                                  <a:pt x="778" y="505"/>
                                                  <a:pt x="775" y="505"/>
                                                </a:cubicBezTo>
                                                <a:cubicBezTo>
                                                  <a:pt x="775" y="506"/>
                                                  <a:pt x="775" y="506"/>
                                                  <a:pt x="775" y="507"/>
                                                </a:cubicBezTo>
                                                <a:cubicBezTo>
                                                  <a:pt x="778" y="507"/>
                                                  <a:pt x="780" y="507"/>
                                                  <a:pt x="783" y="507"/>
                                                </a:cubicBezTo>
                                                <a:close/>
                                                <a:moveTo>
                                                  <a:pt x="823" y="414"/>
                                                </a:moveTo>
                                                <a:cubicBezTo>
                                                  <a:pt x="822" y="414"/>
                                                  <a:pt x="822" y="414"/>
                                                  <a:pt x="822" y="414"/>
                                                </a:cubicBezTo>
                                                <a:cubicBezTo>
                                                  <a:pt x="822" y="417"/>
                                                  <a:pt x="822" y="419"/>
                                                  <a:pt x="822" y="421"/>
                                                </a:cubicBezTo>
                                                <a:cubicBezTo>
                                                  <a:pt x="822" y="421"/>
                                                  <a:pt x="822" y="421"/>
                                                  <a:pt x="823" y="421"/>
                                                </a:cubicBezTo>
                                                <a:cubicBezTo>
                                                  <a:pt x="823" y="419"/>
                                                  <a:pt x="823" y="417"/>
                                                  <a:pt x="823" y="414"/>
                                                </a:cubicBezTo>
                                                <a:close/>
                                                <a:moveTo>
                                                  <a:pt x="740" y="694"/>
                                                </a:moveTo>
                                                <a:cubicBezTo>
                                                  <a:pt x="740" y="693"/>
                                                  <a:pt x="740" y="693"/>
                                                  <a:pt x="740" y="692"/>
                                                </a:cubicBezTo>
                                                <a:cubicBezTo>
                                                  <a:pt x="738" y="692"/>
                                                  <a:pt x="737" y="692"/>
                                                  <a:pt x="735" y="693"/>
                                                </a:cubicBezTo>
                                                <a:cubicBezTo>
                                                  <a:pt x="735" y="693"/>
                                                  <a:pt x="735" y="693"/>
                                                  <a:pt x="735" y="694"/>
                                                </a:cubicBezTo>
                                                <a:cubicBezTo>
                                                  <a:pt x="737" y="694"/>
                                                  <a:pt x="738" y="694"/>
                                                  <a:pt x="740" y="694"/>
                                                </a:cubicBezTo>
                                                <a:close/>
                                                <a:moveTo>
                                                  <a:pt x="244" y="646"/>
                                                </a:moveTo>
                                                <a:cubicBezTo>
                                                  <a:pt x="244" y="644"/>
                                                  <a:pt x="244" y="643"/>
                                                  <a:pt x="244" y="644"/>
                                                </a:cubicBezTo>
                                                <a:cubicBezTo>
                                                  <a:pt x="243" y="644"/>
                                                  <a:pt x="241" y="645"/>
                                                  <a:pt x="239" y="646"/>
                                                </a:cubicBezTo>
                                                <a:cubicBezTo>
                                                  <a:pt x="241" y="646"/>
                                                  <a:pt x="242" y="646"/>
                                                  <a:pt x="244" y="646"/>
                                                </a:cubicBezTo>
                                                <a:close/>
                                                <a:moveTo>
                                                  <a:pt x="716" y="477"/>
                                                </a:moveTo>
                                                <a:cubicBezTo>
                                                  <a:pt x="716" y="476"/>
                                                  <a:pt x="716" y="475"/>
                                                  <a:pt x="716" y="475"/>
                                                </a:cubicBezTo>
                                                <a:cubicBezTo>
                                                  <a:pt x="714" y="475"/>
                                                  <a:pt x="713" y="475"/>
                                                  <a:pt x="711" y="475"/>
                                                </a:cubicBezTo>
                                                <a:cubicBezTo>
                                                  <a:pt x="711" y="476"/>
                                                  <a:pt x="711" y="476"/>
                                                  <a:pt x="711" y="477"/>
                                                </a:cubicBezTo>
                                                <a:cubicBezTo>
                                                  <a:pt x="713" y="477"/>
                                                  <a:pt x="714" y="477"/>
                                                  <a:pt x="716" y="477"/>
                                                </a:cubicBezTo>
                                                <a:close/>
                                                <a:moveTo>
                                                  <a:pt x="516" y="718"/>
                                                </a:moveTo>
                                                <a:cubicBezTo>
                                                  <a:pt x="516" y="718"/>
                                                  <a:pt x="517" y="718"/>
                                                  <a:pt x="517" y="718"/>
                                                </a:cubicBezTo>
                                                <a:cubicBezTo>
                                                  <a:pt x="517" y="716"/>
                                                  <a:pt x="517" y="714"/>
                                                  <a:pt x="517" y="712"/>
                                                </a:cubicBezTo>
                                                <a:cubicBezTo>
                                                  <a:pt x="517" y="712"/>
                                                  <a:pt x="516" y="712"/>
                                                  <a:pt x="516" y="712"/>
                                                </a:cubicBezTo>
                                                <a:cubicBezTo>
                                                  <a:pt x="516" y="714"/>
                                                  <a:pt x="516" y="716"/>
                                                  <a:pt x="516" y="718"/>
                                                </a:cubicBezTo>
                                                <a:close/>
                                                <a:moveTo>
                                                  <a:pt x="165" y="284"/>
                                                </a:moveTo>
                                                <a:cubicBezTo>
                                                  <a:pt x="164" y="282"/>
                                                  <a:pt x="163" y="281"/>
                                                  <a:pt x="162" y="278"/>
                                                </a:cubicBezTo>
                                                <a:cubicBezTo>
                                                  <a:pt x="162" y="281"/>
                                                  <a:pt x="162" y="282"/>
                                                  <a:pt x="162" y="284"/>
                                                </a:cubicBezTo>
                                                <a:cubicBezTo>
                                                  <a:pt x="163" y="284"/>
                                                  <a:pt x="164" y="284"/>
                                                  <a:pt x="165" y="284"/>
                                                </a:cubicBezTo>
                                                <a:close/>
                                                <a:moveTo>
                                                  <a:pt x="716" y="489"/>
                                                </a:moveTo>
                                                <a:cubicBezTo>
                                                  <a:pt x="716" y="488"/>
                                                  <a:pt x="716" y="487"/>
                                                  <a:pt x="716" y="487"/>
                                                </a:cubicBezTo>
                                                <a:cubicBezTo>
                                                  <a:pt x="714" y="487"/>
                                                  <a:pt x="713" y="487"/>
                                                  <a:pt x="711" y="488"/>
                                                </a:cubicBezTo>
                                                <a:cubicBezTo>
                                                  <a:pt x="711" y="488"/>
                                                  <a:pt x="711" y="488"/>
                                                  <a:pt x="711" y="489"/>
                                                </a:cubicBezTo>
                                                <a:cubicBezTo>
                                                  <a:pt x="713" y="489"/>
                                                  <a:pt x="714" y="489"/>
                                                  <a:pt x="716" y="489"/>
                                                </a:cubicBezTo>
                                                <a:close/>
                                                <a:moveTo>
                                                  <a:pt x="535" y="153"/>
                                                </a:moveTo>
                                                <a:cubicBezTo>
                                                  <a:pt x="535" y="153"/>
                                                  <a:pt x="534" y="153"/>
                                                  <a:pt x="533" y="153"/>
                                                </a:cubicBezTo>
                                                <a:cubicBezTo>
                                                  <a:pt x="534" y="155"/>
                                                  <a:pt x="534" y="157"/>
                                                  <a:pt x="534" y="159"/>
                                                </a:cubicBezTo>
                                                <a:cubicBezTo>
                                                  <a:pt x="534" y="159"/>
                                                  <a:pt x="535" y="159"/>
                                                  <a:pt x="535" y="159"/>
                                                </a:cubicBezTo>
                                                <a:cubicBezTo>
                                                  <a:pt x="535" y="157"/>
                                                  <a:pt x="535" y="155"/>
                                                  <a:pt x="535" y="153"/>
                                                </a:cubicBezTo>
                                                <a:close/>
                                                <a:moveTo>
                                                  <a:pt x="699" y="439"/>
                                                </a:moveTo>
                                                <a:cubicBezTo>
                                                  <a:pt x="699" y="440"/>
                                                  <a:pt x="699" y="440"/>
                                                  <a:pt x="699" y="441"/>
                                                </a:cubicBezTo>
                                                <a:cubicBezTo>
                                                  <a:pt x="701" y="441"/>
                                                  <a:pt x="702" y="440"/>
                                                  <a:pt x="704" y="440"/>
                                                </a:cubicBezTo>
                                                <a:cubicBezTo>
                                                  <a:pt x="704" y="440"/>
                                                  <a:pt x="704" y="439"/>
                                                  <a:pt x="704" y="439"/>
                                                </a:cubicBezTo>
                                                <a:cubicBezTo>
                                                  <a:pt x="702" y="439"/>
                                                  <a:pt x="701" y="439"/>
                                                  <a:pt x="699" y="439"/>
                                                </a:cubicBezTo>
                                                <a:close/>
                                                <a:moveTo>
                                                  <a:pt x="494" y="668"/>
                                                </a:moveTo>
                                                <a:cubicBezTo>
                                                  <a:pt x="494" y="668"/>
                                                  <a:pt x="494" y="668"/>
                                                  <a:pt x="495" y="668"/>
                                                </a:cubicBezTo>
                                                <a:cubicBezTo>
                                                  <a:pt x="495" y="666"/>
                                                  <a:pt x="495" y="664"/>
                                                  <a:pt x="495" y="662"/>
                                                </a:cubicBezTo>
                                                <a:cubicBezTo>
                                                  <a:pt x="494" y="662"/>
                                                  <a:pt x="494" y="662"/>
                                                  <a:pt x="494" y="662"/>
                                                </a:cubicBezTo>
                                                <a:cubicBezTo>
                                                  <a:pt x="494" y="664"/>
                                                  <a:pt x="494" y="666"/>
                                                  <a:pt x="494" y="668"/>
                                                </a:cubicBezTo>
                                                <a:close/>
                                                <a:moveTo>
                                                  <a:pt x="579" y="865"/>
                                                </a:moveTo>
                                                <a:cubicBezTo>
                                                  <a:pt x="579" y="864"/>
                                                  <a:pt x="579" y="864"/>
                                                  <a:pt x="579" y="863"/>
                                                </a:cubicBezTo>
                                                <a:cubicBezTo>
                                                  <a:pt x="577" y="863"/>
                                                  <a:pt x="576" y="864"/>
                                                  <a:pt x="574" y="864"/>
                                                </a:cubicBezTo>
                                                <a:cubicBezTo>
                                                  <a:pt x="574" y="864"/>
                                                  <a:pt x="574" y="864"/>
                                                  <a:pt x="574" y="865"/>
                                                </a:cubicBezTo>
                                                <a:cubicBezTo>
                                                  <a:pt x="576" y="865"/>
                                                  <a:pt x="578" y="865"/>
                                                  <a:pt x="579" y="865"/>
                                                </a:cubicBezTo>
                                                <a:close/>
                                                <a:moveTo>
                                                  <a:pt x="354" y="865"/>
                                                </a:moveTo>
                                                <a:cubicBezTo>
                                                  <a:pt x="354" y="864"/>
                                                  <a:pt x="354" y="864"/>
                                                  <a:pt x="354" y="863"/>
                                                </a:cubicBezTo>
                                                <a:cubicBezTo>
                                                  <a:pt x="352" y="863"/>
                                                  <a:pt x="350" y="864"/>
                                                  <a:pt x="349" y="864"/>
                                                </a:cubicBezTo>
                                                <a:cubicBezTo>
                                                  <a:pt x="349" y="864"/>
                                                  <a:pt x="349" y="864"/>
                                                  <a:pt x="349" y="865"/>
                                                </a:cubicBezTo>
                                                <a:cubicBezTo>
                                                  <a:pt x="351" y="865"/>
                                                  <a:pt x="352" y="865"/>
                                                  <a:pt x="354" y="865"/>
                                                </a:cubicBezTo>
                                                <a:close/>
                                                <a:moveTo>
                                                  <a:pt x="141" y="541"/>
                                                </a:moveTo>
                                                <a:cubicBezTo>
                                                  <a:pt x="141" y="540"/>
                                                  <a:pt x="141" y="540"/>
                                                  <a:pt x="141" y="540"/>
                                                </a:cubicBezTo>
                                                <a:cubicBezTo>
                                                  <a:pt x="139" y="540"/>
                                                  <a:pt x="137" y="540"/>
                                                  <a:pt x="135" y="540"/>
                                                </a:cubicBezTo>
                                                <a:cubicBezTo>
                                                  <a:pt x="135" y="540"/>
                                                  <a:pt x="135" y="540"/>
                                                  <a:pt x="135" y="541"/>
                                                </a:cubicBezTo>
                                                <a:cubicBezTo>
                                                  <a:pt x="137" y="541"/>
                                                  <a:pt x="139" y="541"/>
                                                  <a:pt x="141" y="541"/>
                                                </a:cubicBezTo>
                                                <a:close/>
                                                <a:moveTo>
                                                  <a:pt x="587" y="863"/>
                                                </a:moveTo>
                                                <a:cubicBezTo>
                                                  <a:pt x="587" y="862"/>
                                                  <a:pt x="587" y="862"/>
                                                  <a:pt x="587" y="861"/>
                                                </a:cubicBezTo>
                                                <a:cubicBezTo>
                                                  <a:pt x="586" y="861"/>
                                                  <a:pt x="584" y="861"/>
                                                  <a:pt x="582" y="862"/>
                                                </a:cubicBezTo>
                                                <a:cubicBezTo>
                                                  <a:pt x="582" y="862"/>
                                                  <a:pt x="582" y="862"/>
                                                  <a:pt x="582" y="863"/>
                                                </a:cubicBezTo>
                                                <a:cubicBezTo>
                                                  <a:pt x="584" y="863"/>
                                                  <a:pt x="586" y="863"/>
                                                  <a:pt x="587" y="863"/>
                                                </a:cubicBezTo>
                                                <a:close/>
                                                <a:moveTo>
                                                  <a:pt x="346" y="863"/>
                                                </a:moveTo>
                                                <a:cubicBezTo>
                                                  <a:pt x="346" y="862"/>
                                                  <a:pt x="346" y="862"/>
                                                  <a:pt x="346" y="861"/>
                                                </a:cubicBezTo>
                                                <a:cubicBezTo>
                                                  <a:pt x="344" y="861"/>
                                                  <a:pt x="342" y="862"/>
                                                  <a:pt x="341" y="862"/>
                                                </a:cubicBezTo>
                                                <a:cubicBezTo>
                                                  <a:pt x="341" y="862"/>
                                                  <a:pt x="341" y="862"/>
                                                  <a:pt x="341" y="863"/>
                                                </a:cubicBezTo>
                                                <a:cubicBezTo>
                                                  <a:pt x="342" y="863"/>
                                                  <a:pt x="344" y="863"/>
                                                  <a:pt x="346" y="863"/>
                                                </a:cubicBezTo>
                                                <a:close/>
                                                <a:moveTo>
                                                  <a:pt x="542" y="173"/>
                                                </a:moveTo>
                                                <a:cubicBezTo>
                                                  <a:pt x="542" y="173"/>
                                                  <a:pt x="543" y="173"/>
                                                  <a:pt x="544" y="173"/>
                                                </a:cubicBezTo>
                                                <a:cubicBezTo>
                                                  <a:pt x="543" y="171"/>
                                                  <a:pt x="543" y="169"/>
                                                  <a:pt x="543" y="167"/>
                                                </a:cubicBezTo>
                                                <a:cubicBezTo>
                                                  <a:pt x="543" y="167"/>
                                                  <a:pt x="542" y="167"/>
                                                  <a:pt x="542" y="167"/>
                                                </a:cubicBezTo>
                                                <a:cubicBezTo>
                                                  <a:pt x="542" y="169"/>
                                                  <a:pt x="542" y="171"/>
                                                  <a:pt x="542" y="173"/>
                                                </a:cubicBezTo>
                                                <a:close/>
                                                <a:moveTo>
                                                  <a:pt x="408" y="121"/>
                                                </a:moveTo>
                                                <a:cubicBezTo>
                                                  <a:pt x="408" y="121"/>
                                                  <a:pt x="407" y="121"/>
                                                  <a:pt x="407" y="121"/>
                                                </a:cubicBezTo>
                                                <a:cubicBezTo>
                                                  <a:pt x="407" y="123"/>
                                                  <a:pt x="407" y="125"/>
                                                  <a:pt x="407" y="127"/>
                                                </a:cubicBezTo>
                                                <a:cubicBezTo>
                                                  <a:pt x="408" y="126"/>
                                                  <a:pt x="408" y="126"/>
                                                  <a:pt x="408" y="126"/>
                                                </a:cubicBezTo>
                                                <a:cubicBezTo>
                                                  <a:pt x="408" y="125"/>
                                                  <a:pt x="408" y="123"/>
                                                  <a:pt x="408" y="121"/>
                                                </a:cubicBezTo>
                                                <a:close/>
                                                <a:moveTo>
                                                  <a:pt x="209" y="433"/>
                                                </a:moveTo>
                                                <a:cubicBezTo>
                                                  <a:pt x="209" y="433"/>
                                                  <a:pt x="208" y="433"/>
                                                  <a:pt x="207" y="433"/>
                                                </a:cubicBezTo>
                                                <a:cubicBezTo>
                                                  <a:pt x="208" y="435"/>
                                                  <a:pt x="208" y="437"/>
                                                  <a:pt x="208" y="438"/>
                                                </a:cubicBezTo>
                                                <a:cubicBezTo>
                                                  <a:pt x="209" y="438"/>
                                                  <a:pt x="209" y="438"/>
                                                  <a:pt x="209" y="438"/>
                                                </a:cubicBezTo>
                                                <a:cubicBezTo>
                                                  <a:pt x="209" y="436"/>
                                                  <a:pt x="209" y="435"/>
                                                  <a:pt x="209" y="433"/>
                                                </a:cubicBezTo>
                                                <a:close/>
                                                <a:moveTo>
                                                  <a:pt x="583" y="169"/>
                                                </a:moveTo>
                                                <a:cubicBezTo>
                                                  <a:pt x="583" y="168"/>
                                                  <a:pt x="583" y="168"/>
                                                  <a:pt x="583" y="167"/>
                                                </a:cubicBezTo>
                                                <a:cubicBezTo>
                                                  <a:pt x="582" y="167"/>
                                                  <a:pt x="580" y="167"/>
                                                  <a:pt x="578" y="168"/>
                                                </a:cubicBezTo>
                                                <a:cubicBezTo>
                                                  <a:pt x="578" y="168"/>
                                                  <a:pt x="578" y="168"/>
                                                  <a:pt x="578" y="169"/>
                                                </a:cubicBezTo>
                                                <a:cubicBezTo>
                                                  <a:pt x="580" y="169"/>
                                                  <a:pt x="582" y="169"/>
                                                  <a:pt x="583" y="169"/>
                                                </a:cubicBezTo>
                                                <a:close/>
                                                <a:moveTo>
                                                  <a:pt x="578" y="108"/>
                                                </a:moveTo>
                                                <a:cubicBezTo>
                                                  <a:pt x="579" y="108"/>
                                                  <a:pt x="579" y="108"/>
                                                  <a:pt x="580" y="108"/>
                                                </a:cubicBezTo>
                                                <a:cubicBezTo>
                                                  <a:pt x="580" y="107"/>
                                                  <a:pt x="579" y="106"/>
                                                  <a:pt x="579" y="105"/>
                                                </a:cubicBezTo>
                                                <a:cubicBezTo>
                                                  <a:pt x="579" y="105"/>
                                                  <a:pt x="578" y="105"/>
                                                  <a:pt x="578" y="105"/>
                                                </a:cubicBezTo>
                                                <a:cubicBezTo>
                                                  <a:pt x="578" y="106"/>
                                                  <a:pt x="578" y="107"/>
                                                  <a:pt x="578" y="108"/>
                                                </a:cubicBezTo>
                                                <a:close/>
                                                <a:moveTo>
                                                  <a:pt x="540" y="137"/>
                                                </a:moveTo>
                                                <a:cubicBezTo>
                                                  <a:pt x="540" y="136"/>
                                                  <a:pt x="541" y="136"/>
                                                  <a:pt x="542" y="136"/>
                                                </a:cubicBezTo>
                                                <a:cubicBezTo>
                                                  <a:pt x="541" y="135"/>
                                                  <a:pt x="541" y="134"/>
                                                  <a:pt x="541" y="133"/>
                                                </a:cubicBezTo>
                                                <a:cubicBezTo>
                                                  <a:pt x="540" y="133"/>
                                                  <a:pt x="540" y="133"/>
                                                  <a:pt x="540" y="133"/>
                                                </a:cubicBezTo>
                                                <a:cubicBezTo>
                                                  <a:pt x="540" y="134"/>
                                                  <a:pt x="540" y="135"/>
                                                  <a:pt x="540" y="137"/>
                                                </a:cubicBezTo>
                                                <a:close/>
                                                <a:moveTo>
                                                  <a:pt x="695" y="254"/>
                                                </a:moveTo>
                                                <a:cubicBezTo>
                                                  <a:pt x="695" y="254"/>
                                                  <a:pt x="695" y="255"/>
                                                  <a:pt x="695" y="256"/>
                                                </a:cubicBezTo>
                                                <a:cubicBezTo>
                                                  <a:pt x="696" y="255"/>
                                                  <a:pt x="697" y="255"/>
                                                  <a:pt x="698" y="255"/>
                                                </a:cubicBezTo>
                                                <a:cubicBezTo>
                                                  <a:pt x="698" y="255"/>
                                                  <a:pt x="698" y="254"/>
                                                  <a:pt x="698" y="254"/>
                                                </a:cubicBezTo>
                                                <a:cubicBezTo>
                                                  <a:pt x="697" y="254"/>
                                                  <a:pt x="696" y="254"/>
                                                  <a:pt x="695" y="254"/>
                                                </a:cubicBezTo>
                                                <a:close/>
                                                <a:moveTo>
                                                  <a:pt x="538" y="143"/>
                                                </a:moveTo>
                                                <a:cubicBezTo>
                                                  <a:pt x="538" y="143"/>
                                                  <a:pt x="539" y="143"/>
                                                  <a:pt x="539" y="143"/>
                                                </a:cubicBezTo>
                                                <a:cubicBezTo>
                                                  <a:pt x="539" y="142"/>
                                                  <a:pt x="539" y="140"/>
                                                  <a:pt x="539" y="139"/>
                                                </a:cubicBezTo>
                                                <a:cubicBezTo>
                                                  <a:pt x="539" y="139"/>
                                                  <a:pt x="538" y="139"/>
                                                  <a:pt x="538" y="139"/>
                                                </a:cubicBezTo>
                                                <a:cubicBezTo>
                                                  <a:pt x="538" y="140"/>
                                                  <a:pt x="538" y="142"/>
                                                  <a:pt x="538" y="143"/>
                                                </a:cubicBezTo>
                                                <a:close/>
                                                <a:moveTo>
                                                  <a:pt x="258" y="771"/>
                                                </a:moveTo>
                                                <a:cubicBezTo>
                                                  <a:pt x="258" y="771"/>
                                                  <a:pt x="258" y="772"/>
                                                  <a:pt x="258" y="772"/>
                                                </a:cubicBezTo>
                                                <a:cubicBezTo>
                                                  <a:pt x="259" y="772"/>
                                                  <a:pt x="261" y="772"/>
                                                  <a:pt x="262" y="772"/>
                                                </a:cubicBezTo>
                                                <a:cubicBezTo>
                                                  <a:pt x="262" y="772"/>
                                                  <a:pt x="262" y="771"/>
                                                  <a:pt x="262" y="771"/>
                                                </a:cubicBezTo>
                                                <a:cubicBezTo>
                                                  <a:pt x="261" y="771"/>
                                                  <a:pt x="259" y="771"/>
                                                  <a:pt x="258" y="771"/>
                                                </a:cubicBezTo>
                                                <a:close/>
                                                <a:moveTo>
                                                  <a:pt x="588" y="775"/>
                                                </a:moveTo>
                                                <a:cubicBezTo>
                                                  <a:pt x="588" y="775"/>
                                                  <a:pt x="588" y="776"/>
                                                  <a:pt x="588" y="776"/>
                                                </a:cubicBezTo>
                                                <a:cubicBezTo>
                                                  <a:pt x="589" y="776"/>
                                                  <a:pt x="590" y="776"/>
                                                  <a:pt x="592" y="776"/>
                                                </a:cubicBezTo>
                                                <a:cubicBezTo>
                                                  <a:pt x="592" y="776"/>
                                                  <a:pt x="592" y="775"/>
                                                  <a:pt x="592" y="775"/>
                                                </a:cubicBezTo>
                                                <a:cubicBezTo>
                                                  <a:pt x="590" y="775"/>
                                                  <a:pt x="589" y="775"/>
                                                  <a:pt x="588" y="775"/>
                                                </a:cubicBezTo>
                                                <a:close/>
                                                <a:moveTo>
                                                  <a:pt x="390" y="155"/>
                                                </a:moveTo>
                                                <a:cubicBezTo>
                                                  <a:pt x="390" y="155"/>
                                                  <a:pt x="389" y="155"/>
                                                  <a:pt x="389" y="155"/>
                                                </a:cubicBezTo>
                                                <a:cubicBezTo>
                                                  <a:pt x="389" y="156"/>
                                                  <a:pt x="389" y="158"/>
                                                  <a:pt x="389" y="159"/>
                                                </a:cubicBezTo>
                                                <a:cubicBezTo>
                                                  <a:pt x="389" y="159"/>
                                                  <a:pt x="390" y="159"/>
                                                  <a:pt x="390" y="159"/>
                                                </a:cubicBezTo>
                                                <a:cubicBezTo>
                                                  <a:pt x="390" y="158"/>
                                                  <a:pt x="390" y="156"/>
                                                  <a:pt x="390" y="155"/>
                                                </a:cubicBezTo>
                                                <a:close/>
                                                <a:moveTo>
                                                  <a:pt x="379" y="167"/>
                                                </a:moveTo>
                                                <a:cubicBezTo>
                                                  <a:pt x="379" y="167"/>
                                                  <a:pt x="380" y="167"/>
                                                  <a:pt x="380" y="167"/>
                                                </a:cubicBezTo>
                                                <a:cubicBezTo>
                                                  <a:pt x="380" y="166"/>
                                                  <a:pt x="380" y="164"/>
                                                  <a:pt x="380" y="163"/>
                                                </a:cubicBezTo>
                                                <a:cubicBezTo>
                                                  <a:pt x="380" y="163"/>
                                                  <a:pt x="379" y="163"/>
                                                  <a:pt x="379" y="163"/>
                                                </a:cubicBezTo>
                                                <a:cubicBezTo>
                                                  <a:pt x="379" y="164"/>
                                                  <a:pt x="379" y="166"/>
                                                  <a:pt x="379" y="167"/>
                                                </a:cubicBezTo>
                                                <a:close/>
                                                <a:moveTo>
                                                  <a:pt x="381" y="173"/>
                                                </a:moveTo>
                                                <a:cubicBezTo>
                                                  <a:pt x="381" y="173"/>
                                                  <a:pt x="382" y="173"/>
                                                  <a:pt x="383" y="173"/>
                                                </a:cubicBezTo>
                                                <a:cubicBezTo>
                                                  <a:pt x="382" y="171"/>
                                                  <a:pt x="382" y="170"/>
                                                  <a:pt x="382" y="169"/>
                                                </a:cubicBezTo>
                                                <a:cubicBezTo>
                                                  <a:pt x="382" y="169"/>
                                                  <a:pt x="381" y="169"/>
                                                  <a:pt x="381" y="169"/>
                                                </a:cubicBezTo>
                                                <a:cubicBezTo>
                                                  <a:pt x="381" y="170"/>
                                                  <a:pt x="381" y="172"/>
                                                  <a:pt x="381" y="173"/>
                                                </a:cubicBezTo>
                                                <a:close/>
                                                <a:moveTo>
                                                  <a:pt x="371" y="179"/>
                                                </a:moveTo>
                                                <a:cubicBezTo>
                                                  <a:pt x="371" y="179"/>
                                                  <a:pt x="372" y="179"/>
                                                  <a:pt x="373" y="179"/>
                                                </a:cubicBezTo>
                                                <a:cubicBezTo>
                                                  <a:pt x="372" y="177"/>
                                                  <a:pt x="372" y="176"/>
                                                  <a:pt x="372" y="175"/>
                                                </a:cubicBezTo>
                                                <a:cubicBezTo>
                                                  <a:pt x="371" y="175"/>
                                                  <a:pt x="371" y="175"/>
                                                  <a:pt x="371" y="175"/>
                                                </a:cubicBezTo>
                                                <a:cubicBezTo>
                                                  <a:pt x="371" y="177"/>
                                                  <a:pt x="371" y="178"/>
                                                  <a:pt x="371" y="179"/>
                                                </a:cubicBezTo>
                                                <a:close/>
                                                <a:moveTo>
                                                  <a:pt x="261" y="181"/>
                                                </a:moveTo>
                                                <a:cubicBezTo>
                                                  <a:pt x="261" y="182"/>
                                                  <a:pt x="260" y="182"/>
                                                  <a:pt x="260" y="182"/>
                                                </a:cubicBezTo>
                                                <a:cubicBezTo>
                                                  <a:pt x="260" y="183"/>
                                                  <a:pt x="260" y="184"/>
                                                  <a:pt x="261" y="185"/>
                                                </a:cubicBezTo>
                                                <a:cubicBezTo>
                                                  <a:pt x="261" y="185"/>
                                                  <a:pt x="261" y="185"/>
                                                  <a:pt x="261" y="185"/>
                                                </a:cubicBezTo>
                                                <a:cubicBezTo>
                                                  <a:pt x="261" y="184"/>
                                                  <a:pt x="261" y="183"/>
                                                  <a:pt x="261" y="181"/>
                                                </a:cubicBezTo>
                                                <a:close/>
                                                <a:moveTo>
                                                  <a:pt x="306" y="861"/>
                                                </a:moveTo>
                                                <a:cubicBezTo>
                                                  <a:pt x="306" y="862"/>
                                                  <a:pt x="307" y="863"/>
                                                  <a:pt x="307" y="863"/>
                                                </a:cubicBezTo>
                                                <a:cubicBezTo>
                                                  <a:pt x="308" y="863"/>
                                                  <a:pt x="309" y="863"/>
                                                  <a:pt x="310" y="862"/>
                                                </a:cubicBezTo>
                                                <a:cubicBezTo>
                                                  <a:pt x="310" y="862"/>
                                                  <a:pt x="310" y="862"/>
                                                  <a:pt x="310" y="861"/>
                                                </a:cubicBezTo>
                                                <a:cubicBezTo>
                                                  <a:pt x="309" y="861"/>
                                                  <a:pt x="308" y="861"/>
                                                  <a:pt x="306" y="861"/>
                                                </a:cubicBezTo>
                                                <a:close/>
                                                <a:moveTo>
                                                  <a:pt x="610" y="865"/>
                                                </a:moveTo>
                                                <a:cubicBezTo>
                                                  <a:pt x="609" y="864"/>
                                                  <a:pt x="609" y="864"/>
                                                  <a:pt x="609" y="863"/>
                                                </a:cubicBezTo>
                                                <a:cubicBezTo>
                                                  <a:pt x="608" y="863"/>
                                                  <a:pt x="607" y="864"/>
                                                  <a:pt x="606" y="864"/>
                                                </a:cubicBezTo>
                                                <a:cubicBezTo>
                                                  <a:pt x="606" y="864"/>
                                                  <a:pt x="606" y="864"/>
                                                  <a:pt x="606" y="865"/>
                                                </a:cubicBezTo>
                                                <a:cubicBezTo>
                                                  <a:pt x="607" y="865"/>
                                                  <a:pt x="608" y="865"/>
                                                  <a:pt x="610" y="865"/>
                                                </a:cubicBezTo>
                                                <a:close/>
                                                <a:moveTo>
                                                  <a:pt x="203" y="505"/>
                                                </a:moveTo>
                                                <a:cubicBezTo>
                                                  <a:pt x="203" y="504"/>
                                                  <a:pt x="203" y="504"/>
                                                  <a:pt x="203" y="503"/>
                                                </a:cubicBezTo>
                                                <a:cubicBezTo>
                                                  <a:pt x="202" y="503"/>
                                                  <a:pt x="201" y="503"/>
                                                  <a:pt x="200" y="504"/>
                                                </a:cubicBezTo>
                                                <a:cubicBezTo>
                                                  <a:pt x="200" y="504"/>
                                                  <a:pt x="200" y="504"/>
                                                  <a:pt x="200" y="505"/>
                                                </a:cubicBezTo>
                                                <a:cubicBezTo>
                                                  <a:pt x="201" y="505"/>
                                                  <a:pt x="202" y="505"/>
                                                  <a:pt x="203" y="505"/>
                                                </a:cubicBezTo>
                                                <a:close/>
                                                <a:moveTo>
                                                  <a:pt x="686" y="503"/>
                                                </a:moveTo>
                                                <a:cubicBezTo>
                                                  <a:pt x="686" y="502"/>
                                                  <a:pt x="686" y="502"/>
                                                  <a:pt x="686" y="501"/>
                                                </a:cubicBezTo>
                                                <a:cubicBezTo>
                                                  <a:pt x="685" y="501"/>
                                                  <a:pt x="684" y="501"/>
                                                  <a:pt x="682" y="502"/>
                                                </a:cubicBezTo>
                                                <a:cubicBezTo>
                                                  <a:pt x="683" y="502"/>
                                                  <a:pt x="683" y="502"/>
                                                  <a:pt x="683" y="503"/>
                                                </a:cubicBezTo>
                                                <a:cubicBezTo>
                                                  <a:pt x="684" y="503"/>
                                                  <a:pt x="685" y="503"/>
                                                  <a:pt x="686" y="503"/>
                                                </a:cubicBezTo>
                                                <a:close/>
                                                <a:moveTo>
                                                  <a:pt x="802" y="535"/>
                                                </a:moveTo>
                                                <a:cubicBezTo>
                                                  <a:pt x="802" y="535"/>
                                                  <a:pt x="802" y="535"/>
                                                  <a:pt x="803" y="535"/>
                                                </a:cubicBezTo>
                                                <a:cubicBezTo>
                                                  <a:pt x="803" y="534"/>
                                                  <a:pt x="803" y="533"/>
                                                  <a:pt x="803" y="531"/>
                                                </a:cubicBezTo>
                                                <a:cubicBezTo>
                                                  <a:pt x="802" y="531"/>
                                                  <a:pt x="802" y="531"/>
                                                  <a:pt x="802" y="531"/>
                                                </a:cubicBezTo>
                                                <a:cubicBezTo>
                                                  <a:pt x="802" y="533"/>
                                                  <a:pt x="802" y="534"/>
                                                  <a:pt x="802" y="535"/>
                                                </a:cubicBezTo>
                                                <a:close/>
                                                <a:moveTo>
                                                  <a:pt x="220" y="541"/>
                                                </a:moveTo>
                                                <a:cubicBezTo>
                                                  <a:pt x="221" y="541"/>
                                                  <a:pt x="221" y="541"/>
                                                  <a:pt x="222" y="541"/>
                                                </a:cubicBezTo>
                                                <a:cubicBezTo>
                                                  <a:pt x="221" y="540"/>
                                                  <a:pt x="221" y="539"/>
                                                  <a:pt x="221" y="537"/>
                                                </a:cubicBezTo>
                                                <a:cubicBezTo>
                                                  <a:pt x="221" y="537"/>
                                                  <a:pt x="220" y="537"/>
                                                  <a:pt x="220" y="538"/>
                                                </a:cubicBezTo>
                                                <a:cubicBezTo>
                                                  <a:pt x="220" y="539"/>
                                                  <a:pt x="220" y="540"/>
                                                  <a:pt x="220" y="541"/>
                                                </a:cubicBezTo>
                                                <a:close/>
                                                <a:moveTo>
                                                  <a:pt x="722" y="491"/>
                                                </a:moveTo>
                                                <a:cubicBezTo>
                                                  <a:pt x="722" y="490"/>
                                                  <a:pt x="722" y="489"/>
                                                  <a:pt x="722" y="489"/>
                                                </a:cubicBezTo>
                                                <a:cubicBezTo>
                                                  <a:pt x="721" y="489"/>
                                                  <a:pt x="720" y="489"/>
                                                  <a:pt x="719" y="490"/>
                                                </a:cubicBezTo>
                                                <a:cubicBezTo>
                                                  <a:pt x="719" y="490"/>
                                                  <a:pt x="719" y="490"/>
                                                  <a:pt x="719" y="491"/>
                                                </a:cubicBezTo>
                                                <a:cubicBezTo>
                                                  <a:pt x="720" y="491"/>
                                                  <a:pt x="721" y="491"/>
                                                  <a:pt x="722" y="491"/>
                                                </a:cubicBezTo>
                                                <a:close/>
                                                <a:moveTo>
                                                  <a:pt x="210" y="487"/>
                                                </a:moveTo>
                                                <a:cubicBezTo>
                                                  <a:pt x="210" y="488"/>
                                                  <a:pt x="210" y="488"/>
                                                  <a:pt x="210" y="489"/>
                                                </a:cubicBezTo>
                                                <a:cubicBezTo>
                                                  <a:pt x="211" y="489"/>
                                                  <a:pt x="212" y="488"/>
                                                  <a:pt x="213" y="488"/>
                                                </a:cubicBezTo>
                                                <a:cubicBezTo>
                                                  <a:pt x="213" y="488"/>
                                                  <a:pt x="213" y="488"/>
                                                  <a:pt x="213" y="487"/>
                                                </a:cubicBezTo>
                                                <a:cubicBezTo>
                                                  <a:pt x="212" y="487"/>
                                                  <a:pt x="211" y="487"/>
                                                  <a:pt x="210" y="487"/>
                                                </a:cubicBezTo>
                                                <a:close/>
                                                <a:moveTo>
                                                  <a:pt x="226" y="483"/>
                                                </a:moveTo>
                                                <a:cubicBezTo>
                                                  <a:pt x="226" y="484"/>
                                                  <a:pt x="226" y="484"/>
                                                  <a:pt x="226" y="485"/>
                                                </a:cubicBezTo>
                                                <a:cubicBezTo>
                                                  <a:pt x="227" y="485"/>
                                                  <a:pt x="228" y="484"/>
                                                  <a:pt x="229" y="484"/>
                                                </a:cubicBezTo>
                                                <a:cubicBezTo>
                                                  <a:pt x="229" y="484"/>
                                                  <a:pt x="229" y="484"/>
                                                  <a:pt x="229" y="483"/>
                                                </a:cubicBezTo>
                                                <a:cubicBezTo>
                                                  <a:pt x="228" y="483"/>
                                                  <a:pt x="227" y="483"/>
                                                  <a:pt x="226" y="483"/>
                                                </a:cubicBezTo>
                                                <a:close/>
                                                <a:moveTo>
                                                  <a:pt x="688" y="481"/>
                                                </a:moveTo>
                                                <a:cubicBezTo>
                                                  <a:pt x="688" y="482"/>
                                                  <a:pt x="688" y="482"/>
                                                  <a:pt x="688" y="482"/>
                                                </a:cubicBezTo>
                                                <a:cubicBezTo>
                                                  <a:pt x="690" y="482"/>
                                                  <a:pt x="691" y="482"/>
                                                  <a:pt x="692" y="482"/>
                                                </a:cubicBezTo>
                                                <a:cubicBezTo>
                                                  <a:pt x="692" y="482"/>
                                                  <a:pt x="692" y="482"/>
                                                  <a:pt x="692" y="481"/>
                                                </a:cubicBezTo>
                                                <a:cubicBezTo>
                                                  <a:pt x="691" y="481"/>
                                                  <a:pt x="690" y="481"/>
                                                  <a:pt x="688" y="481"/>
                                                </a:cubicBezTo>
                                                <a:close/>
                                                <a:moveTo>
                                                  <a:pt x="232" y="481"/>
                                                </a:moveTo>
                                                <a:cubicBezTo>
                                                  <a:pt x="232" y="482"/>
                                                  <a:pt x="232" y="482"/>
                                                  <a:pt x="232" y="483"/>
                                                </a:cubicBezTo>
                                                <a:cubicBezTo>
                                                  <a:pt x="233" y="483"/>
                                                  <a:pt x="234" y="482"/>
                                                  <a:pt x="235" y="482"/>
                                                </a:cubicBezTo>
                                                <a:cubicBezTo>
                                                  <a:pt x="235" y="482"/>
                                                  <a:pt x="235" y="482"/>
                                                  <a:pt x="235" y="481"/>
                                                </a:cubicBezTo>
                                                <a:cubicBezTo>
                                                  <a:pt x="234" y="481"/>
                                                  <a:pt x="233" y="481"/>
                                                  <a:pt x="232" y="481"/>
                                                </a:cubicBezTo>
                                                <a:close/>
                                                <a:moveTo>
                                                  <a:pt x="686" y="481"/>
                                                </a:moveTo>
                                                <a:cubicBezTo>
                                                  <a:pt x="686" y="480"/>
                                                  <a:pt x="686" y="479"/>
                                                  <a:pt x="686" y="479"/>
                                                </a:cubicBezTo>
                                                <a:cubicBezTo>
                                                  <a:pt x="685" y="479"/>
                                                  <a:pt x="684" y="479"/>
                                                  <a:pt x="682" y="480"/>
                                                </a:cubicBezTo>
                                                <a:cubicBezTo>
                                                  <a:pt x="683" y="480"/>
                                                  <a:pt x="683" y="480"/>
                                                  <a:pt x="683" y="481"/>
                                                </a:cubicBezTo>
                                                <a:cubicBezTo>
                                                  <a:pt x="684" y="481"/>
                                                  <a:pt x="685" y="481"/>
                                                  <a:pt x="686" y="481"/>
                                                </a:cubicBezTo>
                                                <a:close/>
                                                <a:moveTo>
                                                  <a:pt x="240" y="479"/>
                                                </a:moveTo>
                                                <a:cubicBezTo>
                                                  <a:pt x="240" y="480"/>
                                                  <a:pt x="240" y="480"/>
                                                  <a:pt x="240" y="480"/>
                                                </a:cubicBezTo>
                                                <a:cubicBezTo>
                                                  <a:pt x="241" y="480"/>
                                                  <a:pt x="242" y="480"/>
                                                  <a:pt x="244" y="480"/>
                                                </a:cubicBezTo>
                                                <a:cubicBezTo>
                                                  <a:pt x="244" y="480"/>
                                                  <a:pt x="244" y="480"/>
                                                  <a:pt x="244" y="479"/>
                                                </a:cubicBezTo>
                                                <a:cubicBezTo>
                                                  <a:pt x="242" y="479"/>
                                                  <a:pt x="241" y="479"/>
                                                  <a:pt x="240" y="479"/>
                                                </a:cubicBezTo>
                                                <a:close/>
                                                <a:moveTo>
                                                  <a:pt x="225" y="475"/>
                                                </a:moveTo>
                                                <a:cubicBezTo>
                                                  <a:pt x="225" y="474"/>
                                                  <a:pt x="225" y="473"/>
                                                  <a:pt x="225" y="473"/>
                                                </a:cubicBezTo>
                                                <a:cubicBezTo>
                                                  <a:pt x="224" y="473"/>
                                                  <a:pt x="223" y="473"/>
                                                  <a:pt x="222" y="474"/>
                                                </a:cubicBezTo>
                                                <a:cubicBezTo>
                                                  <a:pt x="222" y="474"/>
                                                  <a:pt x="222" y="474"/>
                                                  <a:pt x="222" y="475"/>
                                                </a:cubicBezTo>
                                                <a:cubicBezTo>
                                                  <a:pt x="223" y="475"/>
                                                  <a:pt x="224" y="475"/>
                                                  <a:pt x="225" y="475"/>
                                                </a:cubicBezTo>
                                                <a:close/>
                                                <a:moveTo>
                                                  <a:pt x="233" y="472"/>
                                                </a:moveTo>
                                                <a:cubicBezTo>
                                                  <a:pt x="233" y="472"/>
                                                  <a:pt x="233" y="471"/>
                                                  <a:pt x="233" y="471"/>
                                                </a:cubicBezTo>
                                                <a:cubicBezTo>
                                                  <a:pt x="232" y="471"/>
                                                  <a:pt x="231" y="471"/>
                                                  <a:pt x="230" y="472"/>
                                                </a:cubicBezTo>
                                                <a:cubicBezTo>
                                                  <a:pt x="230" y="472"/>
                                                  <a:pt x="230" y="472"/>
                                                  <a:pt x="230" y="472"/>
                                                </a:cubicBezTo>
                                                <a:cubicBezTo>
                                                  <a:pt x="231" y="472"/>
                                                  <a:pt x="232" y="472"/>
                                                  <a:pt x="233" y="472"/>
                                                </a:cubicBezTo>
                                                <a:close/>
                                                <a:moveTo>
                                                  <a:pt x="688" y="470"/>
                                                </a:moveTo>
                                                <a:cubicBezTo>
                                                  <a:pt x="688" y="470"/>
                                                  <a:pt x="688" y="469"/>
                                                  <a:pt x="688" y="469"/>
                                                </a:cubicBezTo>
                                                <a:cubicBezTo>
                                                  <a:pt x="687" y="469"/>
                                                  <a:pt x="686" y="469"/>
                                                  <a:pt x="685" y="470"/>
                                                </a:cubicBezTo>
                                                <a:cubicBezTo>
                                                  <a:pt x="685" y="470"/>
                                                  <a:pt x="685" y="470"/>
                                                  <a:pt x="685" y="470"/>
                                                </a:cubicBezTo>
                                                <a:cubicBezTo>
                                                  <a:pt x="686" y="470"/>
                                                  <a:pt x="687" y="470"/>
                                                  <a:pt x="688" y="470"/>
                                                </a:cubicBezTo>
                                                <a:close/>
                                                <a:moveTo>
                                                  <a:pt x="238" y="469"/>
                                                </a:moveTo>
                                                <a:cubicBezTo>
                                                  <a:pt x="238" y="470"/>
                                                  <a:pt x="238" y="470"/>
                                                  <a:pt x="238" y="471"/>
                                                </a:cubicBezTo>
                                                <a:cubicBezTo>
                                                  <a:pt x="239" y="471"/>
                                                  <a:pt x="240" y="470"/>
                                                  <a:pt x="242" y="470"/>
                                                </a:cubicBezTo>
                                                <a:cubicBezTo>
                                                  <a:pt x="241" y="470"/>
                                                  <a:pt x="241" y="469"/>
                                                  <a:pt x="241" y="469"/>
                                                </a:cubicBezTo>
                                                <a:cubicBezTo>
                                                  <a:pt x="240" y="469"/>
                                                  <a:pt x="239" y="469"/>
                                                  <a:pt x="238" y="469"/>
                                                </a:cubicBezTo>
                                                <a:close/>
                                                <a:moveTo>
                                                  <a:pt x="203" y="618"/>
                                                </a:moveTo>
                                                <a:cubicBezTo>
                                                  <a:pt x="203" y="619"/>
                                                  <a:pt x="203" y="619"/>
                                                  <a:pt x="203" y="619"/>
                                                </a:cubicBezTo>
                                                <a:cubicBezTo>
                                                  <a:pt x="205" y="619"/>
                                                  <a:pt x="206" y="619"/>
                                                  <a:pt x="208" y="619"/>
                                                </a:cubicBezTo>
                                                <a:cubicBezTo>
                                                  <a:pt x="208" y="619"/>
                                                  <a:pt x="208" y="619"/>
                                                  <a:pt x="208" y="618"/>
                                                </a:cubicBezTo>
                                                <a:cubicBezTo>
                                                  <a:pt x="206" y="618"/>
                                                  <a:pt x="205" y="618"/>
                                                  <a:pt x="203" y="618"/>
                                                </a:cubicBezTo>
                                                <a:close/>
                                                <a:moveTo>
                                                  <a:pt x="515" y="648"/>
                                                </a:moveTo>
                                                <a:cubicBezTo>
                                                  <a:pt x="514" y="648"/>
                                                  <a:pt x="514" y="648"/>
                                                  <a:pt x="513" y="648"/>
                                                </a:cubicBezTo>
                                                <a:cubicBezTo>
                                                  <a:pt x="514" y="649"/>
                                                  <a:pt x="514" y="651"/>
                                                  <a:pt x="514" y="652"/>
                                                </a:cubicBezTo>
                                                <a:cubicBezTo>
                                                  <a:pt x="514" y="652"/>
                                                  <a:pt x="515" y="652"/>
                                                  <a:pt x="515" y="652"/>
                                                </a:cubicBezTo>
                                                <a:cubicBezTo>
                                                  <a:pt x="515" y="650"/>
                                                  <a:pt x="515" y="649"/>
                                                  <a:pt x="515" y="648"/>
                                                </a:cubicBezTo>
                                                <a:close/>
                                                <a:moveTo>
                                                  <a:pt x="211" y="441"/>
                                                </a:moveTo>
                                                <a:cubicBezTo>
                                                  <a:pt x="211" y="441"/>
                                                  <a:pt x="210" y="441"/>
                                                  <a:pt x="210" y="441"/>
                                                </a:cubicBezTo>
                                                <a:cubicBezTo>
                                                  <a:pt x="210" y="442"/>
                                                  <a:pt x="210" y="443"/>
                                                  <a:pt x="210" y="445"/>
                                                </a:cubicBezTo>
                                                <a:cubicBezTo>
                                                  <a:pt x="210" y="445"/>
                                                  <a:pt x="211" y="445"/>
                                                  <a:pt x="211" y="445"/>
                                                </a:cubicBezTo>
                                                <a:cubicBezTo>
                                                  <a:pt x="211" y="443"/>
                                                  <a:pt x="211" y="442"/>
                                                  <a:pt x="211" y="441"/>
                                                </a:cubicBezTo>
                                                <a:close/>
                                                <a:moveTo>
                                                  <a:pt x="336" y="712"/>
                                                </a:moveTo>
                                                <a:cubicBezTo>
                                                  <a:pt x="335" y="712"/>
                                                  <a:pt x="335" y="712"/>
                                                  <a:pt x="335" y="712"/>
                                                </a:cubicBezTo>
                                                <a:cubicBezTo>
                                                  <a:pt x="335" y="714"/>
                                                  <a:pt x="335" y="715"/>
                                                  <a:pt x="335" y="716"/>
                                                </a:cubicBezTo>
                                                <a:cubicBezTo>
                                                  <a:pt x="335" y="716"/>
                                                  <a:pt x="335" y="716"/>
                                                  <a:pt x="336" y="716"/>
                                                </a:cubicBezTo>
                                                <a:cubicBezTo>
                                                  <a:pt x="336" y="715"/>
                                                  <a:pt x="336" y="714"/>
                                                  <a:pt x="336" y="712"/>
                                                </a:cubicBezTo>
                                                <a:close/>
                                                <a:moveTo>
                                                  <a:pt x="809" y="358"/>
                                                </a:moveTo>
                                                <a:cubicBezTo>
                                                  <a:pt x="808" y="359"/>
                                                  <a:pt x="808" y="359"/>
                                                  <a:pt x="807" y="359"/>
                                                </a:cubicBezTo>
                                                <a:cubicBezTo>
                                                  <a:pt x="807" y="360"/>
                                                  <a:pt x="807" y="361"/>
                                                  <a:pt x="808" y="362"/>
                                                </a:cubicBezTo>
                                                <a:cubicBezTo>
                                                  <a:pt x="808" y="362"/>
                                                  <a:pt x="808" y="362"/>
                                                  <a:pt x="809" y="362"/>
                                                </a:cubicBezTo>
                                                <a:cubicBezTo>
                                                  <a:pt x="809" y="361"/>
                                                  <a:pt x="809" y="360"/>
                                                  <a:pt x="809" y="358"/>
                                                </a:cubicBezTo>
                                                <a:close/>
                                                <a:moveTo>
                                                  <a:pt x="594" y="139"/>
                                                </a:moveTo>
                                                <a:cubicBezTo>
                                                  <a:pt x="595" y="139"/>
                                                  <a:pt x="595" y="139"/>
                                                  <a:pt x="595" y="139"/>
                                                </a:cubicBezTo>
                                                <a:cubicBezTo>
                                                  <a:pt x="595" y="138"/>
                                                  <a:pt x="595" y="138"/>
                                                  <a:pt x="595" y="137"/>
                                                </a:cubicBezTo>
                                                <a:cubicBezTo>
                                                  <a:pt x="595" y="137"/>
                                                  <a:pt x="595" y="137"/>
                                                  <a:pt x="594" y="137"/>
                                                </a:cubicBezTo>
                                                <a:cubicBezTo>
                                                  <a:pt x="594" y="138"/>
                                                  <a:pt x="594" y="138"/>
                                                  <a:pt x="594" y="139"/>
                                                </a:cubicBezTo>
                                                <a:close/>
                                                <a:moveTo>
                                                  <a:pt x="379" y="160"/>
                                                </a:moveTo>
                                                <a:cubicBezTo>
                                                  <a:pt x="379" y="160"/>
                                                  <a:pt x="379" y="160"/>
                                                  <a:pt x="379" y="160"/>
                                                </a:cubicBezTo>
                                                <a:cubicBezTo>
                                                  <a:pt x="378" y="160"/>
                                                  <a:pt x="377" y="160"/>
                                                  <a:pt x="377" y="160"/>
                                                </a:cubicBezTo>
                                                <a:cubicBezTo>
                                                  <a:pt x="377" y="160"/>
                                                  <a:pt x="377" y="160"/>
                                                  <a:pt x="377" y="160"/>
                                                </a:cubicBezTo>
                                                <a:cubicBezTo>
                                                  <a:pt x="377" y="160"/>
                                                  <a:pt x="378" y="160"/>
                                                  <a:pt x="379" y="160"/>
                                                </a:cubicBezTo>
                                                <a:close/>
                                                <a:moveTo>
                                                  <a:pt x="356" y="169"/>
                                                </a:moveTo>
                                                <a:cubicBezTo>
                                                  <a:pt x="356" y="169"/>
                                                  <a:pt x="355" y="169"/>
                                                  <a:pt x="355" y="169"/>
                                                </a:cubicBezTo>
                                                <a:cubicBezTo>
                                                  <a:pt x="355" y="170"/>
                                                  <a:pt x="355" y="170"/>
                                                  <a:pt x="355" y="171"/>
                                                </a:cubicBezTo>
                                                <a:cubicBezTo>
                                                  <a:pt x="355" y="171"/>
                                                  <a:pt x="356" y="171"/>
                                                  <a:pt x="356" y="171"/>
                                                </a:cubicBezTo>
                                                <a:cubicBezTo>
                                                  <a:pt x="356" y="170"/>
                                                  <a:pt x="356" y="170"/>
                                                  <a:pt x="356" y="169"/>
                                                </a:cubicBezTo>
                                                <a:close/>
                                                <a:moveTo>
                                                  <a:pt x="358" y="173"/>
                                                </a:moveTo>
                                                <a:cubicBezTo>
                                                  <a:pt x="358" y="173"/>
                                                  <a:pt x="357" y="173"/>
                                                  <a:pt x="357" y="173"/>
                                                </a:cubicBezTo>
                                                <a:cubicBezTo>
                                                  <a:pt x="357" y="174"/>
                                                  <a:pt x="357" y="174"/>
                                                  <a:pt x="357" y="175"/>
                                                </a:cubicBezTo>
                                                <a:cubicBezTo>
                                                  <a:pt x="357" y="175"/>
                                                  <a:pt x="358" y="175"/>
                                                  <a:pt x="358" y="175"/>
                                                </a:cubicBezTo>
                                                <a:cubicBezTo>
                                                  <a:pt x="358" y="174"/>
                                                  <a:pt x="358" y="174"/>
                                                  <a:pt x="358" y="173"/>
                                                </a:cubicBezTo>
                                                <a:close/>
                                                <a:moveTo>
                                                  <a:pt x="578" y="175"/>
                                                </a:moveTo>
                                                <a:cubicBezTo>
                                                  <a:pt x="579" y="175"/>
                                                  <a:pt x="579" y="175"/>
                                                  <a:pt x="579" y="175"/>
                                                </a:cubicBezTo>
                                                <a:cubicBezTo>
                                                  <a:pt x="579" y="174"/>
                                                  <a:pt x="579" y="174"/>
                                                  <a:pt x="579" y="173"/>
                                                </a:cubicBezTo>
                                                <a:cubicBezTo>
                                                  <a:pt x="579" y="173"/>
                                                  <a:pt x="579" y="173"/>
                                                  <a:pt x="578" y="173"/>
                                                </a:cubicBezTo>
                                                <a:cubicBezTo>
                                                  <a:pt x="578" y="174"/>
                                                  <a:pt x="578" y="174"/>
                                                  <a:pt x="578" y="175"/>
                                                </a:cubicBezTo>
                                                <a:close/>
                                                <a:moveTo>
                                                  <a:pt x="578" y="178"/>
                                                </a:moveTo>
                                                <a:cubicBezTo>
                                                  <a:pt x="578" y="178"/>
                                                  <a:pt x="578" y="178"/>
                                                  <a:pt x="578" y="178"/>
                                                </a:cubicBezTo>
                                                <a:cubicBezTo>
                                                  <a:pt x="577" y="178"/>
                                                  <a:pt x="576" y="178"/>
                                                  <a:pt x="576" y="178"/>
                                                </a:cubicBezTo>
                                                <a:cubicBezTo>
                                                  <a:pt x="576" y="178"/>
                                                  <a:pt x="576" y="178"/>
                                                  <a:pt x="576" y="178"/>
                                                </a:cubicBezTo>
                                                <a:cubicBezTo>
                                                  <a:pt x="576" y="178"/>
                                                  <a:pt x="577" y="178"/>
                                                  <a:pt x="578" y="178"/>
                                                </a:cubicBezTo>
                                                <a:close/>
                                                <a:moveTo>
                                                  <a:pt x="574" y="183"/>
                                                </a:moveTo>
                                                <a:cubicBezTo>
                                                  <a:pt x="575" y="183"/>
                                                  <a:pt x="575" y="183"/>
                                                  <a:pt x="575" y="183"/>
                                                </a:cubicBezTo>
                                                <a:cubicBezTo>
                                                  <a:pt x="575" y="182"/>
                                                  <a:pt x="575" y="182"/>
                                                  <a:pt x="575" y="181"/>
                                                </a:cubicBezTo>
                                                <a:cubicBezTo>
                                                  <a:pt x="575" y="181"/>
                                                  <a:pt x="575" y="181"/>
                                                  <a:pt x="574" y="181"/>
                                                </a:cubicBezTo>
                                                <a:cubicBezTo>
                                                  <a:pt x="574" y="182"/>
                                                  <a:pt x="574" y="182"/>
                                                  <a:pt x="574" y="183"/>
                                                </a:cubicBezTo>
                                                <a:close/>
                                                <a:moveTo>
                                                  <a:pt x="590" y="184"/>
                                                </a:moveTo>
                                                <a:cubicBezTo>
                                                  <a:pt x="590" y="184"/>
                                                  <a:pt x="590" y="184"/>
                                                  <a:pt x="590" y="184"/>
                                                </a:cubicBezTo>
                                                <a:cubicBezTo>
                                                  <a:pt x="589" y="184"/>
                                                  <a:pt x="588" y="184"/>
                                                  <a:pt x="588" y="184"/>
                                                </a:cubicBezTo>
                                                <a:cubicBezTo>
                                                  <a:pt x="588" y="184"/>
                                                  <a:pt x="588" y="184"/>
                                                  <a:pt x="588" y="184"/>
                                                </a:cubicBezTo>
                                                <a:cubicBezTo>
                                                  <a:pt x="588" y="184"/>
                                                  <a:pt x="589" y="184"/>
                                                  <a:pt x="590" y="184"/>
                                                </a:cubicBezTo>
                                                <a:close/>
                                                <a:moveTo>
                                                  <a:pt x="573" y="185"/>
                                                </a:moveTo>
                                                <a:cubicBezTo>
                                                  <a:pt x="573" y="185"/>
                                                  <a:pt x="573" y="185"/>
                                                  <a:pt x="572" y="185"/>
                                                </a:cubicBezTo>
                                                <a:cubicBezTo>
                                                  <a:pt x="572" y="186"/>
                                                  <a:pt x="572" y="186"/>
                                                  <a:pt x="572" y="187"/>
                                                </a:cubicBezTo>
                                                <a:cubicBezTo>
                                                  <a:pt x="573" y="187"/>
                                                  <a:pt x="573" y="187"/>
                                                  <a:pt x="573" y="187"/>
                                                </a:cubicBezTo>
                                                <a:cubicBezTo>
                                                  <a:pt x="573" y="186"/>
                                                  <a:pt x="573" y="186"/>
                                                  <a:pt x="573" y="185"/>
                                                </a:cubicBezTo>
                                                <a:close/>
                                                <a:moveTo>
                                                  <a:pt x="336" y="188"/>
                                                </a:moveTo>
                                                <a:cubicBezTo>
                                                  <a:pt x="336" y="188"/>
                                                  <a:pt x="336" y="188"/>
                                                  <a:pt x="336" y="188"/>
                                                </a:cubicBezTo>
                                                <a:cubicBezTo>
                                                  <a:pt x="337" y="188"/>
                                                  <a:pt x="338" y="188"/>
                                                  <a:pt x="338" y="188"/>
                                                </a:cubicBezTo>
                                                <a:cubicBezTo>
                                                  <a:pt x="338" y="188"/>
                                                  <a:pt x="338" y="188"/>
                                                  <a:pt x="338" y="188"/>
                                                </a:cubicBezTo>
                                                <a:cubicBezTo>
                                                  <a:pt x="338" y="188"/>
                                                  <a:pt x="337" y="188"/>
                                                  <a:pt x="336" y="188"/>
                                                </a:cubicBezTo>
                                                <a:close/>
                                                <a:moveTo>
                                                  <a:pt x="363" y="189"/>
                                                </a:moveTo>
                                                <a:cubicBezTo>
                                                  <a:pt x="363" y="189"/>
                                                  <a:pt x="364" y="189"/>
                                                  <a:pt x="364" y="189"/>
                                                </a:cubicBezTo>
                                                <a:cubicBezTo>
                                                  <a:pt x="364" y="188"/>
                                                  <a:pt x="364" y="188"/>
                                                  <a:pt x="364" y="187"/>
                                                </a:cubicBezTo>
                                                <a:cubicBezTo>
                                                  <a:pt x="364" y="187"/>
                                                  <a:pt x="363" y="187"/>
                                                  <a:pt x="363" y="187"/>
                                                </a:cubicBezTo>
                                                <a:cubicBezTo>
                                                  <a:pt x="363" y="188"/>
                                                  <a:pt x="363" y="188"/>
                                                  <a:pt x="363" y="189"/>
                                                </a:cubicBezTo>
                                                <a:close/>
                                                <a:moveTo>
                                                  <a:pt x="628" y="188"/>
                                                </a:moveTo>
                                                <a:cubicBezTo>
                                                  <a:pt x="628" y="188"/>
                                                  <a:pt x="628" y="188"/>
                                                  <a:pt x="628" y="188"/>
                                                </a:cubicBezTo>
                                                <a:cubicBezTo>
                                                  <a:pt x="629" y="188"/>
                                                  <a:pt x="629" y="188"/>
                                                  <a:pt x="630" y="188"/>
                                                </a:cubicBezTo>
                                                <a:cubicBezTo>
                                                  <a:pt x="630" y="188"/>
                                                  <a:pt x="630" y="188"/>
                                                  <a:pt x="630" y="188"/>
                                                </a:cubicBezTo>
                                                <a:cubicBezTo>
                                                  <a:pt x="629" y="188"/>
                                                  <a:pt x="629" y="188"/>
                                                  <a:pt x="628" y="188"/>
                                                </a:cubicBezTo>
                                                <a:close/>
                                                <a:moveTo>
                                                  <a:pt x="340" y="191"/>
                                                </a:moveTo>
                                                <a:cubicBezTo>
                                                  <a:pt x="339" y="191"/>
                                                  <a:pt x="339" y="191"/>
                                                  <a:pt x="339" y="191"/>
                                                </a:cubicBezTo>
                                                <a:cubicBezTo>
                                                  <a:pt x="339" y="192"/>
                                                  <a:pt x="339" y="193"/>
                                                  <a:pt x="339" y="193"/>
                                                </a:cubicBezTo>
                                                <a:cubicBezTo>
                                                  <a:pt x="339" y="193"/>
                                                  <a:pt x="339" y="193"/>
                                                  <a:pt x="340" y="193"/>
                                                </a:cubicBezTo>
                                                <a:cubicBezTo>
                                                  <a:pt x="340" y="193"/>
                                                  <a:pt x="340" y="192"/>
                                                  <a:pt x="340" y="191"/>
                                                </a:cubicBezTo>
                                                <a:close/>
                                                <a:moveTo>
                                                  <a:pt x="353" y="193"/>
                                                </a:moveTo>
                                                <a:cubicBezTo>
                                                  <a:pt x="353" y="193"/>
                                                  <a:pt x="353" y="193"/>
                                                  <a:pt x="354" y="193"/>
                                                </a:cubicBezTo>
                                                <a:cubicBezTo>
                                                  <a:pt x="354" y="193"/>
                                                  <a:pt x="354" y="192"/>
                                                  <a:pt x="354" y="191"/>
                                                </a:cubicBezTo>
                                                <a:cubicBezTo>
                                                  <a:pt x="353" y="191"/>
                                                  <a:pt x="353" y="191"/>
                                                  <a:pt x="353" y="191"/>
                                                </a:cubicBezTo>
                                                <a:cubicBezTo>
                                                  <a:pt x="353" y="192"/>
                                                  <a:pt x="353" y="193"/>
                                                  <a:pt x="353" y="193"/>
                                                </a:cubicBezTo>
                                                <a:close/>
                                                <a:moveTo>
                                                  <a:pt x="570" y="195"/>
                                                </a:moveTo>
                                                <a:cubicBezTo>
                                                  <a:pt x="570" y="194"/>
                                                  <a:pt x="570" y="194"/>
                                                  <a:pt x="570" y="194"/>
                                                </a:cubicBezTo>
                                                <a:cubicBezTo>
                                                  <a:pt x="569" y="194"/>
                                                  <a:pt x="568" y="194"/>
                                                  <a:pt x="568" y="194"/>
                                                </a:cubicBezTo>
                                                <a:cubicBezTo>
                                                  <a:pt x="568" y="194"/>
                                                  <a:pt x="568" y="194"/>
                                                  <a:pt x="568" y="195"/>
                                                </a:cubicBezTo>
                                                <a:cubicBezTo>
                                                  <a:pt x="568" y="195"/>
                                                  <a:pt x="569" y="195"/>
                                                  <a:pt x="570" y="195"/>
                                                </a:cubicBezTo>
                                                <a:close/>
                                                <a:moveTo>
                                                  <a:pt x="356" y="197"/>
                                                </a:moveTo>
                                                <a:cubicBezTo>
                                                  <a:pt x="356" y="196"/>
                                                  <a:pt x="356" y="196"/>
                                                  <a:pt x="356" y="196"/>
                                                </a:cubicBezTo>
                                                <a:cubicBezTo>
                                                  <a:pt x="356" y="196"/>
                                                  <a:pt x="355" y="196"/>
                                                  <a:pt x="354" y="196"/>
                                                </a:cubicBezTo>
                                                <a:cubicBezTo>
                                                  <a:pt x="354" y="196"/>
                                                  <a:pt x="354" y="196"/>
                                                  <a:pt x="354" y="197"/>
                                                </a:cubicBezTo>
                                                <a:cubicBezTo>
                                                  <a:pt x="355" y="197"/>
                                                  <a:pt x="356" y="197"/>
                                                  <a:pt x="356" y="197"/>
                                                </a:cubicBezTo>
                                                <a:close/>
                                                <a:moveTo>
                                                  <a:pt x="167" y="598"/>
                                                </a:moveTo>
                                                <a:cubicBezTo>
                                                  <a:pt x="167" y="598"/>
                                                  <a:pt x="167" y="599"/>
                                                  <a:pt x="167" y="599"/>
                                                </a:cubicBezTo>
                                                <a:cubicBezTo>
                                                  <a:pt x="168" y="599"/>
                                                  <a:pt x="169" y="599"/>
                                                  <a:pt x="169" y="599"/>
                                                </a:cubicBezTo>
                                                <a:cubicBezTo>
                                                  <a:pt x="169" y="599"/>
                                                  <a:pt x="169" y="598"/>
                                                  <a:pt x="169" y="598"/>
                                                </a:cubicBezTo>
                                                <a:cubicBezTo>
                                                  <a:pt x="169" y="598"/>
                                                  <a:pt x="168" y="598"/>
                                                  <a:pt x="167" y="598"/>
                                                </a:cubicBezTo>
                                                <a:close/>
                                                <a:moveTo>
                                                  <a:pt x="159" y="376"/>
                                                </a:moveTo>
                                                <a:cubicBezTo>
                                                  <a:pt x="159" y="375"/>
                                                  <a:pt x="159" y="375"/>
                                                  <a:pt x="159" y="375"/>
                                                </a:cubicBezTo>
                                                <a:cubicBezTo>
                                                  <a:pt x="159" y="375"/>
                                                  <a:pt x="158" y="375"/>
                                                  <a:pt x="157" y="375"/>
                                                </a:cubicBezTo>
                                                <a:cubicBezTo>
                                                  <a:pt x="157" y="375"/>
                                                  <a:pt x="157" y="375"/>
                                                  <a:pt x="157" y="376"/>
                                                </a:cubicBezTo>
                                                <a:cubicBezTo>
                                                  <a:pt x="158" y="376"/>
                                                  <a:pt x="159" y="376"/>
                                                  <a:pt x="159" y="376"/>
                                                </a:cubicBezTo>
                                                <a:close/>
                                                <a:moveTo>
                                                  <a:pt x="670" y="475"/>
                                                </a:moveTo>
                                                <a:cubicBezTo>
                                                  <a:pt x="669" y="475"/>
                                                  <a:pt x="669" y="475"/>
                                                  <a:pt x="669" y="475"/>
                                                </a:cubicBezTo>
                                                <a:cubicBezTo>
                                                  <a:pt x="669" y="476"/>
                                                  <a:pt x="669" y="476"/>
                                                  <a:pt x="669" y="477"/>
                                                </a:cubicBezTo>
                                                <a:cubicBezTo>
                                                  <a:pt x="669" y="477"/>
                                                  <a:pt x="669" y="477"/>
                                                  <a:pt x="670" y="477"/>
                                                </a:cubicBezTo>
                                                <a:cubicBezTo>
                                                  <a:pt x="670" y="476"/>
                                                  <a:pt x="670" y="476"/>
                                                  <a:pt x="670" y="475"/>
                                                </a:cubicBezTo>
                                                <a:close/>
                                                <a:moveTo>
                                                  <a:pt x="249" y="477"/>
                                                </a:moveTo>
                                                <a:cubicBezTo>
                                                  <a:pt x="249" y="477"/>
                                                  <a:pt x="249" y="477"/>
                                                  <a:pt x="248" y="477"/>
                                                </a:cubicBezTo>
                                                <a:cubicBezTo>
                                                  <a:pt x="248" y="478"/>
                                                  <a:pt x="248" y="478"/>
                                                  <a:pt x="248" y="479"/>
                                                </a:cubicBezTo>
                                                <a:cubicBezTo>
                                                  <a:pt x="249" y="479"/>
                                                  <a:pt x="249" y="479"/>
                                                  <a:pt x="249" y="479"/>
                                                </a:cubicBezTo>
                                                <a:cubicBezTo>
                                                  <a:pt x="249" y="478"/>
                                                  <a:pt x="249" y="478"/>
                                                  <a:pt x="249" y="477"/>
                                                </a:cubicBezTo>
                                                <a:close/>
                                                <a:moveTo>
                                                  <a:pt x="678" y="478"/>
                                                </a:moveTo>
                                                <a:cubicBezTo>
                                                  <a:pt x="678" y="478"/>
                                                  <a:pt x="678" y="478"/>
                                                  <a:pt x="678" y="478"/>
                                                </a:cubicBezTo>
                                                <a:cubicBezTo>
                                                  <a:pt x="678" y="478"/>
                                                  <a:pt x="677" y="478"/>
                                                  <a:pt x="676" y="478"/>
                                                </a:cubicBezTo>
                                                <a:cubicBezTo>
                                                  <a:pt x="676" y="478"/>
                                                  <a:pt x="676" y="478"/>
                                                  <a:pt x="676" y="478"/>
                                                </a:cubicBezTo>
                                                <a:cubicBezTo>
                                                  <a:pt x="677" y="478"/>
                                                  <a:pt x="678" y="478"/>
                                                  <a:pt x="678" y="478"/>
                                                </a:cubicBezTo>
                                                <a:close/>
                                                <a:moveTo>
                                                  <a:pt x="681" y="513"/>
                                                </a:moveTo>
                                                <a:cubicBezTo>
                                                  <a:pt x="681" y="513"/>
                                                  <a:pt x="681" y="513"/>
                                                  <a:pt x="682" y="513"/>
                                                </a:cubicBezTo>
                                                <a:cubicBezTo>
                                                  <a:pt x="682" y="512"/>
                                                  <a:pt x="682" y="512"/>
                                                  <a:pt x="682" y="511"/>
                                                </a:cubicBezTo>
                                                <a:cubicBezTo>
                                                  <a:pt x="681" y="511"/>
                                                  <a:pt x="681" y="511"/>
                                                  <a:pt x="681" y="511"/>
                                                </a:cubicBezTo>
                                                <a:cubicBezTo>
                                                  <a:pt x="681" y="512"/>
                                                  <a:pt x="681" y="512"/>
                                                  <a:pt x="681" y="513"/>
                                                </a:cubicBezTo>
                                                <a:close/>
                                                <a:moveTo>
                                                  <a:pt x="672" y="507"/>
                                                </a:moveTo>
                                                <a:cubicBezTo>
                                                  <a:pt x="671" y="507"/>
                                                  <a:pt x="671" y="507"/>
                                                  <a:pt x="671" y="507"/>
                                                </a:cubicBezTo>
                                                <a:cubicBezTo>
                                                  <a:pt x="671" y="508"/>
                                                  <a:pt x="671" y="508"/>
                                                  <a:pt x="671" y="509"/>
                                                </a:cubicBezTo>
                                                <a:cubicBezTo>
                                                  <a:pt x="671" y="509"/>
                                                  <a:pt x="671" y="509"/>
                                                  <a:pt x="672" y="509"/>
                                                </a:cubicBezTo>
                                                <a:cubicBezTo>
                                                  <a:pt x="672" y="508"/>
                                                  <a:pt x="672" y="508"/>
                                                  <a:pt x="672" y="507"/>
                                                </a:cubicBezTo>
                                                <a:close/>
                                                <a:moveTo>
                                                  <a:pt x="664" y="483"/>
                                                </a:moveTo>
                                                <a:cubicBezTo>
                                                  <a:pt x="663" y="483"/>
                                                  <a:pt x="663" y="483"/>
                                                  <a:pt x="663" y="483"/>
                                                </a:cubicBezTo>
                                                <a:cubicBezTo>
                                                  <a:pt x="663" y="484"/>
                                                  <a:pt x="663" y="484"/>
                                                  <a:pt x="663" y="485"/>
                                                </a:cubicBezTo>
                                                <a:cubicBezTo>
                                                  <a:pt x="663" y="485"/>
                                                  <a:pt x="663" y="485"/>
                                                  <a:pt x="664" y="485"/>
                                                </a:cubicBezTo>
                                                <a:cubicBezTo>
                                                  <a:pt x="664" y="484"/>
                                                  <a:pt x="664" y="484"/>
                                                  <a:pt x="664" y="483"/>
                                                </a:cubicBezTo>
                                                <a:close/>
                                                <a:moveTo>
                                                  <a:pt x="381" y="743"/>
                                                </a:moveTo>
                                                <a:cubicBezTo>
                                                  <a:pt x="381" y="743"/>
                                                  <a:pt x="381" y="744"/>
                                                  <a:pt x="381" y="744"/>
                                                </a:cubicBezTo>
                                                <a:cubicBezTo>
                                                  <a:pt x="381" y="744"/>
                                                  <a:pt x="382" y="744"/>
                                                  <a:pt x="383" y="744"/>
                                                </a:cubicBezTo>
                                                <a:cubicBezTo>
                                                  <a:pt x="383" y="744"/>
                                                  <a:pt x="383" y="743"/>
                                                  <a:pt x="383" y="743"/>
                                                </a:cubicBezTo>
                                                <a:cubicBezTo>
                                                  <a:pt x="382" y="743"/>
                                                  <a:pt x="381" y="743"/>
                                                  <a:pt x="381" y="743"/>
                                                </a:cubicBezTo>
                                                <a:close/>
                                                <a:moveTo>
                                                  <a:pt x="682" y="489"/>
                                                </a:moveTo>
                                                <a:cubicBezTo>
                                                  <a:pt x="681" y="489"/>
                                                  <a:pt x="681" y="489"/>
                                                  <a:pt x="681" y="489"/>
                                                </a:cubicBezTo>
                                                <a:cubicBezTo>
                                                  <a:pt x="681" y="490"/>
                                                  <a:pt x="681" y="490"/>
                                                  <a:pt x="681" y="491"/>
                                                </a:cubicBezTo>
                                                <a:cubicBezTo>
                                                  <a:pt x="681" y="491"/>
                                                  <a:pt x="681" y="491"/>
                                                  <a:pt x="682" y="491"/>
                                                </a:cubicBezTo>
                                                <a:cubicBezTo>
                                                  <a:pt x="682" y="490"/>
                                                  <a:pt x="682" y="490"/>
                                                  <a:pt x="682" y="489"/>
                                                </a:cubicBezTo>
                                                <a:close/>
                                                <a:moveTo>
                                                  <a:pt x="687" y="493"/>
                                                </a:moveTo>
                                                <a:cubicBezTo>
                                                  <a:pt x="687" y="493"/>
                                                  <a:pt x="687" y="493"/>
                                                  <a:pt x="688" y="493"/>
                                                </a:cubicBezTo>
                                                <a:cubicBezTo>
                                                  <a:pt x="688" y="492"/>
                                                  <a:pt x="688" y="492"/>
                                                  <a:pt x="688" y="491"/>
                                                </a:cubicBezTo>
                                                <a:cubicBezTo>
                                                  <a:pt x="687" y="491"/>
                                                  <a:pt x="687" y="491"/>
                                                  <a:pt x="687" y="491"/>
                                                </a:cubicBezTo>
                                                <a:cubicBezTo>
                                                  <a:pt x="687" y="492"/>
                                                  <a:pt x="687" y="492"/>
                                                  <a:pt x="687" y="493"/>
                                                </a:cubicBezTo>
                                                <a:close/>
                                                <a:moveTo>
                                                  <a:pt x="230" y="495"/>
                                                </a:moveTo>
                                                <a:cubicBezTo>
                                                  <a:pt x="231" y="495"/>
                                                  <a:pt x="231" y="495"/>
                                                  <a:pt x="231" y="495"/>
                                                </a:cubicBezTo>
                                                <a:cubicBezTo>
                                                  <a:pt x="231" y="494"/>
                                                  <a:pt x="231" y="494"/>
                                                  <a:pt x="231" y="493"/>
                                                </a:cubicBezTo>
                                                <a:cubicBezTo>
                                                  <a:pt x="231" y="493"/>
                                                  <a:pt x="231" y="493"/>
                                                  <a:pt x="230" y="493"/>
                                                </a:cubicBezTo>
                                                <a:cubicBezTo>
                                                  <a:pt x="230" y="494"/>
                                                  <a:pt x="230" y="494"/>
                                                  <a:pt x="230" y="495"/>
                                                </a:cubicBezTo>
                                                <a:close/>
                                                <a:moveTo>
                                                  <a:pt x="732" y="427"/>
                                                </a:moveTo>
                                                <a:cubicBezTo>
                                                  <a:pt x="732" y="427"/>
                                                  <a:pt x="731" y="427"/>
                                                  <a:pt x="731" y="427"/>
                                                </a:cubicBezTo>
                                                <a:cubicBezTo>
                                                  <a:pt x="731" y="427"/>
                                                  <a:pt x="731" y="428"/>
                                                  <a:pt x="731" y="429"/>
                                                </a:cubicBezTo>
                                                <a:cubicBezTo>
                                                  <a:pt x="731" y="429"/>
                                                  <a:pt x="732" y="429"/>
                                                  <a:pt x="732" y="429"/>
                                                </a:cubicBezTo>
                                                <a:cubicBezTo>
                                                  <a:pt x="732" y="428"/>
                                                  <a:pt x="732" y="427"/>
                                                  <a:pt x="732" y="427"/>
                                                </a:cubicBezTo>
                                                <a:close/>
                                                <a:moveTo>
                                                  <a:pt x="330" y="252"/>
                                                </a:moveTo>
                                                <a:cubicBezTo>
                                                  <a:pt x="329" y="252"/>
                                                  <a:pt x="329" y="252"/>
                                                  <a:pt x="329" y="252"/>
                                                </a:cubicBezTo>
                                                <a:cubicBezTo>
                                                  <a:pt x="329" y="252"/>
                                                  <a:pt x="329" y="253"/>
                                                  <a:pt x="329" y="254"/>
                                                </a:cubicBezTo>
                                                <a:cubicBezTo>
                                                  <a:pt x="329" y="254"/>
                                                  <a:pt x="329" y="254"/>
                                                  <a:pt x="330" y="254"/>
                                                </a:cubicBezTo>
                                                <a:cubicBezTo>
                                                  <a:pt x="330" y="253"/>
                                                  <a:pt x="330" y="252"/>
                                                  <a:pt x="330" y="252"/>
                                                </a:cubicBezTo>
                                                <a:close/>
                                                <a:moveTo>
                                                  <a:pt x="675" y="547"/>
                                                </a:moveTo>
                                                <a:cubicBezTo>
                                                  <a:pt x="675" y="547"/>
                                                  <a:pt x="675" y="547"/>
                                                  <a:pt x="676" y="547"/>
                                                </a:cubicBezTo>
                                                <a:cubicBezTo>
                                                  <a:pt x="676" y="547"/>
                                                  <a:pt x="676" y="546"/>
                                                  <a:pt x="676" y="545"/>
                                                </a:cubicBezTo>
                                                <a:cubicBezTo>
                                                  <a:pt x="675" y="545"/>
                                                  <a:pt x="675" y="545"/>
                                                  <a:pt x="675" y="545"/>
                                                </a:cubicBezTo>
                                                <a:cubicBezTo>
                                                  <a:pt x="675" y="546"/>
                                                  <a:pt x="675" y="547"/>
                                                  <a:pt x="675" y="547"/>
                                                </a:cubicBezTo>
                                                <a:close/>
                                                <a:moveTo>
                                                  <a:pt x="763" y="626"/>
                                                </a:moveTo>
                                                <a:cubicBezTo>
                                                  <a:pt x="763" y="627"/>
                                                  <a:pt x="763" y="627"/>
                                                  <a:pt x="763" y="627"/>
                                                </a:cubicBezTo>
                                                <a:cubicBezTo>
                                                  <a:pt x="763" y="627"/>
                                                  <a:pt x="764" y="627"/>
                                                  <a:pt x="765" y="627"/>
                                                </a:cubicBezTo>
                                                <a:cubicBezTo>
                                                  <a:pt x="765" y="627"/>
                                                  <a:pt x="765" y="627"/>
                                                  <a:pt x="765" y="626"/>
                                                </a:cubicBezTo>
                                                <a:cubicBezTo>
                                                  <a:pt x="764" y="626"/>
                                                  <a:pt x="763" y="626"/>
                                                  <a:pt x="763" y="626"/>
                                                </a:cubicBezTo>
                                                <a:close/>
                                                <a:moveTo>
                                                  <a:pt x="207" y="419"/>
                                                </a:moveTo>
                                                <a:cubicBezTo>
                                                  <a:pt x="207" y="419"/>
                                                  <a:pt x="206" y="419"/>
                                                  <a:pt x="206" y="419"/>
                                                </a:cubicBezTo>
                                                <a:cubicBezTo>
                                                  <a:pt x="206" y="419"/>
                                                  <a:pt x="206" y="420"/>
                                                  <a:pt x="206" y="421"/>
                                                </a:cubicBezTo>
                                                <a:cubicBezTo>
                                                  <a:pt x="206" y="421"/>
                                                  <a:pt x="207" y="421"/>
                                                  <a:pt x="207" y="421"/>
                                                </a:cubicBezTo>
                                                <a:cubicBezTo>
                                                  <a:pt x="207" y="420"/>
                                                  <a:pt x="207" y="419"/>
                                                  <a:pt x="207" y="419"/>
                                                </a:cubicBezTo>
                                                <a:close/>
                                                <a:moveTo>
                                                  <a:pt x="688" y="248"/>
                                                </a:moveTo>
                                                <a:cubicBezTo>
                                                  <a:pt x="687" y="248"/>
                                                  <a:pt x="687" y="248"/>
                                                  <a:pt x="687" y="248"/>
                                                </a:cubicBezTo>
                                                <a:cubicBezTo>
                                                  <a:pt x="687" y="248"/>
                                                  <a:pt x="687" y="249"/>
                                                  <a:pt x="687" y="250"/>
                                                </a:cubicBezTo>
                                                <a:cubicBezTo>
                                                  <a:pt x="687" y="250"/>
                                                  <a:pt x="687" y="250"/>
                                                  <a:pt x="688" y="250"/>
                                                </a:cubicBezTo>
                                                <a:cubicBezTo>
                                                  <a:pt x="688" y="249"/>
                                                  <a:pt x="688" y="248"/>
                                                  <a:pt x="688" y="248"/>
                                                </a:cubicBezTo>
                                                <a:close/>
                                                <a:moveTo>
                                                  <a:pt x="585" y="773"/>
                                                </a:moveTo>
                                                <a:cubicBezTo>
                                                  <a:pt x="585" y="773"/>
                                                  <a:pt x="585" y="773"/>
                                                  <a:pt x="584" y="773"/>
                                                </a:cubicBezTo>
                                                <a:cubicBezTo>
                                                  <a:pt x="584" y="773"/>
                                                  <a:pt x="584" y="774"/>
                                                  <a:pt x="584" y="775"/>
                                                </a:cubicBezTo>
                                                <a:cubicBezTo>
                                                  <a:pt x="585" y="775"/>
                                                  <a:pt x="585" y="775"/>
                                                  <a:pt x="585" y="775"/>
                                                </a:cubicBezTo>
                                                <a:cubicBezTo>
                                                  <a:pt x="585" y="774"/>
                                                  <a:pt x="585" y="773"/>
                                                  <a:pt x="585" y="773"/>
                                                </a:cubicBezTo>
                                                <a:close/>
                                                <a:moveTo>
                                                  <a:pt x="706" y="463"/>
                                                </a:moveTo>
                                                <a:cubicBezTo>
                                                  <a:pt x="706" y="464"/>
                                                  <a:pt x="706" y="464"/>
                                                  <a:pt x="706" y="464"/>
                                                </a:cubicBezTo>
                                                <a:cubicBezTo>
                                                  <a:pt x="707" y="464"/>
                                                  <a:pt x="708" y="464"/>
                                                  <a:pt x="708" y="464"/>
                                                </a:cubicBezTo>
                                                <a:cubicBezTo>
                                                  <a:pt x="708" y="464"/>
                                                  <a:pt x="708" y="464"/>
                                                  <a:pt x="708" y="463"/>
                                                </a:cubicBezTo>
                                                <a:cubicBezTo>
                                                  <a:pt x="708" y="463"/>
                                                  <a:pt x="707" y="463"/>
                                                  <a:pt x="706" y="463"/>
                                                </a:cubicBezTo>
                                                <a:close/>
                                                <a:moveTo>
                                                  <a:pt x="600" y="243"/>
                                                </a:moveTo>
                                                <a:cubicBezTo>
                                                  <a:pt x="601" y="243"/>
                                                  <a:pt x="601" y="243"/>
                                                  <a:pt x="601" y="243"/>
                                                </a:cubicBezTo>
                                                <a:cubicBezTo>
                                                  <a:pt x="601" y="243"/>
                                                  <a:pt x="601" y="242"/>
                                                  <a:pt x="601" y="241"/>
                                                </a:cubicBezTo>
                                                <a:cubicBezTo>
                                                  <a:pt x="601" y="241"/>
                                                  <a:pt x="601" y="241"/>
                                                  <a:pt x="600" y="241"/>
                                                </a:cubicBezTo>
                                                <a:cubicBezTo>
                                                  <a:pt x="600" y="242"/>
                                                  <a:pt x="600" y="243"/>
                                                  <a:pt x="600" y="243"/>
                                                </a:cubicBezTo>
                                                <a:close/>
                                                <a:moveTo>
                                                  <a:pt x="664" y="493"/>
                                                </a:moveTo>
                                                <a:cubicBezTo>
                                                  <a:pt x="663" y="493"/>
                                                  <a:pt x="663" y="493"/>
                                                  <a:pt x="663" y="493"/>
                                                </a:cubicBezTo>
                                                <a:cubicBezTo>
                                                  <a:pt x="663" y="494"/>
                                                  <a:pt x="663" y="494"/>
                                                  <a:pt x="663" y="495"/>
                                                </a:cubicBezTo>
                                                <a:cubicBezTo>
                                                  <a:pt x="663" y="495"/>
                                                  <a:pt x="663" y="495"/>
                                                  <a:pt x="664" y="495"/>
                                                </a:cubicBezTo>
                                                <a:cubicBezTo>
                                                  <a:pt x="664" y="494"/>
                                                  <a:pt x="664" y="494"/>
                                                  <a:pt x="664" y="493"/>
                                                </a:cubicBezTo>
                                                <a:close/>
                                                <a:moveTo>
                                                  <a:pt x="256" y="497"/>
                                                </a:moveTo>
                                                <a:cubicBezTo>
                                                  <a:pt x="257" y="497"/>
                                                  <a:pt x="257" y="497"/>
                                                  <a:pt x="257" y="497"/>
                                                </a:cubicBezTo>
                                                <a:cubicBezTo>
                                                  <a:pt x="257" y="496"/>
                                                  <a:pt x="257" y="496"/>
                                                  <a:pt x="257" y="495"/>
                                                </a:cubicBezTo>
                                                <a:cubicBezTo>
                                                  <a:pt x="257" y="495"/>
                                                  <a:pt x="257" y="495"/>
                                                  <a:pt x="256" y="495"/>
                                                </a:cubicBezTo>
                                                <a:cubicBezTo>
                                                  <a:pt x="256" y="496"/>
                                                  <a:pt x="256" y="496"/>
                                                  <a:pt x="256" y="497"/>
                                                </a:cubicBezTo>
                                                <a:close/>
                                                <a:moveTo>
                                                  <a:pt x="800" y="541"/>
                                                </a:moveTo>
                                                <a:cubicBezTo>
                                                  <a:pt x="800" y="541"/>
                                                  <a:pt x="800" y="541"/>
                                                  <a:pt x="800" y="541"/>
                                                </a:cubicBezTo>
                                                <a:cubicBezTo>
                                                  <a:pt x="800" y="541"/>
                                                  <a:pt x="800" y="540"/>
                                                  <a:pt x="800" y="539"/>
                                                </a:cubicBezTo>
                                                <a:cubicBezTo>
                                                  <a:pt x="800" y="539"/>
                                                  <a:pt x="800" y="539"/>
                                                  <a:pt x="800" y="539"/>
                                                </a:cubicBezTo>
                                                <a:cubicBezTo>
                                                  <a:pt x="800" y="540"/>
                                                  <a:pt x="800" y="541"/>
                                                  <a:pt x="800" y="541"/>
                                                </a:cubicBezTo>
                                                <a:close/>
                                                <a:moveTo>
                                                  <a:pt x="669" y="497"/>
                                                </a:moveTo>
                                                <a:cubicBezTo>
                                                  <a:pt x="669" y="497"/>
                                                  <a:pt x="669" y="497"/>
                                                  <a:pt x="670" y="497"/>
                                                </a:cubicBezTo>
                                                <a:cubicBezTo>
                                                  <a:pt x="670" y="496"/>
                                                  <a:pt x="670" y="496"/>
                                                  <a:pt x="670" y="495"/>
                                                </a:cubicBezTo>
                                                <a:cubicBezTo>
                                                  <a:pt x="669" y="495"/>
                                                  <a:pt x="669" y="495"/>
                                                  <a:pt x="669" y="495"/>
                                                </a:cubicBezTo>
                                                <a:cubicBezTo>
                                                  <a:pt x="669" y="496"/>
                                                  <a:pt x="669" y="496"/>
                                                  <a:pt x="669" y="497"/>
                                                </a:cubicBezTo>
                                                <a:close/>
                                                <a:moveTo>
                                                  <a:pt x="674" y="497"/>
                                                </a:moveTo>
                                                <a:cubicBezTo>
                                                  <a:pt x="673" y="497"/>
                                                  <a:pt x="673" y="497"/>
                                                  <a:pt x="673" y="497"/>
                                                </a:cubicBezTo>
                                                <a:cubicBezTo>
                                                  <a:pt x="673" y="498"/>
                                                  <a:pt x="673" y="498"/>
                                                  <a:pt x="673" y="499"/>
                                                </a:cubicBezTo>
                                                <a:cubicBezTo>
                                                  <a:pt x="673" y="499"/>
                                                  <a:pt x="673" y="499"/>
                                                  <a:pt x="674" y="499"/>
                                                </a:cubicBezTo>
                                                <a:cubicBezTo>
                                                  <a:pt x="674" y="498"/>
                                                  <a:pt x="674" y="498"/>
                                                  <a:pt x="674" y="497"/>
                                                </a:cubicBezTo>
                                                <a:close/>
                                                <a:moveTo>
                                                  <a:pt x="580" y="239"/>
                                                </a:moveTo>
                                                <a:cubicBezTo>
                                                  <a:pt x="581" y="239"/>
                                                  <a:pt x="581" y="239"/>
                                                  <a:pt x="581" y="239"/>
                                                </a:cubicBezTo>
                                                <a:cubicBezTo>
                                                  <a:pt x="581" y="239"/>
                                                  <a:pt x="581" y="238"/>
                                                  <a:pt x="581" y="237"/>
                                                </a:cubicBezTo>
                                                <a:cubicBezTo>
                                                  <a:pt x="581" y="237"/>
                                                  <a:pt x="581" y="237"/>
                                                  <a:pt x="580" y="237"/>
                                                </a:cubicBezTo>
                                                <a:cubicBezTo>
                                                  <a:pt x="580" y="238"/>
                                                  <a:pt x="580" y="239"/>
                                                  <a:pt x="580" y="239"/>
                                                </a:cubicBezTo>
                                                <a:close/>
                                                <a:moveTo>
                                                  <a:pt x="678" y="536"/>
                                                </a:moveTo>
                                                <a:cubicBezTo>
                                                  <a:pt x="678" y="536"/>
                                                  <a:pt x="678" y="536"/>
                                                  <a:pt x="678" y="537"/>
                                                </a:cubicBezTo>
                                                <a:cubicBezTo>
                                                  <a:pt x="679" y="537"/>
                                                  <a:pt x="680" y="537"/>
                                                  <a:pt x="680" y="537"/>
                                                </a:cubicBezTo>
                                                <a:cubicBezTo>
                                                  <a:pt x="680" y="536"/>
                                                  <a:pt x="680" y="536"/>
                                                  <a:pt x="680" y="536"/>
                                                </a:cubicBezTo>
                                                <a:cubicBezTo>
                                                  <a:pt x="680" y="536"/>
                                                  <a:pt x="679" y="536"/>
                                                  <a:pt x="678" y="536"/>
                                                </a:cubicBezTo>
                                                <a:close/>
                                                <a:moveTo>
                                                  <a:pt x="187" y="536"/>
                                                </a:moveTo>
                                                <a:cubicBezTo>
                                                  <a:pt x="187" y="536"/>
                                                  <a:pt x="187" y="536"/>
                                                  <a:pt x="187" y="537"/>
                                                </a:cubicBezTo>
                                                <a:cubicBezTo>
                                                  <a:pt x="188" y="537"/>
                                                  <a:pt x="189" y="537"/>
                                                  <a:pt x="189" y="537"/>
                                                </a:cubicBezTo>
                                                <a:cubicBezTo>
                                                  <a:pt x="189" y="536"/>
                                                  <a:pt x="189" y="536"/>
                                                  <a:pt x="189" y="536"/>
                                                </a:cubicBezTo>
                                                <a:cubicBezTo>
                                                  <a:pt x="189" y="536"/>
                                                  <a:pt x="188" y="536"/>
                                                  <a:pt x="187" y="536"/>
                                                </a:cubicBezTo>
                                                <a:close/>
                                                <a:moveTo>
                                                  <a:pt x="679" y="501"/>
                                                </a:moveTo>
                                                <a:cubicBezTo>
                                                  <a:pt x="679" y="501"/>
                                                  <a:pt x="679" y="501"/>
                                                  <a:pt x="680" y="501"/>
                                                </a:cubicBezTo>
                                                <a:cubicBezTo>
                                                  <a:pt x="680" y="500"/>
                                                  <a:pt x="680" y="500"/>
                                                  <a:pt x="680" y="499"/>
                                                </a:cubicBezTo>
                                                <a:cubicBezTo>
                                                  <a:pt x="679" y="499"/>
                                                  <a:pt x="679" y="499"/>
                                                  <a:pt x="679" y="499"/>
                                                </a:cubicBezTo>
                                                <a:cubicBezTo>
                                                  <a:pt x="679" y="500"/>
                                                  <a:pt x="679" y="500"/>
                                                  <a:pt x="679" y="501"/>
                                                </a:cubicBezTo>
                                                <a:close/>
                                                <a:moveTo>
                                                  <a:pt x="238" y="674"/>
                                                </a:moveTo>
                                                <a:cubicBezTo>
                                                  <a:pt x="239" y="674"/>
                                                  <a:pt x="239" y="674"/>
                                                  <a:pt x="239" y="674"/>
                                                </a:cubicBezTo>
                                                <a:cubicBezTo>
                                                  <a:pt x="239" y="673"/>
                                                  <a:pt x="239" y="673"/>
                                                  <a:pt x="239" y="672"/>
                                                </a:cubicBezTo>
                                                <a:cubicBezTo>
                                                  <a:pt x="239" y="672"/>
                                                  <a:pt x="239" y="672"/>
                                                  <a:pt x="238" y="672"/>
                                                </a:cubicBezTo>
                                                <a:cubicBezTo>
                                                  <a:pt x="238" y="673"/>
                                                  <a:pt x="238" y="673"/>
                                                  <a:pt x="238" y="674"/>
                                                </a:cubicBezTo>
                                                <a:close/>
                                                <a:moveTo>
                                                  <a:pt x="676" y="533"/>
                                                </a:moveTo>
                                                <a:cubicBezTo>
                                                  <a:pt x="675" y="533"/>
                                                  <a:pt x="675" y="533"/>
                                                  <a:pt x="675" y="533"/>
                                                </a:cubicBezTo>
                                                <a:cubicBezTo>
                                                  <a:pt x="675" y="534"/>
                                                  <a:pt x="675" y="535"/>
                                                  <a:pt x="675" y="535"/>
                                                </a:cubicBezTo>
                                                <a:cubicBezTo>
                                                  <a:pt x="675" y="535"/>
                                                  <a:pt x="675" y="535"/>
                                                  <a:pt x="676" y="535"/>
                                                </a:cubicBezTo>
                                                <a:cubicBezTo>
                                                  <a:pt x="676" y="535"/>
                                                  <a:pt x="676" y="534"/>
                                                  <a:pt x="676" y="533"/>
                                                </a:cubicBezTo>
                                                <a:close/>
                                                <a:moveTo>
                                                  <a:pt x="815" y="440"/>
                                                </a:moveTo>
                                                <a:cubicBezTo>
                                                  <a:pt x="815" y="440"/>
                                                  <a:pt x="815" y="440"/>
                                                  <a:pt x="815" y="439"/>
                                                </a:cubicBezTo>
                                                <a:cubicBezTo>
                                                  <a:pt x="814" y="439"/>
                                                  <a:pt x="814" y="439"/>
                                                  <a:pt x="813" y="439"/>
                                                </a:cubicBezTo>
                                                <a:cubicBezTo>
                                                  <a:pt x="813" y="440"/>
                                                  <a:pt x="813" y="440"/>
                                                  <a:pt x="813" y="440"/>
                                                </a:cubicBezTo>
                                                <a:cubicBezTo>
                                                  <a:pt x="814" y="440"/>
                                                  <a:pt x="814" y="440"/>
                                                  <a:pt x="815" y="440"/>
                                                </a:cubicBezTo>
                                                <a:close/>
                                                <a:moveTo>
                                                  <a:pt x="671" y="533"/>
                                                </a:moveTo>
                                                <a:cubicBezTo>
                                                  <a:pt x="671" y="533"/>
                                                  <a:pt x="671" y="533"/>
                                                  <a:pt x="672" y="533"/>
                                                </a:cubicBezTo>
                                                <a:cubicBezTo>
                                                  <a:pt x="672" y="533"/>
                                                  <a:pt x="672" y="532"/>
                                                  <a:pt x="672" y="531"/>
                                                </a:cubicBezTo>
                                                <a:cubicBezTo>
                                                  <a:pt x="671" y="531"/>
                                                  <a:pt x="671" y="531"/>
                                                  <a:pt x="671" y="531"/>
                                                </a:cubicBezTo>
                                                <a:cubicBezTo>
                                                  <a:pt x="671" y="532"/>
                                                  <a:pt x="671" y="533"/>
                                                  <a:pt x="671" y="533"/>
                                                </a:cubicBezTo>
                                                <a:close/>
                                                <a:moveTo>
                                                  <a:pt x="734" y="499"/>
                                                </a:moveTo>
                                                <a:cubicBezTo>
                                                  <a:pt x="734" y="499"/>
                                                  <a:pt x="734" y="499"/>
                                                  <a:pt x="733" y="499"/>
                                                </a:cubicBezTo>
                                                <a:cubicBezTo>
                                                  <a:pt x="733" y="500"/>
                                                  <a:pt x="733" y="500"/>
                                                  <a:pt x="733" y="501"/>
                                                </a:cubicBezTo>
                                                <a:cubicBezTo>
                                                  <a:pt x="734" y="501"/>
                                                  <a:pt x="734" y="501"/>
                                                  <a:pt x="734" y="501"/>
                                                </a:cubicBezTo>
                                                <a:cubicBezTo>
                                                  <a:pt x="734" y="500"/>
                                                  <a:pt x="734" y="500"/>
                                                  <a:pt x="734" y="499"/>
                                                </a:cubicBezTo>
                                                <a:close/>
                                                <a:moveTo>
                                                  <a:pt x="585" y="231"/>
                                                </a:moveTo>
                                                <a:cubicBezTo>
                                                  <a:pt x="585" y="231"/>
                                                  <a:pt x="585" y="231"/>
                                                  <a:pt x="584" y="231"/>
                                                </a:cubicBezTo>
                                                <a:cubicBezTo>
                                                  <a:pt x="584" y="232"/>
                                                  <a:pt x="584" y="233"/>
                                                  <a:pt x="584" y="233"/>
                                                </a:cubicBezTo>
                                                <a:cubicBezTo>
                                                  <a:pt x="585" y="233"/>
                                                  <a:pt x="585" y="233"/>
                                                  <a:pt x="585" y="233"/>
                                                </a:cubicBezTo>
                                                <a:cubicBezTo>
                                                  <a:pt x="585" y="233"/>
                                                  <a:pt x="585" y="232"/>
                                                  <a:pt x="585" y="231"/>
                                                </a:cubicBezTo>
                                                <a:close/>
                                                <a:moveTo>
                                                  <a:pt x="546" y="164"/>
                                                </a:moveTo>
                                                <a:cubicBezTo>
                                                  <a:pt x="546" y="164"/>
                                                  <a:pt x="546" y="164"/>
                                                  <a:pt x="546" y="164"/>
                                                </a:cubicBezTo>
                                                <a:cubicBezTo>
                                                  <a:pt x="545" y="164"/>
                                                  <a:pt x="544" y="164"/>
                                                  <a:pt x="543" y="164"/>
                                                </a:cubicBezTo>
                                                <a:cubicBezTo>
                                                  <a:pt x="543" y="164"/>
                                                  <a:pt x="543" y="164"/>
                                                  <a:pt x="543" y="164"/>
                                                </a:cubicBezTo>
                                                <a:cubicBezTo>
                                                  <a:pt x="544" y="164"/>
                                                  <a:pt x="545" y="164"/>
                                                  <a:pt x="546" y="164"/>
                                                </a:cubicBezTo>
                                                <a:close/>
                                                <a:moveTo>
                                                  <a:pt x="666" y="530"/>
                                                </a:moveTo>
                                                <a:cubicBezTo>
                                                  <a:pt x="666" y="530"/>
                                                  <a:pt x="666" y="530"/>
                                                  <a:pt x="666" y="531"/>
                                                </a:cubicBezTo>
                                                <a:cubicBezTo>
                                                  <a:pt x="667" y="531"/>
                                                  <a:pt x="668" y="531"/>
                                                  <a:pt x="668" y="531"/>
                                                </a:cubicBezTo>
                                                <a:cubicBezTo>
                                                  <a:pt x="668" y="530"/>
                                                  <a:pt x="668" y="530"/>
                                                  <a:pt x="668" y="530"/>
                                                </a:cubicBezTo>
                                                <a:cubicBezTo>
                                                  <a:pt x="668" y="530"/>
                                                  <a:pt x="667" y="530"/>
                                                  <a:pt x="666" y="530"/>
                                                </a:cubicBezTo>
                                                <a:close/>
                                                <a:moveTo>
                                                  <a:pt x="576" y="231"/>
                                                </a:moveTo>
                                                <a:cubicBezTo>
                                                  <a:pt x="576" y="231"/>
                                                  <a:pt x="576" y="230"/>
                                                  <a:pt x="576" y="230"/>
                                                </a:cubicBezTo>
                                                <a:cubicBezTo>
                                                  <a:pt x="575" y="230"/>
                                                  <a:pt x="574" y="230"/>
                                                  <a:pt x="574" y="230"/>
                                                </a:cubicBezTo>
                                                <a:cubicBezTo>
                                                  <a:pt x="574" y="230"/>
                                                  <a:pt x="574" y="231"/>
                                                  <a:pt x="574" y="231"/>
                                                </a:cubicBezTo>
                                                <a:cubicBezTo>
                                                  <a:pt x="574" y="231"/>
                                                  <a:pt x="575" y="231"/>
                                                  <a:pt x="576" y="231"/>
                                                </a:cubicBezTo>
                                                <a:close/>
                                                <a:moveTo>
                                                  <a:pt x="773" y="500"/>
                                                </a:moveTo>
                                                <a:cubicBezTo>
                                                  <a:pt x="773" y="500"/>
                                                  <a:pt x="773" y="500"/>
                                                  <a:pt x="773" y="500"/>
                                                </a:cubicBezTo>
                                                <a:cubicBezTo>
                                                  <a:pt x="772" y="500"/>
                                                  <a:pt x="772" y="500"/>
                                                  <a:pt x="771" y="500"/>
                                                </a:cubicBezTo>
                                                <a:cubicBezTo>
                                                  <a:pt x="771" y="500"/>
                                                  <a:pt x="771" y="500"/>
                                                  <a:pt x="771" y="500"/>
                                                </a:cubicBezTo>
                                                <a:cubicBezTo>
                                                  <a:pt x="772" y="500"/>
                                                  <a:pt x="772" y="500"/>
                                                  <a:pt x="773" y="500"/>
                                                </a:cubicBezTo>
                                                <a:close/>
                                                <a:moveTo>
                                                  <a:pt x="768" y="501"/>
                                                </a:moveTo>
                                                <a:cubicBezTo>
                                                  <a:pt x="768" y="501"/>
                                                  <a:pt x="768" y="501"/>
                                                  <a:pt x="767" y="501"/>
                                                </a:cubicBezTo>
                                                <a:cubicBezTo>
                                                  <a:pt x="767" y="502"/>
                                                  <a:pt x="767" y="502"/>
                                                  <a:pt x="767" y="503"/>
                                                </a:cubicBezTo>
                                                <a:cubicBezTo>
                                                  <a:pt x="768" y="503"/>
                                                  <a:pt x="768" y="503"/>
                                                  <a:pt x="768" y="503"/>
                                                </a:cubicBezTo>
                                                <a:cubicBezTo>
                                                  <a:pt x="768" y="502"/>
                                                  <a:pt x="768" y="502"/>
                                                  <a:pt x="768" y="501"/>
                                                </a:cubicBezTo>
                                                <a:close/>
                                                <a:moveTo>
                                                  <a:pt x="689" y="505"/>
                                                </a:moveTo>
                                                <a:cubicBezTo>
                                                  <a:pt x="689" y="505"/>
                                                  <a:pt x="689" y="505"/>
                                                  <a:pt x="690" y="505"/>
                                                </a:cubicBezTo>
                                                <a:cubicBezTo>
                                                  <a:pt x="690" y="504"/>
                                                  <a:pt x="690" y="504"/>
                                                  <a:pt x="690" y="503"/>
                                                </a:cubicBezTo>
                                                <a:cubicBezTo>
                                                  <a:pt x="689" y="503"/>
                                                  <a:pt x="689" y="503"/>
                                                  <a:pt x="689" y="503"/>
                                                </a:cubicBezTo>
                                                <a:cubicBezTo>
                                                  <a:pt x="689" y="504"/>
                                                  <a:pt x="689" y="504"/>
                                                  <a:pt x="689" y="505"/>
                                                </a:cubicBezTo>
                                                <a:close/>
                                                <a:moveTo>
                                                  <a:pt x="704" y="474"/>
                                                </a:moveTo>
                                                <a:cubicBezTo>
                                                  <a:pt x="704" y="474"/>
                                                  <a:pt x="704" y="474"/>
                                                  <a:pt x="704" y="474"/>
                                                </a:cubicBezTo>
                                                <a:cubicBezTo>
                                                  <a:pt x="705" y="474"/>
                                                  <a:pt x="706" y="474"/>
                                                  <a:pt x="706" y="474"/>
                                                </a:cubicBezTo>
                                                <a:cubicBezTo>
                                                  <a:pt x="706" y="474"/>
                                                  <a:pt x="706" y="474"/>
                                                  <a:pt x="706" y="474"/>
                                                </a:cubicBezTo>
                                                <a:cubicBezTo>
                                                  <a:pt x="706" y="474"/>
                                                  <a:pt x="705" y="474"/>
                                                  <a:pt x="704" y="474"/>
                                                </a:cubicBezTo>
                                                <a:close/>
                                                <a:moveTo>
                                                  <a:pt x="350" y="229"/>
                                                </a:moveTo>
                                                <a:cubicBezTo>
                                                  <a:pt x="349" y="229"/>
                                                  <a:pt x="349" y="229"/>
                                                  <a:pt x="349" y="229"/>
                                                </a:cubicBezTo>
                                                <a:cubicBezTo>
                                                  <a:pt x="349" y="230"/>
                                                  <a:pt x="349" y="231"/>
                                                  <a:pt x="349" y="231"/>
                                                </a:cubicBezTo>
                                                <a:cubicBezTo>
                                                  <a:pt x="349" y="231"/>
                                                  <a:pt x="349" y="231"/>
                                                  <a:pt x="350" y="231"/>
                                                </a:cubicBezTo>
                                                <a:cubicBezTo>
                                                  <a:pt x="350" y="231"/>
                                                  <a:pt x="350" y="230"/>
                                                  <a:pt x="350" y="229"/>
                                                </a:cubicBezTo>
                                                <a:close/>
                                                <a:moveTo>
                                                  <a:pt x="112" y="386"/>
                                                </a:moveTo>
                                                <a:cubicBezTo>
                                                  <a:pt x="112" y="386"/>
                                                  <a:pt x="112" y="386"/>
                                                  <a:pt x="112" y="386"/>
                                                </a:cubicBezTo>
                                                <a:cubicBezTo>
                                                  <a:pt x="112" y="387"/>
                                                  <a:pt x="112" y="388"/>
                                                  <a:pt x="112" y="388"/>
                                                </a:cubicBezTo>
                                                <a:cubicBezTo>
                                                  <a:pt x="112" y="388"/>
                                                  <a:pt x="112" y="388"/>
                                                  <a:pt x="112" y="388"/>
                                                </a:cubicBezTo>
                                                <a:cubicBezTo>
                                                  <a:pt x="112" y="388"/>
                                                  <a:pt x="112" y="387"/>
                                                  <a:pt x="112" y="386"/>
                                                </a:cubicBezTo>
                                                <a:close/>
                                                <a:moveTo>
                                                  <a:pt x="342" y="220"/>
                                                </a:moveTo>
                                                <a:cubicBezTo>
                                                  <a:pt x="342" y="220"/>
                                                  <a:pt x="342" y="220"/>
                                                  <a:pt x="342" y="221"/>
                                                </a:cubicBezTo>
                                                <a:cubicBezTo>
                                                  <a:pt x="343" y="221"/>
                                                  <a:pt x="344" y="221"/>
                                                  <a:pt x="344" y="221"/>
                                                </a:cubicBezTo>
                                                <a:cubicBezTo>
                                                  <a:pt x="344" y="220"/>
                                                  <a:pt x="344" y="220"/>
                                                  <a:pt x="344" y="220"/>
                                                </a:cubicBezTo>
                                                <a:cubicBezTo>
                                                  <a:pt x="344" y="220"/>
                                                  <a:pt x="343" y="220"/>
                                                  <a:pt x="342" y="220"/>
                                                </a:cubicBezTo>
                                                <a:close/>
                                                <a:moveTo>
                                                  <a:pt x="584" y="217"/>
                                                </a:moveTo>
                                                <a:cubicBezTo>
                                                  <a:pt x="584" y="216"/>
                                                  <a:pt x="584" y="216"/>
                                                  <a:pt x="584" y="216"/>
                                                </a:cubicBezTo>
                                                <a:cubicBezTo>
                                                  <a:pt x="583" y="216"/>
                                                  <a:pt x="582" y="216"/>
                                                  <a:pt x="582" y="216"/>
                                                </a:cubicBezTo>
                                                <a:cubicBezTo>
                                                  <a:pt x="582" y="216"/>
                                                  <a:pt x="582" y="216"/>
                                                  <a:pt x="582" y="217"/>
                                                </a:cubicBezTo>
                                                <a:cubicBezTo>
                                                  <a:pt x="582" y="217"/>
                                                  <a:pt x="583" y="217"/>
                                                  <a:pt x="584" y="217"/>
                                                </a:cubicBezTo>
                                                <a:close/>
                                                <a:moveTo>
                                                  <a:pt x="573" y="213"/>
                                                </a:moveTo>
                                                <a:cubicBezTo>
                                                  <a:pt x="573" y="213"/>
                                                  <a:pt x="573" y="213"/>
                                                  <a:pt x="572" y="213"/>
                                                </a:cubicBezTo>
                                                <a:cubicBezTo>
                                                  <a:pt x="572" y="214"/>
                                                  <a:pt x="572" y="215"/>
                                                  <a:pt x="572" y="215"/>
                                                </a:cubicBezTo>
                                                <a:cubicBezTo>
                                                  <a:pt x="573" y="215"/>
                                                  <a:pt x="573" y="215"/>
                                                  <a:pt x="573" y="215"/>
                                                </a:cubicBezTo>
                                                <a:cubicBezTo>
                                                  <a:pt x="573" y="215"/>
                                                  <a:pt x="573" y="214"/>
                                                  <a:pt x="573" y="213"/>
                                                </a:cubicBezTo>
                                                <a:close/>
                                                <a:moveTo>
                                                  <a:pt x="576" y="211"/>
                                                </a:moveTo>
                                                <a:cubicBezTo>
                                                  <a:pt x="576" y="210"/>
                                                  <a:pt x="576" y="210"/>
                                                  <a:pt x="576" y="210"/>
                                                </a:cubicBezTo>
                                                <a:cubicBezTo>
                                                  <a:pt x="575" y="210"/>
                                                  <a:pt x="574" y="210"/>
                                                  <a:pt x="574" y="210"/>
                                                </a:cubicBezTo>
                                                <a:cubicBezTo>
                                                  <a:pt x="574" y="210"/>
                                                  <a:pt x="574" y="210"/>
                                                  <a:pt x="574" y="211"/>
                                                </a:cubicBezTo>
                                                <a:cubicBezTo>
                                                  <a:pt x="574" y="211"/>
                                                  <a:pt x="575" y="211"/>
                                                  <a:pt x="576" y="211"/>
                                                </a:cubicBezTo>
                                                <a:close/>
                                                <a:moveTo>
                                                  <a:pt x="346" y="208"/>
                                                </a:moveTo>
                                                <a:cubicBezTo>
                                                  <a:pt x="346" y="208"/>
                                                  <a:pt x="346" y="208"/>
                                                  <a:pt x="346" y="209"/>
                                                </a:cubicBezTo>
                                                <a:cubicBezTo>
                                                  <a:pt x="347" y="209"/>
                                                  <a:pt x="348" y="209"/>
                                                  <a:pt x="348" y="209"/>
                                                </a:cubicBezTo>
                                                <a:cubicBezTo>
                                                  <a:pt x="348" y="208"/>
                                                  <a:pt x="348" y="208"/>
                                                  <a:pt x="348" y="208"/>
                                                </a:cubicBezTo>
                                                <a:cubicBezTo>
                                                  <a:pt x="348" y="208"/>
                                                  <a:pt x="347" y="208"/>
                                                  <a:pt x="346" y="208"/>
                                                </a:cubicBezTo>
                                                <a:close/>
                                                <a:moveTo>
                                                  <a:pt x="589" y="205"/>
                                                </a:moveTo>
                                                <a:cubicBezTo>
                                                  <a:pt x="589" y="205"/>
                                                  <a:pt x="589" y="205"/>
                                                  <a:pt x="588" y="205"/>
                                                </a:cubicBezTo>
                                                <a:cubicBezTo>
                                                  <a:pt x="588" y="206"/>
                                                  <a:pt x="588" y="207"/>
                                                  <a:pt x="588" y="207"/>
                                                </a:cubicBezTo>
                                                <a:cubicBezTo>
                                                  <a:pt x="589" y="207"/>
                                                  <a:pt x="589" y="207"/>
                                                  <a:pt x="589" y="207"/>
                                                </a:cubicBezTo>
                                                <a:cubicBezTo>
                                                  <a:pt x="589" y="207"/>
                                                  <a:pt x="589" y="206"/>
                                                  <a:pt x="589" y="205"/>
                                                </a:cubicBezTo>
                                                <a:close/>
                                                <a:moveTo>
                                                  <a:pt x="576" y="206"/>
                                                </a:moveTo>
                                                <a:cubicBezTo>
                                                  <a:pt x="576" y="206"/>
                                                  <a:pt x="576" y="206"/>
                                                  <a:pt x="576" y="207"/>
                                                </a:cubicBezTo>
                                                <a:cubicBezTo>
                                                  <a:pt x="576" y="207"/>
                                                  <a:pt x="577" y="207"/>
                                                  <a:pt x="578" y="207"/>
                                                </a:cubicBezTo>
                                                <a:cubicBezTo>
                                                  <a:pt x="578" y="206"/>
                                                  <a:pt x="578" y="206"/>
                                                  <a:pt x="578" y="206"/>
                                                </a:cubicBezTo>
                                                <a:cubicBezTo>
                                                  <a:pt x="577" y="206"/>
                                                  <a:pt x="576" y="206"/>
                                                  <a:pt x="576" y="206"/>
                                                </a:cubicBezTo>
                                                <a:close/>
                                                <a:moveTo>
                                                  <a:pt x="358" y="204"/>
                                                </a:moveTo>
                                                <a:cubicBezTo>
                                                  <a:pt x="358" y="204"/>
                                                  <a:pt x="358" y="204"/>
                                                  <a:pt x="358" y="205"/>
                                                </a:cubicBezTo>
                                                <a:cubicBezTo>
                                                  <a:pt x="359" y="205"/>
                                                  <a:pt x="360" y="205"/>
                                                  <a:pt x="360" y="205"/>
                                                </a:cubicBezTo>
                                                <a:cubicBezTo>
                                                  <a:pt x="360" y="204"/>
                                                  <a:pt x="360" y="204"/>
                                                  <a:pt x="360" y="204"/>
                                                </a:cubicBezTo>
                                                <a:cubicBezTo>
                                                  <a:pt x="360" y="204"/>
                                                  <a:pt x="359" y="204"/>
                                                  <a:pt x="358" y="204"/>
                                                </a:cubicBezTo>
                                                <a:close/>
                                                <a:moveTo>
                                                  <a:pt x="345" y="205"/>
                                                </a:moveTo>
                                                <a:cubicBezTo>
                                                  <a:pt x="345" y="205"/>
                                                  <a:pt x="345" y="205"/>
                                                  <a:pt x="346" y="205"/>
                                                </a:cubicBezTo>
                                                <a:cubicBezTo>
                                                  <a:pt x="346" y="205"/>
                                                  <a:pt x="346" y="204"/>
                                                  <a:pt x="346" y="203"/>
                                                </a:cubicBezTo>
                                                <a:cubicBezTo>
                                                  <a:pt x="345" y="203"/>
                                                  <a:pt x="345" y="203"/>
                                                  <a:pt x="345" y="203"/>
                                                </a:cubicBezTo>
                                                <a:cubicBezTo>
                                                  <a:pt x="345" y="204"/>
                                                  <a:pt x="345" y="205"/>
                                                  <a:pt x="345" y="205"/>
                                                </a:cubicBezTo>
                                                <a:close/>
                                                <a:moveTo>
                                                  <a:pt x="580" y="203"/>
                                                </a:moveTo>
                                                <a:cubicBezTo>
                                                  <a:pt x="580" y="202"/>
                                                  <a:pt x="580" y="202"/>
                                                  <a:pt x="580" y="202"/>
                                                </a:cubicBezTo>
                                                <a:cubicBezTo>
                                                  <a:pt x="579" y="202"/>
                                                  <a:pt x="578" y="202"/>
                                                  <a:pt x="578" y="202"/>
                                                </a:cubicBezTo>
                                                <a:cubicBezTo>
                                                  <a:pt x="578" y="202"/>
                                                  <a:pt x="578" y="202"/>
                                                  <a:pt x="578" y="203"/>
                                                </a:cubicBezTo>
                                                <a:cubicBezTo>
                                                  <a:pt x="578" y="203"/>
                                                  <a:pt x="579" y="203"/>
                                                  <a:pt x="580" y="203"/>
                                                </a:cubicBezTo>
                                                <a:close/>
                                                <a:moveTo>
                                                  <a:pt x="358" y="199"/>
                                                </a:moveTo>
                                                <a:cubicBezTo>
                                                  <a:pt x="358" y="199"/>
                                                  <a:pt x="357" y="199"/>
                                                  <a:pt x="357" y="199"/>
                                                </a:cubicBezTo>
                                                <a:cubicBezTo>
                                                  <a:pt x="357" y="200"/>
                                                  <a:pt x="357" y="201"/>
                                                  <a:pt x="357" y="201"/>
                                                </a:cubicBezTo>
                                                <a:cubicBezTo>
                                                  <a:pt x="357" y="201"/>
                                                  <a:pt x="358" y="201"/>
                                                  <a:pt x="358" y="201"/>
                                                </a:cubicBezTo>
                                                <a:cubicBezTo>
                                                  <a:pt x="358" y="201"/>
                                                  <a:pt x="358" y="200"/>
                                                  <a:pt x="358" y="199"/>
                                                </a:cubicBezTo>
                                                <a:close/>
                                                <a:moveTo>
                                                  <a:pt x="578" y="227"/>
                                                </a:moveTo>
                                                <a:cubicBezTo>
                                                  <a:pt x="578" y="226"/>
                                                  <a:pt x="578" y="226"/>
                                                  <a:pt x="578" y="226"/>
                                                </a:cubicBezTo>
                                                <a:cubicBezTo>
                                                  <a:pt x="577" y="226"/>
                                                  <a:pt x="576" y="226"/>
                                                  <a:pt x="576" y="226"/>
                                                </a:cubicBezTo>
                                                <a:cubicBezTo>
                                                  <a:pt x="576" y="226"/>
                                                  <a:pt x="576" y="226"/>
                                                  <a:pt x="576" y="227"/>
                                                </a:cubicBezTo>
                                                <a:cubicBezTo>
                                                  <a:pt x="576" y="227"/>
                                                  <a:pt x="577" y="227"/>
                                                  <a:pt x="578" y="227"/>
                                                </a:cubicBezTo>
                                                <a:close/>
                                              </a:path>
                                            </a:pathLst>
                                          </a:custGeom>
                                          <a:grpFill/>
                                          <a:ln>
                                            <a:noFill/>
                                          </a:ln>
                                          <a:extLst>
                                            <a:ext uri="{91240B29-F687-4F45-9708-019B960494DF}">
                                              <a14:hiddenLine xmlns:a14="http://schemas.microsoft.com/office/drawing/2010/main" w="9525">
                                                <a:solidFill>
                                                  <a:srgbClr val="000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14:hiddenLine>
                                            </a:ext>
                                          </a:extLst>
                                        </p:spPr>
                                        <p:txBody>
                                          <a:bodyPr vert="horz" wrap="square" lIns="91440" tIns="45720" rIns="91440" bIns="45720" numCol="1" anchor="t" anchorCtr="0" compatLnSpc="1">
                                            <a:prstTxWarp prst="textNoShape">
                                              <a:avLst/>
                                            </a:prstTxWarp>
                                          </a:bodyPr>
                                          <a:lstStyle/>
                                          <a:p>
                                            <a:endParaRPr lang="pt-BR"/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88" name="Freeform 1055"/>
                                          <p:cNvSpPr>
                                            <a:spLocks noEditPoints="1"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55788" y="4943337"/>
                                            <a:ext cx="453844" cy="454621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27 w 390"/>
                                              <a:gd name="T1" fmla="*/ 294 h 390"/>
                                              <a:gd name="T2" fmla="*/ 17 w 390"/>
                                              <a:gd name="T3" fmla="*/ 117 h 390"/>
                                              <a:gd name="T4" fmla="*/ 154 w 390"/>
                                              <a:gd name="T5" fmla="*/ 5 h 390"/>
                                              <a:gd name="T6" fmla="*/ 374 w 390"/>
                                              <a:gd name="T7" fmla="*/ 121 h 390"/>
                                              <a:gd name="T8" fmla="*/ 377 w 390"/>
                                              <a:gd name="T9" fmla="*/ 262 h 390"/>
                                              <a:gd name="T10" fmla="*/ 31 w 390"/>
                                              <a:gd name="T11" fmla="*/ 231 h 390"/>
                                              <a:gd name="T12" fmla="*/ 33 w 390"/>
                                              <a:gd name="T13" fmla="*/ 245 h 390"/>
                                              <a:gd name="T14" fmla="*/ 64 w 390"/>
                                              <a:gd name="T15" fmla="*/ 314 h 390"/>
                                              <a:gd name="T16" fmla="*/ 63 w 390"/>
                                              <a:gd name="T17" fmla="*/ 299 h 390"/>
                                              <a:gd name="T18" fmla="*/ 180 w 390"/>
                                              <a:gd name="T19" fmla="*/ 349 h 390"/>
                                              <a:gd name="T20" fmla="*/ 175 w 390"/>
                                              <a:gd name="T21" fmla="*/ 363 h 390"/>
                                              <a:gd name="T22" fmla="*/ 180 w 390"/>
                                              <a:gd name="T23" fmla="*/ 349 h 390"/>
                                              <a:gd name="T24" fmla="*/ 269 w 390"/>
                                              <a:gd name="T25" fmla="*/ 61 h 390"/>
                                              <a:gd name="T26" fmla="*/ 274 w 390"/>
                                              <a:gd name="T27" fmla="*/ 38 h 390"/>
                                              <a:gd name="T28" fmla="*/ 58 w 390"/>
                                              <a:gd name="T29" fmla="*/ 100 h 390"/>
                                              <a:gd name="T30" fmla="*/ 69 w 390"/>
                                              <a:gd name="T31" fmla="*/ 83 h 390"/>
                                              <a:gd name="T32" fmla="*/ 166 w 390"/>
                                              <a:gd name="T33" fmla="*/ 44 h 390"/>
                                              <a:gd name="T34" fmla="*/ 152 w 390"/>
                                              <a:gd name="T35" fmla="*/ 49 h 390"/>
                                              <a:gd name="T36" fmla="*/ 299 w 390"/>
                                              <a:gd name="T37" fmla="*/ 327 h 390"/>
                                              <a:gd name="T38" fmla="*/ 280 w 390"/>
                                              <a:gd name="T39" fmla="*/ 339 h 390"/>
                                              <a:gd name="T40" fmla="*/ 68 w 390"/>
                                              <a:gd name="T41" fmla="*/ 136 h 390"/>
                                              <a:gd name="T42" fmla="*/ 190 w 390"/>
                                              <a:gd name="T43" fmla="*/ 335 h 390"/>
                                              <a:gd name="T44" fmla="*/ 333 w 390"/>
                                              <a:gd name="T45" fmla="*/ 173 h 390"/>
                                              <a:gd name="T46" fmla="*/ 116 w 390"/>
                                              <a:gd name="T47" fmla="*/ 38 h 390"/>
                                              <a:gd name="T48" fmla="*/ 131 w 390"/>
                                              <a:gd name="T49" fmla="*/ 39 h 390"/>
                                              <a:gd name="T50" fmla="*/ 82 w 390"/>
                                              <a:gd name="T51" fmla="*/ 60 h 390"/>
                                              <a:gd name="T52" fmla="*/ 221 w 390"/>
                                              <a:gd name="T53" fmla="*/ 44 h 390"/>
                                              <a:gd name="T54" fmla="*/ 230 w 390"/>
                                              <a:gd name="T55" fmla="*/ 29 h 390"/>
                                              <a:gd name="T56" fmla="*/ 326 w 390"/>
                                              <a:gd name="T57" fmla="*/ 104 h 390"/>
                                              <a:gd name="T58" fmla="*/ 27 w 390"/>
                                              <a:gd name="T59" fmla="*/ 218 h 390"/>
                                              <a:gd name="T60" fmla="*/ 27 w 390"/>
                                              <a:gd name="T61" fmla="*/ 190 h 390"/>
                                              <a:gd name="T62" fmla="*/ 258 w 390"/>
                                              <a:gd name="T63" fmla="*/ 333 h 390"/>
                                              <a:gd name="T64" fmla="*/ 208 w 390"/>
                                              <a:gd name="T65" fmla="*/ 348 h 390"/>
                                              <a:gd name="T66" fmla="*/ 224 w 390"/>
                                              <a:gd name="T67" fmla="*/ 353 h 390"/>
                                              <a:gd name="T68" fmla="*/ 44 w 390"/>
                                              <a:gd name="T69" fmla="*/ 175 h 390"/>
                                              <a:gd name="T70" fmla="*/ 27 w 390"/>
                                              <a:gd name="T71" fmla="*/ 167 h 390"/>
                                              <a:gd name="T72" fmla="*/ 315 w 390"/>
                                              <a:gd name="T73" fmla="*/ 313 h 390"/>
                                              <a:gd name="T74" fmla="*/ 359 w 390"/>
                                              <a:gd name="T75" fmla="*/ 214 h 390"/>
                                              <a:gd name="T76" fmla="*/ 349 w 390"/>
                                              <a:gd name="T77" fmla="*/ 194 h 390"/>
                                              <a:gd name="T78" fmla="*/ 146 w 390"/>
                                              <a:gd name="T79" fmla="*/ 355 h 390"/>
                                              <a:gd name="T80" fmla="*/ 123 w 390"/>
                                              <a:gd name="T81" fmla="*/ 347 h 390"/>
                                              <a:gd name="T82" fmla="*/ 296 w 390"/>
                                              <a:gd name="T83" fmla="*/ 60 h 390"/>
                                              <a:gd name="T84" fmla="*/ 345 w 390"/>
                                              <a:gd name="T85" fmla="*/ 239 h 390"/>
                                              <a:gd name="T86" fmla="*/ 359 w 390"/>
                                              <a:gd name="T87" fmla="*/ 229 h 390"/>
                                              <a:gd name="T88" fmla="*/ 325 w 390"/>
                                              <a:gd name="T89" fmla="*/ 276 h 390"/>
                                              <a:gd name="T90" fmla="*/ 96 w 390"/>
                                              <a:gd name="T91" fmla="*/ 342 h 390"/>
                                              <a:gd name="T92" fmla="*/ 91 w 390"/>
                                              <a:gd name="T93" fmla="*/ 328 h 390"/>
                                              <a:gd name="T94" fmla="*/ 46 w 390"/>
                                              <a:gd name="T95" fmla="*/ 136 h 390"/>
                                              <a:gd name="T96" fmla="*/ 339 w 390"/>
                                              <a:gd name="T97" fmla="*/ 134 h 390"/>
                                              <a:gd name="T98" fmla="*/ 345 w 390"/>
                                              <a:gd name="T99" fmla="*/ 117 h 390"/>
                                              <a:gd name="T100" fmla="*/ 344 w 390"/>
                                              <a:gd name="T101" fmla="*/ 161 h 390"/>
                                              <a:gd name="T102" fmla="*/ 368 w 390"/>
                                              <a:gd name="T103" fmla="*/ 163 h 390"/>
                                              <a:gd name="T104" fmla="*/ 202 w 390"/>
                                              <a:gd name="T105" fmla="*/ 31 h 390"/>
                                              <a:gd name="T106" fmla="*/ 56 w 390"/>
                                              <a:gd name="T107" fmla="*/ 262 h 390"/>
                                              <a:gd name="T108" fmla="*/ 56 w 390"/>
                                              <a:gd name="T109" fmla="*/ 281 h 390"/>
                                            </a:gdLst>
                                            <a:ahLst/>
                                            <a:cxnLst>
                                              <a:cxn ang="0">
                                                <a:pos x="T0" y="T1"/>
                                              </a:cxn>
                                              <a:cxn ang="0">
                                                <a:pos x="T2" y="T3"/>
                                              </a:cxn>
                                              <a:cxn ang="0">
                                                <a:pos x="T4" y="T5"/>
                                              </a:cxn>
                                              <a:cxn ang="0">
                                                <a:pos x="T6" y="T7"/>
                                              </a:cxn>
                                              <a:cxn ang="0">
                                                <a:pos x="T8" y="T9"/>
                                              </a:cxn>
                                              <a:cxn ang="0">
                                                <a:pos x="T10" y="T11"/>
                                              </a:cxn>
                                              <a:cxn ang="0">
                                                <a:pos x="T12" y="T13"/>
                                              </a:cxn>
                                              <a:cxn ang="0">
                                                <a:pos x="T14" y="T15"/>
                                              </a:cxn>
                                              <a:cxn ang="0">
                                                <a:pos x="T16" y="T17"/>
                                              </a:cxn>
                                              <a:cxn ang="0">
                                                <a:pos x="T18" y="T19"/>
                                              </a:cxn>
                                              <a:cxn ang="0">
                                                <a:pos x="T20" y="T21"/>
                                              </a:cxn>
                                              <a:cxn ang="0">
                                                <a:pos x="T22" y="T23"/>
                                              </a:cxn>
                                              <a:cxn ang="0">
                                                <a:pos x="T24" y="T25"/>
                                              </a:cxn>
                                              <a:cxn ang="0">
                                                <a:pos x="T26" y="T27"/>
                                              </a:cxn>
                                              <a:cxn ang="0">
                                                <a:pos x="T28" y="T29"/>
                                              </a:cxn>
                                              <a:cxn ang="0">
                                                <a:pos x="T30" y="T31"/>
                                              </a:cxn>
                                              <a:cxn ang="0">
                                                <a:pos x="T32" y="T33"/>
                                              </a:cxn>
                                              <a:cxn ang="0">
                                                <a:pos x="T34" y="T35"/>
                                              </a:cxn>
                                              <a:cxn ang="0">
                                                <a:pos x="T36" y="T37"/>
                                              </a:cxn>
                                              <a:cxn ang="0">
                                                <a:pos x="T38" y="T39"/>
                                              </a:cxn>
                                              <a:cxn ang="0">
                                                <a:pos x="T40" y="T41"/>
                                              </a:cxn>
                                              <a:cxn ang="0">
                                                <a:pos x="T42" y="T43"/>
                                              </a:cxn>
                                              <a:cxn ang="0">
                                                <a:pos x="T44" y="T45"/>
                                              </a:cxn>
                                              <a:cxn ang="0">
                                                <a:pos x="T46" y="T47"/>
                                              </a:cxn>
                                              <a:cxn ang="0">
                                                <a:pos x="T48" y="T49"/>
                                              </a:cxn>
                                              <a:cxn ang="0">
                                                <a:pos x="T50" y="T51"/>
                                              </a:cxn>
                                              <a:cxn ang="0">
                                                <a:pos x="T52" y="T53"/>
                                              </a:cxn>
                                              <a:cxn ang="0">
                                                <a:pos x="T54" y="T55"/>
                                              </a:cxn>
                                              <a:cxn ang="0">
                                                <a:pos x="T56" y="T57"/>
                                              </a:cxn>
                                              <a:cxn ang="0">
                                                <a:pos x="T58" y="T59"/>
                                              </a:cxn>
                                              <a:cxn ang="0">
                                                <a:pos x="T60" y="T61"/>
                                              </a:cxn>
                                              <a:cxn ang="0">
                                                <a:pos x="T62" y="T63"/>
                                              </a:cxn>
                                              <a:cxn ang="0">
                                                <a:pos x="T64" y="T65"/>
                                              </a:cxn>
                                              <a:cxn ang="0">
                                                <a:pos x="T66" y="T67"/>
                                              </a:cxn>
                                              <a:cxn ang="0">
                                                <a:pos x="T68" y="T69"/>
                                              </a:cxn>
                                              <a:cxn ang="0">
                                                <a:pos x="T70" y="T71"/>
                                              </a:cxn>
                                              <a:cxn ang="0">
                                                <a:pos x="T72" y="T73"/>
                                              </a:cxn>
                                              <a:cxn ang="0">
                                                <a:pos x="T74" y="T75"/>
                                              </a:cxn>
                                              <a:cxn ang="0">
                                                <a:pos x="T76" y="T77"/>
                                              </a:cxn>
                                              <a:cxn ang="0">
                                                <a:pos x="T78" y="T79"/>
                                              </a:cxn>
                                              <a:cxn ang="0">
                                                <a:pos x="T80" y="T81"/>
                                              </a:cxn>
                                              <a:cxn ang="0">
                                                <a:pos x="T82" y="T83"/>
                                              </a:cxn>
                                              <a:cxn ang="0">
                                                <a:pos x="T84" y="T85"/>
                                              </a:cxn>
                                              <a:cxn ang="0">
                                                <a:pos x="T86" y="T87"/>
                                              </a:cxn>
                                              <a:cxn ang="0">
                                                <a:pos x="T88" y="T89"/>
                                              </a:cxn>
                                              <a:cxn ang="0">
                                                <a:pos x="T90" y="T91"/>
                                              </a:cxn>
                                              <a:cxn ang="0">
                                                <a:pos x="T92" y="T93"/>
                                              </a:cxn>
                                              <a:cxn ang="0">
                                                <a:pos x="T94" y="T95"/>
                                              </a:cxn>
                                              <a:cxn ang="0">
                                                <a:pos x="T96" y="T97"/>
                                              </a:cxn>
                                              <a:cxn ang="0">
                                                <a:pos x="T98" y="T99"/>
                                              </a:cxn>
                                              <a:cxn ang="0">
                                                <a:pos x="T100" y="T101"/>
                                              </a:cxn>
                                              <a:cxn ang="0">
                                                <a:pos x="T102" y="T103"/>
                                              </a:cxn>
                                              <a:cxn ang="0">
                                                <a:pos x="T104" y="T105"/>
                                              </a:cxn>
                                              <a:cxn ang="0">
                                                <a:pos x="T106" y="T107"/>
                                              </a:cxn>
                                              <a:cxn ang="0">
                                                <a:pos x="T108" y="T109"/>
                                              </a:cxn>
                                            </a:cxnLst>
                                            <a:rect l="0" t="0" r="r" b="b"/>
                                            <a:pathLst>
                                              <a:path w="390" h="390">
                                                <a:moveTo>
                                                  <a:pt x="195" y="390"/>
                                                </a:moveTo>
                                                <a:cubicBezTo>
                                                  <a:pt x="194" y="390"/>
                                                  <a:pt x="194" y="390"/>
                                                  <a:pt x="194" y="390"/>
                                                </a:cubicBezTo>
                                                <a:cubicBezTo>
                                                  <a:pt x="180" y="390"/>
                                                  <a:pt x="166" y="389"/>
                                                  <a:pt x="153" y="386"/>
                                                </a:cubicBezTo>
                                                <a:cubicBezTo>
                                                  <a:pt x="138" y="381"/>
                                                  <a:pt x="122" y="378"/>
                                                  <a:pt x="108" y="370"/>
                                                </a:cubicBezTo>
                                                <a:cubicBezTo>
                                                  <a:pt x="96" y="363"/>
                                                  <a:pt x="84" y="356"/>
                                                  <a:pt x="73" y="347"/>
                                                </a:cubicBezTo>
                                                <a:cubicBezTo>
                                                  <a:pt x="64" y="340"/>
                                                  <a:pt x="56" y="332"/>
                                                  <a:pt x="48" y="323"/>
                                                </a:cubicBezTo>
                                                <a:cubicBezTo>
                                                  <a:pt x="40" y="314"/>
                                                  <a:pt x="33" y="304"/>
                                                  <a:pt x="27" y="294"/>
                                                </a:cubicBezTo>
                                                <a:cubicBezTo>
                                                  <a:pt x="19" y="280"/>
                                                  <a:pt x="13" y="264"/>
                                                  <a:pt x="8" y="249"/>
                                                </a:cubicBezTo>
                                                <a:cubicBezTo>
                                                  <a:pt x="6" y="245"/>
                                                  <a:pt x="6" y="241"/>
                                                  <a:pt x="5" y="237"/>
                                                </a:cubicBezTo>
                                                <a:cubicBezTo>
                                                  <a:pt x="4" y="233"/>
                                                  <a:pt x="3" y="230"/>
                                                  <a:pt x="3" y="226"/>
                                                </a:cubicBezTo>
                                                <a:cubicBezTo>
                                                  <a:pt x="3" y="223"/>
                                                  <a:pt x="3" y="220"/>
                                                  <a:pt x="1" y="217"/>
                                                </a:cubicBezTo>
                                                <a:cubicBezTo>
                                                  <a:pt x="0" y="216"/>
                                                  <a:pt x="1" y="213"/>
                                                  <a:pt x="1" y="211"/>
                                                </a:cubicBezTo>
                                                <a:cubicBezTo>
                                                  <a:pt x="1" y="203"/>
                                                  <a:pt x="1" y="194"/>
                                                  <a:pt x="1" y="186"/>
                                                </a:cubicBezTo>
                                                <a:cubicBezTo>
                                                  <a:pt x="1" y="162"/>
                                                  <a:pt x="7" y="139"/>
                                                  <a:pt x="17" y="117"/>
                                                </a:cubicBezTo>
                                                <a:cubicBezTo>
                                                  <a:pt x="20" y="111"/>
                                                  <a:pt x="22" y="105"/>
                                                  <a:pt x="27" y="99"/>
                                                </a:cubicBezTo>
                                                <a:cubicBezTo>
                                                  <a:pt x="31" y="94"/>
                                                  <a:pt x="33" y="87"/>
                                                  <a:pt x="37" y="82"/>
                                                </a:cubicBezTo>
                                                <a:cubicBezTo>
                                                  <a:pt x="41" y="76"/>
                                                  <a:pt x="45" y="71"/>
                                                  <a:pt x="50" y="67"/>
                                                </a:cubicBezTo>
                                                <a:cubicBezTo>
                                                  <a:pt x="59" y="57"/>
                                                  <a:pt x="68" y="47"/>
                                                  <a:pt x="79" y="40"/>
                                                </a:cubicBezTo>
                                                <a:cubicBezTo>
                                                  <a:pt x="91" y="31"/>
                                                  <a:pt x="103" y="21"/>
                                                  <a:pt x="119" y="17"/>
                                                </a:cubicBezTo>
                                                <a:cubicBezTo>
                                                  <a:pt x="122" y="16"/>
                                                  <a:pt x="126" y="15"/>
                                                  <a:pt x="129" y="13"/>
                                                </a:cubicBezTo>
                                                <a:cubicBezTo>
                                                  <a:pt x="137" y="8"/>
                                                  <a:pt x="145" y="8"/>
                                                  <a:pt x="154" y="5"/>
                                                </a:cubicBezTo>
                                                <a:cubicBezTo>
                                                  <a:pt x="173" y="0"/>
                                                  <a:pt x="194" y="1"/>
                                                  <a:pt x="213" y="1"/>
                                                </a:cubicBezTo>
                                                <a:cubicBezTo>
                                                  <a:pt x="222" y="4"/>
                                                  <a:pt x="233" y="2"/>
                                                  <a:pt x="241" y="7"/>
                                                </a:cubicBezTo>
                                                <a:cubicBezTo>
                                                  <a:pt x="255" y="8"/>
                                                  <a:pt x="267" y="16"/>
                                                  <a:pt x="280" y="20"/>
                                                </a:cubicBezTo>
                                                <a:cubicBezTo>
                                                  <a:pt x="284" y="22"/>
                                                  <a:pt x="288" y="25"/>
                                                  <a:pt x="291" y="27"/>
                                                </a:cubicBezTo>
                                                <a:cubicBezTo>
                                                  <a:pt x="301" y="33"/>
                                                  <a:pt x="310" y="39"/>
                                                  <a:pt x="319" y="46"/>
                                                </a:cubicBezTo>
                                                <a:cubicBezTo>
                                                  <a:pt x="327" y="52"/>
                                                  <a:pt x="334" y="59"/>
                                                  <a:pt x="340" y="66"/>
                                                </a:cubicBezTo>
                                                <a:cubicBezTo>
                                                  <a:pt x="355" y="83"/>
                                                  <a:pt x="365" y="101"/>
                                                  <a:pt x="374" y="121"/>
                                                </a:cubicBezTo>
                                                <a:cubicBezTo>
                                                  <a:pt x="377" y="126"/>
                                                  <a:pt x="378" y="131"/>
                                                  <a:pt x="380" y="136"/>
                                                </a:cubicBezTo>
                                                <a:cubicBezTo>
                                                  <a:pt x="383" y="141"/>
                                                  <a:pt x="383" y="146"/>
                                                  <a:pt x="385" y="151"/>
                                                </a:cubicBezTo>
                                                <a:cubicBezTo>
                                                  <a:pt x="387" y="157"/>
                                                  <a:pt x="386" y="164"/>
                                                  <a:pt x="387" y="171"/>
                                                </a:cubicBezTo>
                                                <a:cubicBezTo>
                                                  <a:pt x="390" y="181"/>
                                                  <a:pt x="389" y="191"/>
                                                  <a:pt x="389" y="202"/>
                                                </a:cubicBezTo>
                                                <a:cubicBezTo>
                                                  <a:pt x="389" y="207"/>
                                                  <a:pt x="390" y="212"/>
                                                  <a:pt x="388" y="217"/>
                                                </a:cubicBezTo>
                                                <a:cubicBezTo>
                                                  <a:pt x="385" y="222"/>
                                                  <a:pt x="389" y="228"/>
                                                  <a:pt x="385" y="232"/>
                                                </a:cubicBezTo>
                                                <a:cubicBezTo>
                                                  <a:pt x="385" y="243"/>
                                                  <a:pt x="381" y="253"/>
                                                  <a:pt x="377" y="262"/>
                                                </a:cubicBezTo>
                                                <a:cubicBezTo>
                                                  <a:pt x="373" y="273"/>
                                                  <a:pt x="363" y="293"/>
                                                  <a:pt x="358" y="301"/>
                                                </a:cubicBezTo>
                                                <a:cubicBezTo>
                                                  <a:pt x="348" y="316"/>
                                                  <a:pt x="337" y="330"/>
                                                  <a:pt x="323" y="341"/>
                                                </a:cubicBezTo>
                                                <a:cubicBezTo>
                                                  <a:pt x="313" y="350"/>
                                                  <a:pt x="303" y="358"/>
                                                  <a:pt x="291" y="364"/>
                                                </a:cubicBezTo>
                                                <a:cubicBezTo>
                                                  <a:pt x="283" y="368"/>
                                                  <a:pt x="276" y="373"/>
                                                  <a:pt x="268" y="376"/>
                                                </a:cubicBezTo>
                                                <a:cubicBezTo>
                                                  <a:pt x="258" y="380"/>
                                                  <a:pt x="247" y="383"/>
                                                  <a:pt x="236" y="386"/>
                                                </a:cubicBezTo>
                                                <a:cubicBezTo>
                                                  <a:pt x="223" y="389"/>
                                                  <a:pt x="209" y="390"/>
                                                  <a:pt x="195" y="390"/>
                                                </a:cubicBezTo>
                                                <a:close/>
                                                <a:moveTo>
                                                  <a:pt x="31" y="231"/>
                                                </a:moveTo>
                                                <a:cubicBezTo>
                                                  <a:pt x="31" y="231"/>
                                                  <a:pt x="31" y="231"/>
                                                  <a:pt x="31" y="231"/>
                                                </a:cubicBezTo>
                                                <a:cubicBezTo>
                                                  <a:pt x="31" y="230"/>
                                                  <a:pt x="30" y="229"/>
                                                  <a:pt x="30" y="229"/>
                                                </a:cubicBezTo>
                                                <a:cubicBezTo>
                                                  <a:pt x="30" y="229"/>
                                                  <a:pt x="29" y="229"/>
                                                  <a:pt x="29" y="230"/>
                                                </a:cubicBezTo>
                                                <a:cubicBezTo>
                                                  <a:pt x="30" y="230"/>
                                                  <a:pt x="30" y="230"/>
                                                  <a:pt x="31" y="229"/>
                                                </a:cubicBezTo>
                                                <a:cubicBezTo>
                                                  <a:pt x="31" y="233"/>
                                                  <a:pt x="31" y="235"/>
                                                  <a:pt x="31" y="239"/>
                                                </a:cubicBezTo>
                                                <a:cubicBezTo>
                                                  <a:pt x="30" y="240"/>
                                                  <a:pt x="28" y="242"/>
                                                  <a:pt x="25" y="245"/>
                                                </a:cubicBezTo>
                                                <a:cubicBezTo>
                                                  <a:pt x="28" y="245"/>
                                                  <a:pt x="30" y="245"/>
                                                  <a:pt x="33" y="245"/>
                                                </a:cubicBezTo>
                                                <a:cubicBezTo>
                                                  <a:pt x="34" y="248"/>
                                                  <a:pt x="35" y="250"/>
                                                  <a:pt x="36" y="253"/>
                                                </a:cubicBezTo>
                                                <a:cubicBezTo>
                                                  <a:pt x="38" y="250"/>
                                                  <a:pt x="40" y="247"/>
                                                  <a:pt x="42" y="245"/>
                                                </a:cubicBezTo>
                                                <a:cubicBezTo>
                                                  <a:pt x="44" y="245"/>
                                                  <a:pt x="47" y="245"/>
                                                  <a:pt x="48" y="245"/>
                                                </a:cubicBezTo>
                                                <a:cubicBezTo>
                                                  <a:pt x="46" y="243"/>
                                                  <a:pt x="44" y="241"/>
                                                  <a:pt x="44" y="240"/>
                                                </a:cubicBezTo>
                                                <a:cubicBezTo>
                                                  <a:pt x="44" y="236"/>
                                                  <a:pt x="45" y="233"/>
                                                  <a:pt x="45" y="229"/>
                                                </a:cubicBezTo>
                                                <a:cubicBezTo>
                                                  <a:pt x="40" y="233"/>
                                                  <a:pt x="36" y="234"/>
                                                  <a:pt x="31" y="231"/>
                                                </a:cubicBezTo>
                                                <a:close/>
                                                <a:moveTo>
                                                  <a:pt x="64" y="314"/>
                                                </a:moveTo>
                                                <a:cubicBezTo>
                                                  <a:pt x="69" y="314"/>
                                                  <a:pt x="72" y="314"/>
                                                  <a:pt x="76" y="314"/>
                                                </a:cubicBezTo>
                                                <a:cubicBezTo>
                                                  <a:pt x="76" y="315"/>
                                                  <a:pt x="77" y="316"/>
                                                  <a:pt x="79" y="319"/>
                                                </a:cubicBezTo>
                                                <a:cubicBezTo>
                                                  <a:pt x="79" y="315"/>
                                                  <a:pt x="79" y="313"/>
                                                  <a:pt x="79" y="310"/>
                                                </a:cubicBezTo>
                                                <a:cubicBezTo>
                                                  <a:pt x="82" y="308"/>
                                                  <a:pt x="84" y="306"/>
                                                  <a:pt x="87" y="304"/>
                                                </a:cubicBezTo>
                                                <a:cubicBezTo>
                                                  <a:pt x="81" y="303"/>
                                                  <a:pt x="77" y="300"/>
                                                  <a:pt x="77" y="292"/>
                                                </a:cubicBezTo>
                                                <a:cubicBezTo>
                                                  <a:pt x="74" y="295"/>
                                                  <a:pt x="72" y="297"/>
                                                  <a:pt x="70" y="299"/>
                                                </a:cubicBezTo>
                                                <a:cubicBezTo>
                                                  <a:pt x="67" y="299"/>
                                                  <a:pt x="65" y="299"/>
                                                  <a:pt x="63" y="299"/>
                                                </a:cubicBezTo>
                                                <a:cubicBezTo>
                                                  <a:pt x="65" y="302"/>
                                                  <a:pt x="66" y="305"/>
                                                  <a:pt x="67" y="307"/>
                                                </a:cubicBezTo>
                                                <a:cubicBezTo>
                                                  <a:pt x="66" y="309"/>
                                                  <a:pt x="66" y="311"/>
                                                  <a:pt x="65" y="313"/>
                                                </a:cubicBezTo>
                                                <a:cubicBezTo>
                                                  <a:pt x="65" y="313"/>
                                                  <a:pt x="65" y="313"/>
                                                  <a:pt x="65" y="313"/>
                                                </a:cubicBezTo>
                                                <a:cubicBezTo>
                                                  <a:pt x="65" y="313"/>
                                                  <a:pt x="64" y="314"/>
                                                  <a:pt x="63" y="314"/>
                                                </a:cubicBezTo>
                                                <a:cubicBezTo>
                                                  <a:pt x="64" y="315"/>
                                                  <a:pt x="64" y="315"/>
                                                  <a:pt x="64" y="315"/>
                                                </a:cubicBezTo>
                                                <a:cubicBezTo>
                                                  <a:pt x="65" y="314"/>
                                                  <a:pt x="65" y="314"/>
                                                  <a:pt x="64" y="314"/>
                                                </a:cubicBezTo>
                                                <a:close/>
                                                <a:moveTo>
                                                  <a:pt x="180" y="349"/>
                                                </a:moveTo>
                                                <a:cubicBezTo>
                                                  <a:pt x="177" y="350"/>
                                                  <a:pt x="175" y="350"/>
                                                  <a:pt x="172" y="351"/>
                                                </a:cubicBezTo>
                                                <a:cubicBezTo>
                                                  <a:pt x="171" y="350"/>
                                                  <a:pt x="169" y="348"/>
                                                  <a:pt x="166" y="346"/>
                                                </a:cubicBezTo>
                                                <a:cubicBezTo>
                                                  <a:pt x="166" y="350"/>
                                                  <a:pt x="166" y="353"/>
                                                  <a:pt x="166" y="355"/>
                                                </a:cubicBezTo>
                                                <a:cubicBezTo>
                                                  <a:pt x="163" y="357"/>
                                                  <a:pt x="161" y="358"/>
                                                  <a:pt x="158" y="360"/>
                                                </a:cubicBezTo>
                                                <a:cubicBezTo>
                                                  <a:pt x="162" y="361"/>
                                                  <a:pt x="164" y="362"/>
                                                  <a:pt x="166" y="362"/>
                                                </a:cubicBezTo>
                                                <a:cubicBezTo>
                                                  <a:pt x="167" y="365"/>
                                                  <a:pt x="169" y="367"/>
                                                  <a:pt x="171" y="370"/>
                                                </a:cubicBezTo>
                                                <a:cubicBezTo>
                                                  <a:pt x="173" y="367"/>
                                                  <a:pt x="174" y="366"/>
                                                  <a:pt x="175" y="363"/>
                                                </a:cubicBezTo>
                                                <a:cubicBezTo>
                                                  <a:pt x="178" y="363"/>
                                                  <a:pt x="181" y="363"/>
                                                  <a:pt x="185" y="363"/>
                                                </a:cubicBezTo>
                                                <a:cubicBezTo>
                                                  <a:pt x="182" y="360"/>
                                                  <a:pt x="180" y="358"/>
                                                  <a:pt x="179" y="357"/>
                                                </a:cubicBezTo>
                                                <a:cubicBezTo>
                                                  <a:pt x="179" y="354"/>
                                                  <a:pt x="180" y="352"/>
                                                  <a:pt x="180" y="349"/>
                                                </a:cubicBezTo>
                                                <a:cubicBezTo>
                                                  <a:pt x="180" y="349"/>
                                                  <a:pt x="180" y="349"/>
                                                  <a:pt x="180" y="350"/>
                                                </a:cubicBezTo>
                                                <a:cubicBezTo>
                                                  <a:pt x="181" y="349"/>
                                                  <a:pt x="181" y="349"/>
                                                  <a:pt x="182" y="348"/>
                                                </a:cubicBezTo>
                                                <a:cubicBezTo>
                                                  <a:pt x="182" y="348"/>
                                                  <a:pt x="181" y="348"/>
                                                  <a:pt x="181" y="348"/>
                                                </a:cubicBezTo>
                                                <a:cubicBezTo>
                                                  <a:pt x="181" y="348"/>
                                                  <a:pt x="180" y="349"/>
                                                  <a:pt x="180" y="349"/>
                                                </a:cubicBezTo>
                                                <a:close/>
                                                <a:moveTo>
                                                  <a:pt x="272" y="39"/>
                                                </a:moveTo>
                                                <a:cubicBezTo>
                                                  <a:pt x="270" y="40"/>
                                                  <a:pt x="268" y="41"/>
                                                  <a:pt x="265" y="41"/>
                                                </a:cubicBezTo>
                                                <a:cubicBezTo>
                                                  <a:pt x="263" y="42"/>
                                                  <a:pt x="261" y="40"/>
                                                  <a:pt x="258" y="39"/>
                                                </a:cubicBezTo>
                                                <a:cubicBezTo>
                                                  <a:pt x="259" y="43"/>
                                                  <a:pt x="260" y="46"/>
                                                  <a:pt x="261" y="48"/>
                                                </a:cubicBezTo>
                                                <a:cubicBezTo>
                                                  <a:pt x="259" y="50"/>
                                                  <a:pt x="257" y="52"/>
                                                  <a:pt x="255" y="55"/>
                                                </a:cubicBezTo>
                                                <a:cubicBezTo>
                                                  <a:pt x="259" y="56"/>
                                                  <a:pt x="263" y="56"/>
                                                  <a:pt x="265" y="56"/>
                                                </a:cubicBezTo>
                                                <a:cubicBezTo>
                                                  <a:pt x="267" y="58"/>
                                                  <a:pt x="268" y="60"/>
                                                  <a:pt x="269" y="61"/>
                                                </a:cubicBezTo>
                                                <a:cubicBezTo>
                                                  <a:pt x="271" y="58"/>
                                                  <a:pt x="273" y="54"/>
                                                  <a:pt x="275" y="51"/>
                                                </a:cubicBezTo>
                                                <a:cubicBezTo>
                                                  <a:pt x="277" y="51"/>
                                                  <a:pt x="279" y="51"/>
                                                  <a:pt x="282" y="51"/>
                                                </a:cubicBezTo>
                                                <a:cubicBezTo>
                                                  <a:pt x="278" y="49"/>
                                                  <a:pt x="275" y="47"/>
                                                  <a:pt x="272" y="45"/>
                                                </a:cubicBezTo>
                                                <a:cubicBezTo>
                                                  <a:pt x="272" y="43"/>
                                                  <a:pt x="272" y="41"/>
                                                  <a:pt x="272" y="39"/>
                                                </a:cubicBezTo>
                                                <a:cubicBezTo>
                                                  <a:pt x="272" y="40"/>
                                                  <a:pt x="273" y="40"/>
                                                  <a:pt x="273" y="40"/>
                                                </a:cubicBezTo>
                                                <a:cubicBezTo>
                                                  <a:pt x="273" y="39"/>
                                                  <a:pt x="274" y="39"/>
                                                  <a:pt x="274" y="38"/>
                                                </a:cubicBezTo>
                                                <a:cubicBezTo>
                                                  <a:pt x="274" y="38"/>
                                                  <a:pt x="274" y="38"/>
                                                  <a:pt x="274" y="38"/>
                                                </a:cubicBezTo>
                                                <a:cubicBezTo>
                                                  <a:pt x="273" y="38"/>
                                                  <a:pt x="273" y="39"/>
                                                  <a:pt x="272" y="39"/>
                                                </a:cubicBezTo>
                                                <a:close/>
                                                <a:moveTo>
                                                  <a:pt x="55" y="90"/>
                                                </a:moveTo>
                                                <a:cubicBezTo>
                                                  <a:pt x="55" y="90"/>
                                                  <a:pt x="55" y="90"/>
                                                  <a:pt x="55" y="90"/>
                                                </a:cubicBezTo>
                                                <a:cubicBezTo>
                                                  <a:pt x="55" y="89"/>
                                                  <a:pt x="54" y="89"/>
                                                  <a:pt x="54" y="88"/>
                                                </a:cubicBezTo>
                                                <a:cubicBezTo>
                                                  <a:pt x="54" y="88"/>
                                                  <a:pt x="54" y="88"/>
                                                  <a:pt x="53" y="89"/>
                                                </a:cubicBezTo>
                                                <a:cubicBezTo>
                                                  <a:pt x="54" y="89"/>
                                                  <a:pt x="54" y="90"/>
                                                  <a:pt x="55" y="90"/>
                                                </a:cubicBezTo>
                                                <a:cubicBezTo>
                                                  <a:pt x="56" y="93"/>
                                                  <a:pt x="57" y="96"/>
                                                  <a:pt x="58" y="100"/>
                                                </a:cubicBezTo>
                                                <a:cubicBezTo>
                                                  <a:pt x="56" y="101"/>
                                                  <a:pt x="55" y="102"/>
                                                  <a:pt x="51" y="104"/>
                                                </a:cubicBezTo>
                                                <a:cubicBezTo>
                                                  <a:pt x="56" y="104"/>
                                                  <a:pt x="59" y="104"/>
                                                  <a:pt x="63" y="104"/>
                                                </a:cubicBezTo>
                                                <a:cubicBezTo>
                                                  <a:pt x="64" y="106"/>
                                                  <a:pt x="66" y="108"/>
                                                  <a:pt x="69" y="112"/>
                                                </a:cubicBezTo>
                                                <a:cubicBezTo>
                                                  <a:pt x="69" y="107"/>
                                                  <a:pt x="69" y="104"/>
                                                  <a:pt x="69" y="101"/>
                                                </a:cubicBezTo>
                                                <a:cubicBezTo>
                                                  <a:pt x="72" y="99"/>
                                                  <a:pt x="75" y="98"/>
                                                  <a:pt x="78" y="97"/>
                                                </a:cubicBezTo>
                                                <a:cubicBezTo>
                                                  <a:pt x="75" y="96"/>
                                                  <a:pt x="72" y="94"/>
                                                  <a:pt x="69" y="93"/>
                                                </a:cubicBezTo>
                                                <a:cubicBezTo>
                                                  <a:pt x="69" y="90"/>
                                                  <a:pt x="69" y="87"/>
                                                  <a:pt x="69" y="83"/>
                                                </a:cubicBezTo>
                                                <a:cubicBezTo>
                                                  <a:pt x="66" y="86"/>
                                                  <a:pt x="65" y="88"/>
                                                  <a:pt x="63" y="90"/>
                                                </a:cubicBezTo>
                                                <a:cubicBezTo>
                                                  <a:pt x="60" y="90"/>
                                                  <a:pt x="58" y="90"/>
                                                  <a:pt x="55" y="90"/>
                                                </a:cubicBezTo>
                                                <a:close/>
                                                <a:moveTo>
                                                  <a:pt x="166" y="43"/>
                                                </a:moveTo>
                                                <a:cubicBezTo>
                                                  <a:pt x="166" y="44"/>
                                                  <a:pt x="166" y="44"/>
                                                  <a:pt x="166" y="44"/>
                                                </a:cubicBezTo>
                                                <a:cubicBezTo>
                                                  <a:pt x="166" y="44"/>
                                                  <a:pt x="167" y="45"/>
                                                  <a:pt x="167" y="45"/>
                                                </a:cubicBezTo>
                                                <a:cubicBezTo>
                                                  <a:pt x="167" y="45"/>
                                                  <a:pt x="167" y="45"/>
                                                  <a:pt x="168" y="45"/>
                                                </a:cubicBezTo>
                                                <a:cubicBezTo>
                                                  <a:pt x="167" y="44"/>
                                                  <a:pt x="167" y="44"/>
                                                  <a:pt x="166" y="44"/>
                                                </a:cubicBezTo>
                                                <a:cubicBezTo>
                                                  <a:pt x="166" y="41"/>
                                                  <a:pt x="165" y="39"/>
                                                  <a:pt x="165" y="36"/>
                                                </a:cubicBezTo>
                                                <a:cubicBezTo>
                                                  <a:pt x="165" y="34"/>
                                                  <a:pt x="166" y="32"/>
                                                  <a:pt x="168" y="30"/>
                                                </a:cubicBezTo>
                                                <a:cubicBezTo>
                                                  <a:pt x="165" y="30"/>
                                                  <a:pt x="163" y="30"/>
                                                  <a:pt x="159" y="30"/>
                                                </a:cubicBezTo>
                                                <a:cubicBezTo>
                                                  <a:pt x="158" y="28"/>
                                                  <a:pt x="156" y="26"/>
                                                  <a:pt x="154" y="23"/>
                                                </a:cubicBezTo>
                                                <a:cubicBezTo>
                                                  <a:pt x="155" y="31"/>
                                                  <a:pt x="150" y="33"/>
                                                  <a:pt x="143" y="34"/>
                                                </a:cubicBezTo>
                                                <a:cubicBezTo>
                                                  <a:pt x="147" y="37"/>
                                                  <a:pt x="149" y="39"/>
                                                  <a:pt x="152" y="41"/>
                                                </a:cubicBezTo>
                                                <a:cubicBezTo>
                                                  <a:pt x="152" y="43"/>
                                                  <a:pt x="152" y="45"/>
                                                  <a:pt x="152" y="49"/>
                                                </a:cubicBezTo>
                                                <a:cubicBezTo>
                                                  <a:pt x="154" y="46"/>
                                                  <a:pt x="155" y="45"/>
                                                  <a:pt x="156" y="44"/>
                                                </a:cubicBezTo>
                                                <a:cubicBezTo>
                                                  <a:pt x="160" y="44"/>
                                                  <a:pt x="163" y="44"/>
                                                  <a:pt x="166" y="43"/>
                                                </a:cubicBezTo>
                                                <a:close/>
                                                <a:moveTo>
                                                  <a:pt x="281" y="340"/>
                                                </a:moveTo>
                                                <a:cubicBezTo>
                                                  <a:pt x="283" y="339"/>
                                                  <a:pt x="285" y="338"/>
                                                  <a:pt x="287" y="337"/>
                                                </a:cubicBezTo>
                                                <a:cubicBezTo>
                                                  <a:pt x="289" y="339"/>
                                                  <a:pt x="292" y="340"/>
                                                  <a:pt x="294" y="341"/>
                                                </a:cubicBezTo>
                                                <a:cubicBezTo>
                                                  <a:pt x="294" y="338"/>
                                                  <a:pt x="294" y="335"/>
                                                  <a:pt x="294" y="333"/>
                                                </a:cubicBezTo>
                                                <a:cubicBezTo>
                                                  <a:pt x="296" y="330"/>
                                                  <a:pt x="298" y="328"/>
                                                  <a:pt x="299" y="327"/>
                                                </a:cubicBezTo>
                                                <a:cubicBezTo>
                                                  <a:pt x="296" y="324"/>
                                                  <a:pt x="293" y="327"/>
                                                  <a:pt x="291" y="323"/>
                                                </a:cubicBezTo>
                                                <a:cubicBezTo>
                                                  <a:pt x="290" y="321"/>
                                                  <a:pt x="289" y="319"/>
                                                  <a:pt x="288" y="318"/>
                                                </a:cubicBezTo>
                                                <a:cubicBezTo>
                                                  <a:pt x="286" y="321"/>
                                                  <a:pt x="283" y="323"/>
                                                  <a:pt x="281" y="326"/>
                                                </a:cubicBezTo>
                                                <a:cubicBezTo>
                                                  <a:pt x="279" y="326"/>
                                                  <a:pt x="277" y="326"/>
                                                  <a:pt x="274" y="326"/>
                                                </a:cubicBezTo>
                                                <a:cubicBezTo>
                                                  <a:pt x="277" y="328"/>
                                                  <a:pt x="279" y="331"/>
                                                  <a:pt x="281" y="332"/>
                                                </a:cubicBezTo>
                                                <a:cubicBezTo>
                                                  <a:pt x="281" y="335"/>
                                                  <a:pt x="281" y="337"/>
                                                  <a:pt x="281" y="340"/>
                                                </a:cubicBezTo>
                                                <a:cubicBezTo>
                                                  <a:pt x="281" y="339"/>
                                                  <a:pt x="280" y="339"/>
                                                  <a:pt x="280" y="339"/>
                                                </a:cubicBezTo>
                                                <a:cubicBezTo>
                                                  <a:pt x="280" y="340"/>
                                                  <a:pt x="279" y="340"/>
                                                  <a:pt x="279" y="341"/>
                                                </a:cubicBezTo>
                                                <a:cubicBezTo>
                                                  <a:pt x="279" y="341"/>
                                                  <a:pt x="279" y="341"/>
                                                  <a:pt x="279" y="341"/>
                                                </a:cubicBezTo>
                                                <a:cubicBezTo>
                                                  <a:pt x="280" y="341"/>
                                                  <a:pt x="280" y="340"/>
                                                  <a:pt x="281" y="340"/>
                                                </a:cubicBezTo>
                                                <a:close/>
                                                <a:moveTo>
                                                  <a:pt x="193" y="56"/>
                                                </a:moveTo>
                                                <a:cubicBezTo>
                                                  <a:pt x="182" y="54"/>
                                                  <a:pt x="170" y="56"/>
                                                  <a:pt x="158" y="60"/>
                                                </a:cubicBezTo>
                                                <a:cubicBezTo>
                                                  <a:pt x="138" y="66"/>
                                                  <a:pt x="119" y="75"/>
                                                  <a:pt x="104" y="89"/>
                                                </a:cubicBezTo>
                                                <a:cubicBezTo>
                                                  <a:pt x="88" y="102"/>
                                                  <a:pt x="76" y="118"/>
                                                  <a:pt x="68" y="136"/>
                                                </a:cubicBezTo>
                                                <a:cubicBezTo>
                                                  <a:pt x="61" y="152"/>
                                                  <a:pt x="56" y="169"/>
                                                  <a:pt x="55" y="186"/>
                                                </a:cubicBezTo>
                                                <a:cubicBezTo>
                                                  <a:pt x="55" y="193"/>
                                                  <a:pt x="55" y="199"/>
                                                  <a:pt x="55" y="206"/>
                                                </a:cubicBezTo>
                                                <a:cubicBezTo>
                                                  <a:pt x="55" y="215"/>
                                                  <a:pt x="57" y="225"/>
                                                  <a:pt x="60" y="234"/>
                                                </a:cubicBezTo>
                                                <a:cubicBezTo>
                                                  <a:pt x="66" y="253"/>
                                                  <a:pt x="74" y="271"/>
                                                  <a:pt x="87" y="286"/>
                                                </a:cubicBezTo>
                                                <a:cubicBezTo>
                                                  <a:pt x="100" y="300"/>
                                                  <a:pt x="114" y="313"/>
                                                  <a:pt x="132" y="321"/>
                                                </a:cubicBezTo>
                                                <a:cubicBezTo>
                                                  <a:pt x="141" y="325"/>
                                                  <a:pt x="150" y="329"/>
                                                  <a:pt x="160" y="331"/>
                                                </a:cubicBezTo>
                                                <a:cubicBezTo>
                                                  <a:pt x="170" y="333"/>
                                                  <a:pt x="180" y="336"/>
                                                  <a:pt x="190" y="335"/>
                                                </a:cubicBezTo>
                                                <a:cubicBezTo>
                                                  <a:pt x="199" y="335"/>
                                                  <a:pt x="208" y="336"/>
                                                  <a:pt x="218" y="334"/>
                                                </a:cubicBezTo>
                                                <a:cubicBezTo>
                                                  <a:pt x="229" y="331"/>
                                                  <a:pt x="242" y="328"/>
                                                  <a:pt x="253" y="323"/>
                                                </a:cubicBezTo>
                                                <a:cubicBezTo>
                                                  <a:pt x="269" y="316"/>
                                                  <a:pt x="284" y="306"/>
                                                  <a:pt x="296" y="293"/>
                                                </a:cubicBezTo>
                                                <a:cubicBezTo>
                                                  <a:pt x="299" y="289"/>
                                                  <a:pt x="302" y="285"/>
                                                  <a:pt x="305" y="282"/>
                                                </a:cubicBezTo>
                                                <a:cubicBezTo>
                                                  <a:pt x="311" y="276"/>
                                                  <a:pt x="315" y="268"/>
                                                  <a:pt x="319" y="261"/>
                                                </a:cubicBezTo>
                                                <a:cubicBezTo>
                                                  <a:pt x="330" y="240"/>
                                                  <a:pt x="335" y="218"/>
                                                  <a:pt x="335" y="195"/>
                                                </a:cubicBezTo>
                                                <a:cubicBezTo>
                                                  <a:pt x="335" y="188"/>
                                                  <a:pt x="335" y="180"/>
                                                  <a:pt x="333" y="173"/>
                                                </a:cubicBezTo>
                                                <a:cubicBezTo>
                                                  <a:pt x="331" y="162"/>
                                                  <a:pt x="328" y="150"/>
                                                  <a:pt x="323" y="140"/>
                                                </a:cubicBezTo>
                                                <a:cubicBezTo>
                                                  <a:pt x="318" y="128"/>
                                                  <a:pt x="312" y="117"/>
                                                  <a:pt x="304" y="107"/>
                                                </a:cubicBezTo>
                                                <a:cubicBezTo>
                                                  <a:pt x="295" y="96"/>
                                                  <a:pt x="284" y="87"/>
                                                  <a:pt x="273" y="79"/>
                                                </a:cubicBezTo>
                                                <a:cubicBezTo>
                                                  <a:pt x="263" y="72"/>
                                                  <a:pt x="251" y="66"/>
                                                  <a:pt x="239" y="62"/>
                                                </a:cubicBezTo>
                                                <a:cubicBezTo>
                                                  <a:pt x="227" y="58"/>
                                                  <a:pt x="215" y="55"/>
                                                  <a:pt x="202" y="56"/>
                                                </a:cubicBezTo>
                                                <a:cubicBezTo>
                                                  <a:pt x="200" y="56"/>
                                                  <a:pt x="198" y="56"/>
                                                  <a:pt x="193" y="56"/>
                                                </a:cubicBezTo>
                                                <a:close/>
                                                <a:moveTo>
                                                  <a:pt x="116" y="38"/>
                                                </a:moveTo>
                                                <a:cubicBezTo>
                                                  <a:pt x="116" y="41"/>
                                                  <a:pt x="116" y="44"/>
                                                  <a:pt x="116" y="46"/>
                                                </a:cubicBezTo>
                                                <a:cubicBezTo>
                                                  <a:pt x="113" y="48"/>
                                                  <a:pt x="111" y="49"/>
                                                  <a:pt x="109" y="51"/>
                                                </a:cubicBezTo>
                                                <a:cubicBezTo>
                                                  <a:pt x="111" y="52"/>
                                                  <a:pt x="113" y="52"/>
                                                  <a:pt x="115" y="52"/>
                                                </a:cubicBezTo>
                                                <a:cubicBezTo>
                                                  <a:pt x="117" y="55"/>
                                                  <a:pt x="119" y="58"/>
                                                  <a:pt x="121" y="62"/>
                                                </a:cubicBezTo>
                                                <a:cubicBezTo>
                                                  <a:pt x="122" y="60"/>
                                                  <a:pt x="123" y="58"/>
                                                  <a:pt x="124" y="56"/>
                                                </a:cubicBezTo>
                                                <a:cubicBezTo>
                                                  <a:pt x="127" y="56"/>
                                                  <a:pt x="131" y="56"/>
                                                  <a:pt x="134" y="55"/>
                                                </a:cubicBezTo>
                                                <a:cubicBezTo>
                                                  <a:pt x="129" y="50"/>
                                                  <a:pt x="129" y="45"/>
                                                  <a:pt x="131" y="39"/>
                                                </a:cubicBezTo>
                                                <a:cubicBezTo>
                                                  <a:pt x="124" y="42"/>
                                                  <a:pt x="124" y="42"/>
                                                  <a:pt x="116" y="38"/>
                                                </a:cubicBezTo>
                                                <a:close/>
                                                <a:moveTo>
                                                  <a:pt x="104" y="74"/>
                                                </a:moveTo>
                                                <a:cubicBezTo>
                                                  <a:pt x="103" y="73"/>
                                                  <a:pt x="103" y="72"/>
                                                  <a:pt x="103" y="72"/>
                                                </a:cubicBezTo>
                                                <a:cubicBezTo>
                                                  <a:pt x="101" y="70"/>
                                                  <a:pt x="99" y="69"/>
                                                  <a:pt x="97" y="67"/>
                                                </a:cubicBezTo>
                                                <a:cubicBezTo>
                                                  <a:pt x="97" y="64"/>
                                                  <a:pt x="97" y="62"/>
                                                  <a:pt x="97" y="60"/>
                                                </a:cubicBezTo>
                                                <a:cubicBezTo>
                                                  <a:pt x="94" y="60"/>
                                                  <a:pt x="92" y="62"/>
                                                  <a:pt x="90" y="62"/>
                                                </a:cubicBezTo>
                                                <a:cubicBezTo>
                                                  <a:pt x="87" y="62"/>
                                                  <a:pt x="84" y="60"/>
                                                  <a:pt x="82" y="60"/>
                                                </a:cubicBezTo>
                                                <a:cubicBezTo>
                                                  <a:pt x="83" y="63"/>
                                                  <a:pt x="83" y="66"/>
                                                  <a:pt x="84" y="70"/>
                                                </a:cubicBezTo>
                                                <a:cubicBezTo>
                                                  <a:pt x="83" y="71"/>
                                                  <a:pt x="81" y="72"/>
                                                  <a:pt x="79" y="73"/>
                                                </a:cubicBezTo>
                                                <a:cubicBezTo>
                                                  <a:pt x="82" y="74"/>
                                                  <a:pt x="85" y="75"/>
                                                  <a:pt x="87" y="76"/>
                                                </a:cubicBezTo>
                                                <a:cubicBezTo>
                                                  <a:pt x="88" y="78"/>
                                                  <a:pt x="89" y="80"/>
                                                  <a:pt x="91" y="82"/>
                                                </a:cubicBezTo>
                                                <a:cubicBezTo>
                                                  <a:pt x="93" y="79"/>
                                                  <a:pt x="94" y="77"/>
                                                  <a:pt x="96" y="74"/>
                                                </a:cubicBezTo>
                                                <a:cubicBezTo>
                                                  <a:pt x="98" y="74"/>
                                                  <a:pt x="101" y="74"/>
                                                  <a:pt x="104" y="74"/>
                                                </a:cubicBezTo>
                                                <a:close/>
                                                <a:moveTo>
                                                  <a:pt x="221" y="44"/>
                                                </a:moveTo>
                                                <a:cubicBezTo>
                                                  <a:pt x="228" y="44"/>
                                                  <a:pt x="233" y="43"/>
                                                  <a:pt x="237" y="47"/>
                                                </a:cubicBezTo>
                                                <a:cubicBezTo>
                                                  <a:pt x="237" y="47"/>
                                                  <a:pt x="238" y="47"/>
                                                  <a:pt x="238" y="47"/>
                                                </a:cubicBezTo>
                                                <a:cubicBezTo>
                                                  <a:pt x="238" y="44"/>
                                                  <a:pt x="238" y="41"/>
                                                  <a:pt x="238" y="39"/>
                                                </a:cubicBezTo>
                                                <a:cubicBezTo>
                                                  <a:pt x="241" y="37"/>
                                                  <a:pt x="243" y="36"/>
                                                  <a:pt x="245" y="35"/>
                                                </a:cubicBezTo>
                                                <a:cubicBezTo>
                                                  <a:pt x="242" y="33"/>
                                                  <a:pt x="239" y="32"/>
                                                  <a:pt x="236" y="30"/>
                                                </a:cubicBezTo>
                                                <a:cubicBezTo>
                                                  <a:pt x="236" y="28"/>
                                                  <a:pt x="236" y="26"/>
                                                  <a:pt x="236" y="22"/>
                                                </a:cubicBezTo>
                                                <a:cubicBezTo>
                                                  <a:pt x="233" y="25"/>
                                                  <a:pt x="231" y="28"/>
                                                  <a:pt x="230" y="29"/>
                                                </a:cubicBezTo>
                                                <a:cubicBezTo>
                                                  <a:pt x="227" y="30"/>
                                                  <a:pt x="224" y="30"/>
                                                  <a:pt x="222" y="30"/>
                                                </a:cubicBezTo>
                                                <a:cubicBezTo>
                                                  <a:pt x="223" y="35"/>
                                                  <a:pt x="227" y="39"/>
                                                  <a:pt x="221" y="44"/>
                                                </a:cubicBezTo>
                                                <a:close/>
                                                <a:moveTo>
                                                  <a:pt x="321" y="91"/>
                                                </a:moveTo>
                                                <a:cubicBezTo>
                                                  <a:pt x="318" y="93"/>
                                                  <a:pt x="315" y="95"/>
                                                  <a:pt x="313" y="96"/>
                                                </a:cubicBezTo>
                                                <a:cubicBezTo>
                                                  <a:pt x="316" y="99"/>
                                                  <a:pt x="318" y="101"/>
                                                  <a:pt x="321" y="103"/>
                                                </a:cubicBezTo>
                                                <a:cubicBezTo>
                                                  <a:pt x="321" y="105"/>
                                                  <a:pt x="321" y="108"/>
                                                  <a:pt x="321" y="111"/>
                                                </a:cubicBezTo>
                                                <a:cubicBezTo>
                                                  <a:pt x="323" y="108"/>
                                                  <a:pt x="324" y="106"/>
                                                  <a:pt x="326" y="104"/>
                                                </a:cubicBezTo>
                                                <a:cubicBezTo>
                                                  <a:pt x="329" y="104"/>
                                                  <a:pt x="332" y="104"/>
                                                  <a:pt x="335" y="104"/>
                                                </a:cubicBezTo>
                                                <a:cubicBezTo>
                                                  <a:pt x="334" y="101"/>
                                                  <a:pt x="333" y="99"/>
                                                  <a:pt x="333" y="96"/>
                                                </a:cubicBezTo>
                                                <a:cubicBezTo>
                                                  <a:pt x="333" y="94"/>
                                                  <a:pt x="334" y="91"/>
                                                  <a:pt x="335" y="88"/>
                                                </a:cubicBezTo>
                                                <a:cubicBezTo>
                                                  <a:pt x="332" y="89"/>
                                                  <a:pt x="330" y="90"/>
                                                  <a:pt x="326" y="91"/>
                                                </a:cubicBezTo>
                                                <a:cubicBezTo>
                                                  <a:pt x="324" y="89"/>
                                                  <a:pt x="322" y="87"/>
                                                  <a:pt x="321" y="85"/>
                                                </a:cubicBezTo>
                                                <a:cubicBezTo>
                                                  <a:pt x="321" y="87"/>
                                                  <a:pt x="321" y="89"/>
                                                  <a:pt x="321" y="91"/>
                                                </a:cubicBezTo>
                                                <a:close/>
                                                <a:moveTo>
                                                  <a:pt x="27" y="218"/>
                                                </a:moveTo>
                                                <a:cubicBezTo>
                                                  <a:pt x="30" y="214"/>
                                                  <a:pt x="32" y="211"/>
                                                  <a:pt x="34" y="208"/>
                                                </a:cubicBezTo>
                                                <a:cubicBezTo>
                                                  <a:pt x="36" y="209"/>
                                                  <a:pt x="39" y="210"/>
                                                  <a:pt x="41" y="211"/>
                                                </a:cubicBezTo>
                                                <a:cubicBezTo>
                                                  <a:pt x="41" y="211"/>
                                                  <a:pt x="42" y="210"/>
                                                  <a:pt x="44" y="210"/>
                                                </a:cubicBezTo>
                                                <a:cubicBezTo>
                                                  <a:pt x="42" y="208"/>
                                                  <a:pt x="40" y="207"/>
                                                  <a:pt x="39" y="205"/>
                                                </a:cubicBezTo>
                                                <a:cubicBezTo>
                                                  <a:pt x="39" y="202"/>
                                                  <a:pt x="40" y="198"/>
                                                  <a:pt x="41" y="194"/>
                                                </a:cubicBezTo>
                                                <a:cubicBezTo>
                                                  <a:pt x="39" y="195"/>
                                                  <a:pt x="37" y="196"/>
                                                  <a:pt x="34" y="197"/>
                                                </a:cubicBezTo>
                                                <a:cubicBezTo>
                                                  <a:pt x="32" y="195"/>
                                                  <a:pt x="30" y="193"/>
                                                  <a:pt x="27" y="190"/>
                                                </a:cubicBezTo>
                                                <a:cubicBezTo>
                                                  <a:pt x="27" y="193"/>
                                                  <a:pt x="27" y="196"/>
                                                  <a:pt x="27" y="198"/>
                                                </a:cubicBezTo>
                                                <a:cubicBezTo>
                                                  <a:pt x="24" y="200"/>
                                                  <a:pt x="22" y="202"/>
                                                  <a:pt x="19" y="203"/>
                                                </a:cubicBezTo>
                                                <a:cubicBezTo>
                                                  <a:pt x="22" y="205"/>
                                                  <a:pt x="24" y="206"/>
                                                  <a:pt x="27" y="208"/>
                                                </a:cubicBezTo>
                                                <a:cubicBezTo>
                                                  <a:pt x="27" y="211"/>
                                                  <a:pt x="27" y="214"/>
                                                  <a:pt x="27" y="218"/>
                                                </a:cubicBezTo>
                                                <a:close/>
                                                <a:moveTo>
                                                  <a:pt x="266" y="346"/>
                                                </a:moveTo>
                                                <a:cubicBezTo>
                                                  <a:pt x="263" y="345"/>
                                                  <a:pt x="261" y="344"/>
                                                  <a:pt x="259" y="344"/>
                                                </a:cubicBezTo>
                                                <a:cubicBezTo>
                                                  <a:pt x="258" y="340"/>
                                                  <a:pt x="258" y="338"/>
                                                  <a:pt x="258" y="333"/>
                                                </a:cubicBezTo>
                                                <a:cubicBezTo>
                                                  <a:pt x="255" y="337"/>
                                                  <a:pt x="253" y="339"/>
                                                  <a:pt x="251" y="341"/>
                                                </a:cubicBezTo>
                                                <a:cubicBezTo>
                                                  <a:pt x="248" y="341"/>
                                                  <a:pt x="246" y="342"/>
                                                  <a:pt x="244" y="342"/>
                                                </a:cubicBezTo>
                                                <a:cubicBezTo>
                                                  <a:pt x="246" y="348"/>
                                                  <a:pt x="246" y="349"/>
                                                  <a:pt x="244" y="355"/>
                                                </a:cubicBezTo>
                                                <a:cubicBezTo>
                                                  <a:pt x="248" y="355"/>
                                                  <a:pt x="251" y="355"/>
                                                  <a:pt x="255" y="355"/>
                                                </a:cubicBezTo>
                                                <a:cubicBezTo>
                                                  <a:pt x="256" y="357"/>
                                                  <a:pt x="256" y="358"/>
                                                  <a:pt x="257" y="359"/>
                                                </a:cubicBezTo>
                                                <a:cubicBezTo>
                                                  <a:pt x="260" y="355"/>
                                                  <a:pt x="263" y="350"/>
                                                  <a:pt x="266" y="346"/>
                                                </a:cubicBezTo>
                                                <a:close/>
                                                <a:moveTo>
                                                  <a:pt x="208" y="348"/>
                                                </a:moveTo>
                                                <a:cubicBezTo>
                                                  <a:pt x="209" y="352"/>
                                                  <a:pt x="210" y="355"/>
                                                  <a:pt x="211" y="359"/>
                                                </a:cubicBezTo>
                                                <a:cubicBezTo>
                                                  <a:pt x="209" y="360"/>
                                                  <a:pt x="207" y="361"/>
                                                  <a:pt x="204" y="364"/>
                                                </a:cubicBezTo>
                                                <a:cubicBezTo>
                                                  <a:pt x="210" y="364"/>
                                                  <a:pt x="213" y="364"/>
                                                  <a:pt x="215" y="364"/>
                                                </a:cubicBezTo>
                                                <a:cubicBezTo>
                                                  <a:pt x="217" y="366"/>
                                                  <a:pt x="218" y="368"/>
                                                  <a:pt x="219" y="370"/>
                                                </a:cubicBezTo>
                                                <a:cubicBezTo>
                                                  <a:pt x="221" y="367"/>
                                                  <a:pt x="222" y="364"/>
                                                  <a:pt x="223" y="362"/>
                                                </a:cubicBezTo>
                                                <a:cubicBezTo>
                                                  <a:pt x="225" y="361"/>
                                                  <a:pt x="227" y="361"/>
                                                  <a:pt x="229" y="361"/>
                                                </a:cubicBezTo>
                                                <a:cubicBezTo>
                                                  <a:pt x="227" y="358"/>
                                                  <a:pt x="226" y="356"/>
                                                  <a:pt x="224" y="353"/>
                                                </a:cubicBezTo>
                                                <a:cubicBezTo>
                                                  <a:pt x="224" y="351"/>
                                                  <a:pt x="224" y="348"/>
                                                  <a:pt x="224" y="344"/>
                                                </a:cubicBezTo>
                                                <a:cubicBezTo>
                                                  <a:pt x="222" y="347"/>
                                                  <a:pt x="220" y="348"/>
                                                  <a:pt x="219" y="350"/>
                                                </a:cubicBezTo>
                                                <a:cubicBezTo>
                                                  <a:pt x="215" y="349"/>
                                                  <a:pt x="212" y="349"/>
                                                  <a:pt x="208" y="348"/>
                                                </a:cubicBezTo>
                                                <a:close/>
                                                <a:moveTo>
                                                  <a:pt x="27" y="178"/>
                                                </a:moveTo>
                                                <a:cubicBezTo>
                                                  <a:pt x="31" y="175"/>
                                                  <a:pt x="33" y="174"/>
                                                  <a:pt x="35" y="172"/>
                                                </a:cubicBezTo>
                                                <a:cubicBezTo>
                                                  <a:pt x="36" y="172"/>
                                                  <a:pt x="37" y="173"/>
                                                  <a:pt x="39" y="173"/>
                                                </a:cubicBezTo>
                                                <a:cubicBezTo>
                                                  <a:pt x="40" y="173"/>
                                                  <a:pt x="41" y="174"/>
                                                  <a:pt x="44" y="175"/>
                                                </a:cubicBezTo>
                                                <a:cubicBezTo>
                                                  <a:pt x="42" y="171"/>
                                                  <a:pt x="42" y="169"/>
                                                  <a:pt x="41" y="166"/>
                                                </a:cubicBezTo>
                                                <a:cubicBezTo>
                                                  <a:pt x="42" y="164"/>
                                                  <a:pt x="44" y="163"/>
                                                  <a:pt x="45" y="161"/>
                                                </a:cubicBezTo>
                                                <a:cubicBezTo>
                                                  <a:pt x="42" y="160"/>
                                                  <a:pt x="40" y="160"/>
                                                  <a:pt x="38" y="160"/>
                                                </a:cubicBezTo>
                                                <a:cubicBezTo>
                                                  <a:pt x="36" y="157"/>
                                                  <a:pt x="34" y="155"/>
                                                  <a:pt x="33" y="153"/>
                                                </a:cubicBezTo>
                                                <a:cubicBezTo>
                                                  <a:pt x="30" y="156"/>
                                                  <a:pt x="28" y="160"/>
                                                  <a:pt x="27" y="163"/>
                                                </a:cubicBezTo>
                                                <a:cubicBezTo>
                                                  <a:pt x="24" y="163"/>
                                                  <a:pt x="23" y="163"/>
                                                  <a:pt x="21" y="163"/>
                                                </a:cubicBezTo>
                                                <a:cubicBezTo>
                                                  <a:pt x="23" y="164"/>
                                                  <a:pt x="25" y="166"/>
                                                  <a:pt x="27" y="167"/>
                                                </a:cubicBezTo>
                                                <a:cubicBezTo>
                                                  <a:pt x="27" y="170"/>
                                                  <a:pt x="27" y="173"/>
                                                  <a:pt x="27" y="178"/>
                                                </a:cubicBezTo>
                                                <a:close/>
                                                <a:moveTo>
                                                  <a:pt x="314" y="293"/>
                                                </a:moveTo>
                                                <a:cubicBezTo>
                                                  <a:pt x="312" y="297"/>
                                                  <a:pt x="310" y="300"/>
                                                  <a:pt x="308" y="304"/>
                                                </a:cubicBezTo>
                                                <a:cubicBezTo>
                                                  <a:pt x="306" y="304"/>
                                                  <a:pt x="304" y="304"/>
                                                  <a:pt x="302" y="304"/>
                                                </a:cubicBezTo>
                                                <a:cubicBezTo>
                                                  <a:pt x="305" y="306"/>
                                                  <a:pt x="308" y="308"/>
                                                  <a:pt x="311" y="310"/>
                                                </a:cubicBezTo>
                                                <a:cubicBezTo>
                                                  <a:pt x="311" y="313"/>
                                                  <a:pt x="311" y="315"/>
                                                  <a:pt x="311" y="317"/>
                                                </a:cubicBezTo>
                                                <a:cubicBezTo>
                                                  <a:pt x="313" y="315"/>
                                                  <a:pt x="314" y="314"/>
                                                  <a:pt x="315" y="313"/>
                                                </a:cubicBezTo>
                                                <a:cubicBezTo>
                                                  <a:pt x="319" y="313"/>
                                                  <a:pt x="322" y="313"/>
                                                  <a:pt x="325" y="313"/>
                                                </a:cubicBezTo>
                                                <a:cubicBezTo>
                                                  <a:pt x="324" y="311"/>
                                                  <a:pt x="324" y="309"/>
                                                  <a:pt x="323" y="307"/>
                                                </a:cubicBezTo>
                                                <a:cubicBezTo>
                                                  <a:pt x="324" y="305"/>
                                                  <a:pt x="325" y="302"/>
                                                  <a:pt x="327" y="299"/>
                                                </a:cubicBezTo>
                                                <a:cubicBezTo>
                                                  <a:pt x="323" y="299"/>
                                                  <a:pt x="320" y="299"/>
                                                  <a:pt x="318" y="299"/>
                                                </a:cubicBezTo>
                                                <a:cubicBezTo>
                                                  <a:pt x="317" y="297"/>
                                                  <a:pt x="315" y="295"/>
                                                  <a:pt x="314" y="293"/>
                                                </a:cubicBezTo>
                                                <a:close/>
                                                <a:moveTo>
                                                  <a:pt x="356" y="208"/>
                                                </a:moveTo>
                                                <a:cubicBezTo>
                                                  <a:pt x="357" y="210"/>
                                                  <a:pt x="358" y="212"/>
                                                  <a:pt x="359" y="214"/>
                                                </a:cubicBezTo>
                                                <a:cubicBezTo>
                                                  <a:pt x="360" y="215"/>
                                                  <a:pt x="361" y="215"/>
                                                  <a:pt x="363" y="215"/>
                                                </a:cubicBezTo>
                                                <a:cubicBezTo>
                                                  <a:pt x="363" y="212"/>
                                                  <a:pt x="363" y="210"/>
                                                  <a:pt x="363" y="207"/>
                                                </a:cubicBezTo>
                                                <a:cubicBezTo>
                                                  <a:pt x="366" y="206"/>
                                                  <a:pt x="368" y="205"/>
                                                  <a:pt x="371" y="204"/>
                                                </a:cubicBezTo>
                                                <a:cubicBezTo>
                                                  <a:pt x="369" y="202"/>
                                                  <a:pt x="366" y="200"/>
                                                  <a:pt x="363" y="198"/>
                                                </a:cubicBezTo>
                                                <a:cubicBezTo>
                                                  <a:pt x="363" y="196"/>
                                                  <a:pt x="363" y="193"/>
                                                  <a:pt x="363" y="190"/>
                                                </a:cubicBezTo>
                                                <a:cubicBezTo>
                                                  <a:pt x="360" y="193"/>
                                                  <a:pt x="358" y="195"/>
                                                  <a:pt x="356" y="196"/>
                                                </a:cubicBezTo>
                                                <a:cubicBezTo>
                                                  <a:pt x="353" y="196"/>
                                                  <a:pt x="351" y="195"/>
                                                  <a:pt x="349" y="194"/>
                                                </a:cubicBezTo>
                                                <a:cubicBezTo>
                                                  <a:pt x="350" y="198"/>
                                                  <a:pt x="351" y="201"/>
                                                  <a:pt x="351" y="203"/>
                                                </a:cubicBezTo>
                                                <a:cubicBezTo>
                                                  <a:pt x="350" y="206"/>
                                                  <a:pt x="348" y="208"/>
                                                  <a:pt x="347" y="211"/>
                                                </a:cubicBezTo>
                                                <a:cubicBezTo>
                                                  <a:pt x="350" y="210"/>
                                                  <a:pt x="353" y="209"/>
                                                  <a:pt x="356" y="208"/>
                                                </a:cubicBezTo>
                                                <a:close/>
                                                <a:moveTo>
                                                  <a:pt x="123" y="347"/>
                                                </a:moveTo>
                                                <a:cubicBezTo>
                                                  <a:pt x="129" y="352"/>
                                                  <a:pt x="129" y="352"/>
                                                  <a:pt x="133" y="360"/>
                                                </a:cubicBezTo>
                                                <a:cubicBezTo>
                                                  <a:pt x="134" y="358"/>
                                                  <a:pt x="135" y="357"/>
                                                  <a:pt x="136" y="355"/>
                                                </a:cubicBezTo>
                                                <a:cubicBezTo>
                                                  <a:pt x="140" y="355"/>
                                                  <a:pt x="142" y="355"/>
                                                  <a:pt x="146" y="355"/>
                                                </a:cubicBezTo>
                                                <a:cubicBezTo>
                                                  <a:pt x="144" y="353"/>
                                                  <a:pt x="143" y="350"/>
                                                  <a:pt x="142" y="349"/>
                                                </a:cubicBezTo>
                                                <a:cubicBezTo>
                                                  <a:pt x="144" y="346"/>
                                                  <a:pt x="145" y="344"/>
                                                  <a:pt x="147" y="342"/>
                                                </a:cubicBezTo>
                                                <a:cubicBezTo>
                                                  <a:pt x="143" y="342"/>
                                                  <a:pt x="141" y="341"/>
                                                  <a:pt x="138" y="341"/>
                                                </a:cubicBezTo>
                                                <a:cubicBezTo>
                                                  <a:pt x="138" y="342"/>
                                                  <a:pt x="137" y="342"/>
                                                  <a:pt x="137" y="342"/>
                                                </a:cubicBezTo>
                                                <a:cubicBezTo>
                                                  <a:pt x="135" y="340"/>
                                                  <a:pt x="133" y="339"/>
                                                  <a:pt x="132" y="337"/>
                                                </a:cubicBezTo>
                                                <a:cubicBezTo>
                                                  <a:pt x="132" y="338"/>
                                                  <a:pt x="132" y="340"/>
                                                  <a:pt x="132" y="343"/>
                                                </a:cubicBezTo>
                                                <a:cubicBezTo>
                                                  <a:pt x="129" y="344"/>
                                                  <a:pt x="126" y="346"/>
                                                  <a:pt x="123" y="347"/>
                                                </a:cubicBezTo>
                                                <a:close/>
                                                <a:moveTo>
                                                  <a:pt x="295" y="74"/>
                                                </a:moveTo>
                                                <a:cubicBezTo>
                                                  <a:pt x="296" y="76"/>
                                                  <a:pt x="297" y="79"/>
                                                  <a:pt x="298" y="82"/>
                                                </a:cubicBezTo>
                                                <a:cubicBezTo>
                                                  <a:pt x="300" y="79"/>
                                                  <a:pt x="303" y="76"/>
                                                  <a:pt x="305" y="74"/>
                                                </a:cubicBezTo>
                                                <a:cubicBezTo>
                                                  <a:pt x="308" y="74"/>
                                                  <a:pt x="309" y="74"/>
                                                  <a:pt x="311" y="74"/>
                                                </a:cubicBezTo>
                                                <a:cubicBezTo>
                                                  <a:pt x="309" y="71"/>
                                                  <a:pt x="308" y="70"/>
                                                  <a:pt x="306" y="68"/>
                                                </a:cubicBezTo>
                                                <a:cubicBezTo>
                                                  <a:pt x="306" y="66"/>
                                                  <a:pt x="306" y="63"/>
                                                  <a:pt x="306" y="60"/>
                                                </a:cubicBezTo>
                                                <a:cubicBezTo>
                                                  <a:pt x="302" y="62"/>
                                                  <a:pt x="299" y="63"/>
                                                  <a:pt x="296" y="60"/>
                                                </a:cubicBezTo>
                                                <a:cubicBezTo>
                                                  <a:pt x="295" y="59"/>
                                                  <a:pt x="294" y="60"/>
                                                  <a:pt x="293" y="60"/>
                                                </a:cubicBezTo>
                                                <a:cubicBezTo>
                                                  <a:pt x="293" y="63"/>
                                                  <a:pt x="293" y="65"/>
                                                  <a:pt x="293" y="69"/>
                                                </a:cubicBezTo>
                                                <a:cubicBezTo>
                                                  <a:pt x="292" y="70"/>
                                                  <a:pt x="290" y="72"/>
                                                  <a:pt x="288" y="74"/>
                                                </a:cubicBezTo>
                                                <a:cubicBezTo>
                                                  <a:pt x="289" y="74"/>
                                                  <a:pt x="292" y="74"/>
                                                  <a:pt x="295" y="74"/>
                                                </a:cubicBezTo>
                                                <a:close/>
                                                <a:moveTo>
                                                  <a:pt x="359" y="229"/>
                                                </a:moveTo>
                                                <a:cubicBezTo>
                                                  <a:pt x="354" y="234"/>
                                                  <a:pt x="350" y="233"/>
                                                  <a:pt x="345" y="230"/>
                                                </a:cubicBezTo>
                                                <a:cubicBezTo>
                                                  <a:pt x="345" y="234"/>
                                                  <a:pt x="345" y="237"/>
                                                  <a:pt x="345" y="239"/>
                                                </a:cubicBezTo>
                                                <a:cubicBezTo>
                                                  <a:pt x="343" y="242"/>
                                                  <a:pt x="341" y="242"/>
                                                  <a:pt x="341" y="245"/>
                                                </a:cubicBezTo>
                                                <a:cubicBezTo>
                                                  <a:pt x="344" y="245"/>
                                                  <a:pt x="346" y="245"/>
                                                  <a:pt x="348" y="245"/>
                                                </a:cubicBezTo>
                                                <a:cubicBezTo>
                                                  <a:pt x="349" y="248"/>
                                                  <a:pt x="351" y="250"/>
                                                  <a:pt x="352" y="253"/>
                                                </a:cubicBezTo>
                                                <a:cubicBezTo>
                                                  <a:pt x="354" y="250"/>
                                                  <a:pt x="356" y="248"/>
                                                  <a:pt x="357" y="245"/>
                                                </a:cubicBezTo>
                                                <a:cubicBezTo>
                                                  <a:pt x="360" y="245"/>
                                                  <a:pt x="363" y="245"/>
                                                  <a:pt x="367" y="244"/>
                                                </a:cubicBezTo>
                                                <a:cubicBezTo>
                                                  <a:pt x="363" y="241"/>
                                                  <a:pt x="361" y="239"/>
                                                  <a:pt x="359" y="238"/>
                                                </a:cubicBezTo>
                                                <a:cubicBezTo>
                                                  <a:pt x="359" y="235"/>
                                                  <a:pt x="359" y="233"/>
                                                  <a:pt x="359" y="229"/>
                                                </a:cubicBezTo>
                                                <a:close/>
                                                <a:moveTo>
                                                  <a:pt x="351" y="281"/>
                                                </a:moveTo>
                                                <a:cubicBezTo>
                                                  <a:pt x="348" y="278"/>
                                                  <a:pt x="346" y="277"/>
                                                  <a:pt x="344" y="276"/>
                                                </a:cubicBezTo>
                                                <a:cubicBezTo>
                                                  <a:pt x="345" y="273"/>
                                                  <a:pt x="346" y="270"/>
                                                  <a:pt x="347" y="267"/>
                                                </a:cubicBezTo>
                                                <a:cubicBezTo>
                                                  <a:pt x="344" y="267"/>
                                                  <a:pt x="342" y="268"/>
                                                  <a:pt x="337" y="268"/>
                                                </a:cubicBezTo>
                                                <a:cubicBezTo>
                                                  <a:pt x="337" y="268"/>
                                                  <a:pt x="335" y="266"/>
                                                  <a:pt x="333" y="264"/>
                                                </a:cubicBezTo>
                                                <a:cubicBezTo>
                                                  <a:pt x="333" y="266"/>
                                                  <a:pt x="333" y="268"/>
                                                  <a:pt x="333" y="271"/>
                                                </a:cubicBezTo>
                                                <a:cubicBezTo>
                                                  <a:pt x="330" y="272"/>
                                                  <a:pt x="328" y="274"/>
                                                  <a:pt x="325" y="276"/>
                                                </a:cubicBezTo>
                                                <a:cubicBezTo>
                                                  <a:pt x="328" y="277"/>
                                                  <a:pt x="330" y="279"/>
                                                  <a:pt x="332" y="280"/>
                                                </a:cubicBezTo>
                                                <a:cubicBezTo>
                                                  <a:pt x="334" y="283"/>
                                                  <a:pt x="335" y="285"/>
                                                  <a:pt x="336" y="288"/>
                                                </a:cubicBezTo>
                                                <a:cubicBezTo>
                                                  <a:pt x="338" y="285"/>
                                                  <a:pt x="340" y="283"/>
                                                  <a:pt x="342" y="281"/>
                                                </a:cubicBezTo>
                                                <a:cubicBezTo>
                                                  <a:pt x="344" y="281"/>
                                                  <a:pt x="346" y="281"/>
                                                  <a:pt x="351" y="281"/>
                                                </a:cubicBezTo>
                                                <a:close/>
                                                <a:moveTo>
                                                  <a:pt x="91" y="328"/>
                                                </a:moveTo>
                                                <a:cubicBezTo>
                                                  <a:pt x="93" y="330"/>
                                                  <a:pt x="94" y="331"/>
                                                  <a:pt x="96" y="332"/>
                                                </a:cubicBezTo>
                                                <a:cubicBezTo>
                                                  <a:pt x="96" y="335"/>
                                                  <a:pt x="96" y="338"/>
                                                  <a:pt x="96" y="342"/>
                                                </a:cubicBezTo>
                                                <a:cubicBezTo>
                                                  <a:pt x="98" y="340"/>
                                                  <a:pt x="100" y="338"/>
                                                  <a:pt x="101" y="337"/>
                                                </a:cubicBezTo>
                                                <a:cubicBezTo>
                                                  <a:pt x="104" y="338"/>
                                                  <a:pt x="106" y="339"/>
                                                  <a:pt x="109" y="340"/>
                                                </a:cubicBezTo>
                                                <a:cubicBezTo>
                                                  <a:pt x="109" y="337"/>
                                                  <a:pt x="109" y="334"/>
                                                  <a:pt x="109" y="333"/>
                                                </a:cubicBezTo>
                                                <a:cubicBezTo>
                                                  <a:pt x="112" y="330"/>
                                                  <a:pt x="113" y="328"/>
                                                  <a:pt x="115" y="326"/>
                                                </a:cubicBezTo>
                                                <a:cubicBezTo>
                                                  <a:pt x="111" y="325"/>
                                                  <a:pt x="109" y="325"/>
                                                  <a:pt x="106" y="325"/>
                                                </a:cubicBezTo>
                                                <a:cubicBezTo>
                                                  <a:pt x="105" y="322"/>
                                                  <a:pt x="104" y="320"/>
                                                  <a:pt x="102" y="317"/>
                                                </a:cubicBezTo>
                                                <a:cubicBezTo>
                                                  <a:pt x="101" y="323"/>
                                                  <a:pt x="96" y="325"/>
                                                  <a:pt x="91" y="328"/>
                                                </a:cubicBezTo>
                                                <a:close/>
                                                <a:moveTo>
                                                  <a:pt x="46" y="116"/>
                                                </a:moveTo>
                                                <a:cubicBezTo>
                                                  <a:pt x="44" y="119"/>
                                                  <a:pt x="42" y="122"/>
                                                  <a:pt x="40" y="124"/>
                                                </a:cubicBezTo>
                                                <a:cubicBezTo>
                                                  <a:pt x="38" y="124"/>
                                                  <a:pt x="36" y="124"/>
                                                  <a:pt x="34" y="124"/>
                                                </a:cubicBezTo>
                                                <a:cubicBezTo>
                                                  <a:pt x="36" y="126"/>
                                                  <a:pt x="38" y="128"/>
                                                  <a:pt x="40" y="130"/>
                                                </a:cubicBezTo>
                                                <a:cubicBezTo>
                                                  <a:pt x="38" y="132"/>
                                                  <a:pt x="37" y="132"/>
                                                  <a:pt x="37" y="133"/>
                                                </a:cubicBezTo>
                                                <a:cubicBezTo>
                                                  <a:pt x="37" y="135"/>
                                                  <a:pt x="37" y="136"/>
                                                  <a:pt x="37" y="138"/>
                                                </a:cubicBezTo>
                                                <a:cubicBezTo>
                                                  <a:pt x="41" y="137"/>
                                                  <a:pt x="43" y="137"/>
                                                  <a:pt x="46" y="136"/>
                                                </a:cubicBezTo>
                                                <a:cubicBezTo>
                                                  <a:pt x="47" y="137"/>
                                                  <a:pt x="49" y="139"/>
                                                  <a:pt x="51" y="141"/>
                                                </a:cubicBezTo>
                                                <a:cubicBezTo>
                                                  <a:pt x="51" y="138"/>
                                                  <a:pt x="51" y="136"/>
                                                  <a:pt x="51" y="132"/>
                                                </a:cubicBezTo>
                                                <a:cubicBezTo>
                                                  <a:pt x="53" y="131"/>
                                                  <a:pt x="55" y="129"/>
                                                  <a:pt x="58" y="127"/>
                                                </a:cubicBezTo>
                                                <a:cubicBezTo>
                                                  <a:pt x="54" y="126"/>
                                                  <a:pt x="52" y="125"/>
                                                  <a:pt x="50" y="123"/>
                                                </a:cubicBezTo>
                                                <a:cubicBezTo>
                                                  <a:pt x="49" y="121"/>
                                                  <a:pt x="48" y="119"/>
                                                  <a:pt x="46" y="116"/>
                                                </a:cubicBezTo>
                                                <a:close/>
                                                <a:moveTo>
                                                  <a:pt x="333" y="127"/>
                                                </a:moveTo>
                                                <a:cubicBezTo>
                                                  <a:pt x="335" y="129"/>
                                                  <a:pt x="337" y="132"/>
                                                  <a:pt x="339" y="134"/>
                                                </a:cubicBezTo>
                                                <a:cubicBezTo>
                                                  <a:pt x="339" y="136"/>
                                                  <a:pt x="338" y="138"/>
                                                  <a:pt x="337" y="141"/>
                                                </a:cubicBezTo>
                                                <a:cubicBezTo>
                                                  <a:pt x="340" y="139"/>
                                                  <a:pt x="343" y="138"/>
                                                  <a:pt x="345" y="136"/>
                                                </a:cubicBezTo>
                                                <a:cubicBezTo>
                                                  <a:pt x="348" y="137"/>
                                                  <a:pt x="350" y="137"/>
                                                  <a:pt x="354" y="138"/>
                                                </a:cubicBezTo>
                                                <a:cubicBezTo>
                                                  <a:pt x="353" y="135"/>
                                                  <a:pt x="352" y="134"/>
                                                  <a:pt x="351" y="131"/>
                                                </a:cubicBezTo>
                                                <a:cubicBezTo>
                                                  <a:pt x="353" y="129"/>
                                                  <a:pt x="355" y="127"/>
                                                  <a:pt x="358" y="124"/>
                                                </a:cubicBezTo>
                                                <a:cubicBezTo>
                                                  <a:pt x="354" y="124"/>
                                                  <a:pt x="352" y="124"/>
                                                  <a:pt x="350" y="124"/>
                                                </a:cubicBezTo>
                                                <a:cubicBezTo>
                                                  <a:pt x="348" y="122"/>
                                                  <a:pt x="345" y="121"/>
                                                  <a:pt x="345" y="117"/>
                                                </a:cubicBezTo>
                                                <a:cubicBezTo>
                                                  <a:pt x="345" y="117"/>
                                                  <a:pt x="344" y="117"/>
                                                  <a:pt x="344" y="116"/>
                                                </a:cubicBezTo>
                                                <a:cubicBezTo>
                                                  <a:pt x="342" y="119"/>
                                                  <a:pt x="341" y="122"/>
                                                  <a:pt x="340" y="123"/>
                                                </a:cubicBezTo>
                                                <a:cubicBezTo>
                                                  <a:pt x="338" y="125"/>
                                                  <a:pt x="335" y="126"/>
                                                  <a:pt x="333" y="127"/>
                                                </a:cubicBezTo>
                                                <a:close/>
                                                <a:moveTo>
                                                  <a:pt x="359" y="160"/>
                                                </a:moveTo>
                                                <a:cubicBezTo>
                                                  <a:pt x="359" y="157"/>
                                                  <a:pt x="359" y="155"/>
                                                  <a:pt x="359" y="151"/>
                                                </a:cubicBezTo>
                                                <a:cubicBezTo>
                                                  <a:pt x="356" y="155"/>
                                                  <a:pt x="354" y="157"/>
                                                  <a:pt x="351" y="161"/>
                                                </a:cubicBezTo>
                                                <a:cubicBezTo>
                                                  <a:pt x="350" y="161"/>
                                                  <a:pt x="348" y="161"/>
                                                  <a:pt x="344" y="161"/>
                                                </a:cubicBezTo>
                                                <a:cubicBezTo>
                                                  <a:pt x="346" y="163"/>
                                                  <a:pt x="348" y="164"/>
                                                  <a:pt x="349" y="166"/>
                                                </a:cubicBezTo>
                                                <a:cubicBezTo>
                                                  <a:pt x="349" y="167"/>
                                                  <a:pt x="349" y="169"/>
                                                  <a:pt x="348" y="170"/>
                                                </a:cubicBezTo>
                                                <a:cubicBezTo>
                                                  <a:pt x="348" y="171"/>
                                                  <a:pt x="347" y="172"/>
                                                  <a:pt x="346" y="175"/>
                                                </a:cubicBezTo>
                                                <a:cubicBezTo>
                                                  <a:pt x="350" y="174"/>
                                                  <a:pt x="353" y="173"/>
                                                  <a:pt x="355" y="172"/>
                                                </a:cubicBezTo>
                                                <a:cubicBezTo>
                                                  <a:pt x="358" y="173"/>
                                                  <a:pt x="359" y="178"/>
                                                  <a:pt x="363" y="176"/>
                                                </a:cubicBezTo>
                                                <a:cubicBezTo>
                                                  <a:pt x="362" y="174"/>
                                                  <a:pt x="362" y="172"/>
                                                  <a:pt x="361" y="169"/>
                                                </a:cubicBezTo>
                                                <a:cubicBezTo>
                                                  <a:pt x="363" y="167"/>
                                                  <a:pt x="366" y="165"/>
                                                  <a:pt x="368" y="163"/>
                                                </a:cubicBezTo>
                                                <a:cubicBezTo>
                                                  <a:pt x="365" y="162"/>
                                                  <a:pt x="363" y="161"/>
                                                  <a:pt x="359" y="160"/>
                                                </a:cubicBezTo>
                                                <a:close/>
                                                <a:moveTo>
                                                  <a:pt x="183" y="29"/>
                                                </a:moveTo>
                                                <a:cubicBezTo>
                                                  <a:pt x="189" y="31"/>
                                                  <a:pt x="188" y="35"/>
                                                  <a:pt x="188" y="39"/>
                                                </a:cubicBezTo>
                                                <a:cubicBezTo>
                                                  <a:pt x="188" y="40"/>
                                                  <a:pt x="188" y="41"/>
                                                  <a:pt x="189" y="41"/>
                                                </a:cubicBezTo>
                                                <a:cubicBezTo>
                                                  <a:pt x="191" y="40"/>
                                                  <a:pt x="193" y="39"/>
                                                  <a:pt x="195" y="38"/>
                                                </a:cubicBezTo>
                                                <a:cubicBezTo>
                                                  <a:pt x="197" y="39"/>
                                                  <a:pt x="199" y="40"/>
                                                  <a:pt x="202" y="42"/>
                                                </a:cubicBezTo>
                                                <a:cubicBezTo>
                                                  <a:pt x="202" y="38"/>
                                                  <a:pt x="202" y="35"/>
                                                  <a:pt x="202" y="31"/>
                                                </a:cubicBezTo>
                                                <a:cubicBezTo>
                                                  <a:pt x="203" y="31"/>
                                                  <a:pt x="205" y="30"/>
                                                  <a:pt x="207" y="29"/>
                                                </a:cubicBezTo>
                                                <a:cubicBezTo>
                                                  <a:pt x="203" y="27"/>
                                                  <a:pt x="201" y="26"/>
                                                  <a:pt x="199" y="25"/>
                                                </a:cubicBezTo>
                                                <a:cubicBezTo>
                                                  <a:pt x="197" y="22"/>
                                                  <a:pt x="196" y="20"/>
                                                  <a:pt x="195" y="17"/>
                                                </a:cubicBezTo>
                                                <a:cubicBezTo>
                                                  <a:pt x="194" y="20"/>
                                                  <a:pt x="192" y="23"/>
                                                  <a:pt x="191" y="25"/>
                                                </a:cubicBezTo>
                                                <a:cubicBezTo>
                                                  <a:pt x="189" y="26"/>
                                                  <a:pt x="187" y="27"/>
                                                  <a:pt x="183" y="29"/>
                                                </a:cubicBezTo>
                                                <a:close/>
                                                <a:moveTo>
                                                  <a:pt x="57" y="264"/>
                                                </a:moveTo>
                                                <a:cubicBezTo>
                                                  <a:pt x="57" y="263"/>
                                                  <a:pt x="56" y="263"/>
                                                  <a:pt x="56" y="262"/>
                                                </a:cubicBezTo>
                                                <a:cubicBezTo>
                                                  <a:pt x="54" y="265"/>
                                                  <a:pt x="52" y="267"/>
                                                  <a:pt x="51" y="268"/>
                                                </a:cubicBezTo>
                                                <a:cubicBezTo>
                                                  <a:pt x="48" y="268"/>
                                                  <a:pt x="46" y="267"/>
                                                  <a:pt x="42" y="267"/>
                                                </a:cubicBezTo>
                                                <a:cubicBezTo>
                                                  <a:pt x="44" y="270"/>
                                                  <a:pt x="44" y="271"/>
                                                  <a:pt x="45" y="273"/>
                                                </a:cubicBezTo>
                                                <a:cubicBezTo>
                                                  <a:pt x="44" y="275"/>
                                                  <a:pt x="43" y="278"/>
                                                  <a:pt x="41" y="281"/>
                                                </a:cubicBezTo>
                                                <a:cubicBezTo>
                                                  <a:pt x="44" y="281"/>
                                                  <a:pt x="46" y="281"/>
                                                  <a:pt x="49" y="281"/>
                                                </a:cubicBezTo>
                                                <a:cubicBezTo>
                                                  <a:pt x="50" y="283"/>
                                                  <a:pt x="52" y="285"/>
                                                  <a:pt x="55" y="288"/>
                                                </a:cubicBezTo>
                                                <a:cubicBezTo>
                                                  <a:pt x="55" y="285"/>
                                                  <a:pt x="55" y="283"/>
                                                  <a:pt x="56" y="281"/>
                                                </a:cubicBezTo>
                                                <a:cubicBezTo>
                                                  <a:pt x="59" y="279"/>
                                                  <a:pt x="62" y="278"/>
                                                  <a:pt x="65" y="276"/>
                                                </a:cubicBezTo>
                                                <a:cubicBezTo>
                                                  <a:pt x="63" y="275"/>
                                                  <a:pt x="60" y="274"/>
                                                  <a:pt x="57" y="272"/>
                                                </a:cubicBezTo>
                                                <a:cubicBezTo>
                                                  <a:pt x="57" y="270"/>
                                                  <a:pt x="57" y="267"/>
                                                  <a:pt x="57" y="264"/>
                                                </a:cubicBezTo>
                                                <a:close/>
                                              </a:path>
                                            </a:pathLst>
                                          </a:custGeom>
                                          <a:grpFill/>
                                          <a:ln>
                                            <a:noFill/>
                                          </a:ln>
                                          <a:extLst>
                                            <a:ext uri="{91240B29-F687-4F45-9708-019B960494DF}">
                                              <a14:hiddenLine xmlns:a14="http://schemas.microsoft.com/office/drawing/2010/main" w="9525">
                                                <a:solidFill>
                                                  <a:srgbClr val="000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14:hiddenLine>
                                            </a:ext>
                                          </a:extLst>
                                        </p:spPr>
                                        <p:txBody>
                                          <a:bodyPr vert="horz" wrap="square" lIns="91440" tIns="45720" rIns="91440" bIns="45720" numCol="1" anchor="t" anchorCtr="0" compatLnSpc="1">
                                            <a:prstTxWarp prst="textNoShape">
                                              <a:avLst/>
                                            </a:prstTxWarp>
                                          </a:bodyPr>
                                          <a:lstStyle/>
                                          <a:p>
                                            <a:endParaRPr lang="pt-BR"/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2110" name="Freeform 1124"/>
                                          <p:cNvSpPr>
                                            <a:spLocks noEditPoints="1"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126507" y="5013278"/>
                                            <a:ext cx="312406" cy="314738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107 w 268"/>
                                              <a:gd name="T1" fmla="*/ 267 h 270"/>
                                              <a:gd name="T2" fmla="*/ 41 w 268"/>
                                              <a:gd name="T3" fmla="*/ 231 h 270"/>
                                              <a:gd name="T4" fmla="*/ 7 w 268"/>
                                              <a:gd name="T5" fmla="*/ 178 h 270"/>
                                              <a:gd name="T6" fmla="*/ 0 w 268"/>
                                              <a:gd name="T7" fmla="*/ 143 h 270"/>
                                              <a:gd name="T8" fmla="*/ 4 w 268"/>
                                              <a:gd name="T9" fmla="*/ 102 h 270"/>
                                              <a:gd name="T10" fmla="*/ 16 w 268"/>
                                              <a:gd name="T11" fmla="*/ 74 h 270"/>
                                              <a:gd name="T12" fmla="*/ 58 w 268"/>
                                              <a:gd name="T13" fmla="*/ 26 h 270"/>
                                              <a:gd name="T14" fmla="*/ 95 w 268"/>
                                              <a:gd name="T15" fmla="*/ 8 h 270"/>
                                              <a:gd name="T16" fmla="*/ 146 w 268"/>
                                              <a:gd name="T17" fmla="*/ 2 h 270"/>
                                              <a:gd name="T18" fmla="*/ 228 w 268"/>
                                              <a:gd name="T19" fmla="*/ 41 h 270"/>
                                              <a:gd name="T20" fmla="*/ 264 w 268"/>
                                              <a:gd name="T21" fmla="*/ 108 h 270"/>
                                              <a:gd name="T22" fmla="*/ 266 w 268"/>
                                              <a:gd name="T23" fmla="*/ 153 h 270"/>
                                              <a:gd name="T24" fmla="*/ 259 w 268"/>
                                              <a:gd name="T25" fmla="*/ 183 h 270"/>
                                              <a:gd name="T26" fmla="*/ 207 w 268"/>
                                              <a:gd name="T27" fmla="*/ 247 h 270"/>
                                              <a:gd name="T28" fmla="*/ 134 w 268"/>
                                              <a:gd name="T29" fmla="*/ 270 h 270"/>
                                              <a:gd name="T30" fmla="*/ 96 w 268"/>
                                              <a:gd name="T31" fmla="*/ 54 h 270"/>
                                              <a:gd name="T32" fmla="*/ 100 w 268"/>
                                              <a:gd name="T33" fmla="*/ 72 h 270"/>
                                              <a:gd name="T34" fmla="*/ 132 w 268"/>
                                              <a:gd name="T35" fmla="*/ 62 h 270"/>
                                              <a:gd name="T36" fmla="*/ 132 w 268"/>
                                              <a:gd name="T37" fmla="*/ 29 h 270"/>
                                              <a:gd name="T38" fmla="*/ 100 w 268"/>
                                              <a:gd name="T39" fmla="*/ 18 h 270"/>
                                              <a:gd name="T40" fmla="*/ 88 w 268"/>
                                              <a:gd name="T41" fmla="*/ 40 h 270"/>
                                              <a:gd name="T42" fmla="*/ 206 w 268"/>
                                              <a:gd name="T43" fmla="*/ 100 h 270"/>
                                              <a:gd name="T44" fmla="*/ 203 w 268"/>
                                              <a:gd name="T45" fmla="*/ 115 h 270"/>
                                              <a:gd name="T46" fmla="*/ 218 w 268"/>
                                              <a:gd name="T47" fmla="*/ 119 h 270"/>
                                              <a:gd name="T48" fmla="*/ 227 w 268"/>
                                              <a:gd name="T49" fmla="*/ 109 h 270"/>
                                              <a:gd name="T50" fmla="*/ 218 w 268"/>
                                              <a:gd name="T51" fmla="*/ 96 h 270"/>
                                              <a:gd name="T52" fmla="*/ 206 w 268"/>
                                              <a:gd name="T53" fmla="*/ 86 h 270"/>
                                              <a:gd name="T54" fmla="*/ 47 w 268"/>
                                              <a:gd name="T55" fmla="*/ 173 h 270"/>
                                              <a:gd name="T56" fmla="*/ 56 w 268"/>
                                              <a:gd name="T57" fmla="*/ 161 h 270"/>
                                              <a:gd name="T58" fmla="*/ 48 w 268"/>
                                              <a:gd name="T59" fmla="*/ 150 h 270"/>
                                              <a:gd name="T60" fmla="*/ 36 w 268"/>
                                              <a:gd name="T61" fmla="*/ 153 h 270"/>
                                              <a:gd name="T62" fmla="*/ 34 w 268"/>
                                              <a:gd name="T63" fmla="*/ 168 h 270"/>
                                              <a:gd name="T64" fmla="*/ 47 w 268"/>
                                              <a:gd name="T65" fmla="*/ 173 h 270"/>
                                              <a:gd name="T66" fmla="*/ 173 w 268"/>
                                              <a:gd name="T67" fmla="*/ 228 h 270"/>
                                              <a:gd name="T68" fmla="*/ 163 w 268"/>
                                              <a:gd name="T69" fmla="*/ 219 h 270"/>
                                              <a:gd name="T70" fmla="*/ 152 w 268"/>
                                              <a:gd name="T71" fmla="*/ 226 h 270"/>
                                              <a:gd name="T72" fmla="*/ 151 w 268"/>
                                              <a:gd name="T73" fmla="*/ 239 h 270"/>
                                              <a:gd name="T74" fmla="*/ 161 w 268"/>
                                              <a:gd name="T75" fmla="*/ 252 h 270"/>
                                              <a:gd name="T76" fmla="*/ 185 w 268"/>
                                              <a:gd name="T77" fmla="*/ 239 h 270"/>
                                              <a:gd name="T78" fmla="*/ 160 w 268"/>
                                              <a:gd name="T79" fmla="*/ 153 h 270"/>
                                              <a:gd name="T80" fmla="*/ 161 w 268"/>
                                              <a:gd name="T81" fmla="*/ 131 h 270"/>
                                              <a:gd name="T82" fmla="*/ 139 w 268"/>
                                              <a:gd name="T83" fmla="*/ 126 h 270"/>
                                              <a:gd name="T84" fmla="*/ 125 w 268"/>
                                              <a:gd name="T85" fmla="*/ 142 h 270"/>
                                              <a:gd name="T86" fmla="*/ 140 w 268"/>
                                              <a:gd name="T87" fmla="*/ 158 h 270"/>
                                            </a:gdLst>
                                            <a:ahLst/>
                                            <a:cxnLst>
                                              <a:cxn ang="0">
                                                <a:pos x="T0" y="T1"/>
                                              </a:cxn>
                                              <a:cxn ang="0">
                                                <a:pos x="T2" y="T3"/>
                                              </a:cxn>
                                              <a:cxn ang="0">
                                                <a:pos x="T4" y="T5"/>
                                              </a:cxn>
                                              <a:cxn ang="0">
                                                <a:pos x="T6" y="T7"/>
                                              </a:cxn>
                                              <a:cxn ang="0">
                                                <a:pos x="T8" y="T9"/>
                                              </a:cxn>
                                              <a:cxn ang="0">
                                                <a:pos x="T10" y="T11"/>
                                              </a:cxn>
                                              <a:cxn ang="0">
                                                <a:pos x="T12" y="T13"/>
                                              </a:cxn>
                                              <a:cxn ang="0">
                                                <a:pos x="T14" y="T15"/>
                                              </a:cxn>
                                              <a:cxn ang="0">
                                                <a:pos x="T16" y="T17"/>
                                              </a:cxn>
                                              <a:cxn ang="0">
                                                <a:pos x="T18" y="T19"/>
                                              </a:cxn>
                                              <a:cxn ang="0">
                                                <a:pos x="T20" y="T21"/>
                                              </a:cxn>
                                              <a:cxn ang="0">
                                                <a:pos x="T22" y="T23"/>
                                              </a:cxn>
                                              <a:cxn ang="0">
                                                <a:pos x="T24" y="T25"/>
                                              </a:cxn>
                                              <a:cxn ang="0">
                                                <a:pos x="T26" y="T27"/>
                                              </a:cxn>
                                              <a:cxn ang="0">
                                                <a:pos x="T28" y="T29"/>
                                              </a:cxn>
                                              <a:cxn ang="0">
                                                <a:pos x="T30" y="T31"/>
                                              </a:cxn>
                                              <a:cxn ang="0">
                                                <a:pos x="T32" y="T33"/>
                                              </a:cxn>
                                              <a:cxn ang="0">
                                                <a:pos x="T34" y="T35"/>
                                              </a:cxn>
                                              <a:cxn ang="0">
                                                <a:pos x="T36" y="T37"/>
                                              </a:cxn>
                                              <a:cxn ang="0">
                                                <a:pos x="T38" y="T39"/>
                                              </a:cxn>
                                              <a:cxn ang="0">
                                                <a:pos x="T40" y="T41"/>
                                              </a:cxn>
                                              <a:cxn ang="0">
                                                <a:pos x="T42" y="T43"/>
                                              </a:cxn>
                                              <a:cxn ang="0">
                                                <a:pos x="T44" y="T45"/>
                                              </a:cxn>
                                              <a:cxn ang="0">
                                                <a:pos x="T46" y="T47"/>
                                              </a:cxn>
                                              <a:cxn ang="0">
                                                <a:pos x="T48" y="T49"/>
                                              </a:cxn>
                                              <a:cxn ang="0">
                                                <a:pos x="T50" y="T51"/>
                                              </a:cxn>
                                              <a:cxn ang="0">
                                                <a:pos x="T52" y="T53"/>
                                              </a:cxn>
                                              <a:cxn ang="0">
                                                <a:pos x="T54" y="T55"/>
                                              </a:cxn>
                                              <a:cxn ang="0">
                                                <a:pos x="T56" y="T57"/>
                                              </a:cxn>
                                              <a:cxn ang="0">
                                                <a:pos x="T58" y="T59"/>
                                              </a:cxn>
                                              <a:cxn ang="0">
                                                <a:pos x="T60" y="T61"/>
                                              </a:cxn>
                                              <a:cxn ang="0">
                                                <a:pos x="T62" y="T63"/>
                                              </a:cxn>
                                              <a:cxn ang="0">
                                                <a:pos x="T64" y="T65"/>
                                              </a:cxn>
                                              <a:cxn ang="0">
                                                <a:pos x="T66" y="T67"/>
                                              </a:cxn>
                                              <a:cxn ang="0">
                                                <a:pos x="T68" y="T69"/>
                                              </a:cxn>
                                              <a:cxn ang="0">
                                                <a:pos x="T70" y="T71"/>
                                              </a:cxn>
                                              <a:cxn ang="0">
                                                <a:pos x="T72" y="T73"/>
                                              </a:cxn>
                                              <a:cxn ang="0">
                                                <a:pos x="T74" y="T75"/>
                                              </a:cxn>
                                              <a:cxn ang="0">
                                                <a:pos x="T76" y="T77"/>
                                              </a:cxn>
                                              <a:cxn ang="0">
                                                <a:pos x="T78" y="T79"/>
                                              </a:cxn>
                                              <a:cxn ang="0">
                                                <a:pos x="T80" y="T81"/>
                                              </a:cxn>
                                              <a:cxn ang="0">
                                                <a:pos x="T82" y="T83"/>
                                              </a:cxn>
                                              <a:cxn ang="0">
                                                <a:pos x="T84" y="T85"/>
                                              </a:cxn>
                                              <a:cxn ang="0">
                                                <a:pos x="T86" y="T87"/>
                                              </a:cxn>
                                            </a:cxnLst>
                                            <a:rect l="0" t="0" r="r" b="b"/>
                                            <a:pathLst>
                                              <a:path w="268" h="270">
                                                <a:moveTo>
                                                  <a:pt x="134" y="270"/>
                                                </a:moveTo>
                                                <a:cubicBezTo>
                                                  <a:pt x="125" y="269"/>
                                                  <a:pt x="115" y="269"/>
                                                  <a:pt x="107" y="267"/>
                                                </a:cubicBezTo>
                                                <a:cubicBezTo>
                                                  <a:pt x="102" y="266"/>
                                                  <a:pt x="96" y="265"/>
                                                  <a:pt x="91" y="263"/>
                                                </a:cubicBezTo>
                                                <a:cubicBezTo>
                                                  <a:pt x="71" y="254"/>
                                                  <a:pt x="59" y="249"/>
                                                  <a:pt x="41" y="231"/>
                                                </a:cubicBezTo>
                                                <a:cubicBezTo>
                                                  <a:pt x="32" y="222"/>
                                                  <a:pt x="24" y="213"/>
                                                  <a:pt x="18" y="201"/>
                                                </a:cubicBezTo>
                                                <a:cubicBezTo>
                                                  <a:pt x="14" y="194"/>
                                                  <a:pt x="9" y="186"/>
                                                  <a:pt x="7" y="178"/>
                                                </a:cubicBezTo>
                                                <a:cubicBezTo>
                                                  <a:pt x="5" y="170"/>
                                                  <a:pt x="1" y="162"/>
                                                  <a:pt x="2" y="153"/>
                                                </a:cubicBezTo>
                                                <a:cubicBezTo>
                                                  <a:pt x="2" y="150"/>
                                                  <a:pt x="1" y="147"/>
                                                  <a:pt x="0" y="143"/>
                                                </a:cubicBezTo>
                                                <a:cubicBezTo>
                                                  <a:pt x="0" y="140"/>
                                                  <a:pt x="0" y="136"/>
                                                  <a:pt x="0" y="133"/>
                                                </a:cubicBezTo>
                                                <a:cubicBezTo>
                                                  <a:pt x="0" y="122"/>
                                                  <a:pt x="3" y="112"/>
                                                  <a:pt x="4" y="102"/>
                                                </a:cubicBezTo>
                                                <a:cubicBezTo>
                                                  <a:pt x="8" y="99"/>
                                                  <a:pt x="5" y="96"/>
                                                  <a:pt x="7" y="93"/>
                                                </a:cubicBezTo>
                                                <a:cubicBezTo>
                                                  <a:pt x="10" y="86"/>
                                                  <a:pt x="12" y="80"/>
                                                  <a:pt x="16" y="74"/>
                                                </a:cubicBezTo>
                                                <a:cubicBezTo>
                                                  <a:pt x="21" y="64"/>
                                                  <a:pt x="27" y="54"/>
                                                  <a:pt x="36" y="45"/>
                                                </a:cubicBezTo>
                                                <a:cubicBezTo>
                                                  <a:pt x="43" y="39"/>
                                                  <a:pt x="50" y="31"/>
                                                  <a:pt x="58" y="26"/>
                                                </a:cubicBezTo>
                                                <a:cubicBezTo>
                                                  <a:pt x="66" y="21"/>
                                                  <a:pt x="74" y="16"/>
                                                  <a:pt x="82" y="12"/>
                                                </a:cubicBezTo>
                                                <a:cubicBezTo>
                                                  <a:pt x="87" y="13"/>
                                                  <a:pt x="90" y="8"/>
                                                  <a:pt x="95" y="8"/>
                                                </a:cubicBezTo>
                                                <a:cubicBezTo>
                                                  <a:pt x="99" y="7"/>
                                                  <a:pt x="104" y="5"/>
                                                  <a:pt x="108" y="4"/>
                                                </a:cubicBezTo>
                                                <a:cubicBezTo>
                                                  <a:pt x="121" y="2"/>
                                                  <a:pt x="133" y="0"/>
                                                  <a:pt x="146" y="2"/>
                                                </a:cubicBezTo>
                                                <a:cubicBezTo>
                                                  <a:pt x="163" y="5"/>
                                                  <a:pt x="181" y="8"/>
                                                  <a:pt x="196" y="18"/>
                                                </a:cubicBezTo>
                                                <a:cubicBezTo>
                                                  <a:pt x="208" y="24"/>
                                                  <a:pt x="218" y="32"/>
                                                  <a:pt x="228" y="41"/>
                                                </a:cubicBezTo>
                                                <a:cubicBezTo>
                                                  <a:pt x="239" y="52"/>
                                                  <a:pt x="248" y="65"/>
                                                  <a:pt x="255" y="78"/>
                                                </a:cubicBezTo>
                                                <a:cubicBezTo>
                                                  <a:pt x="259" y="88"/>
                                                  <a:pt x="262" y="98"/>
                                                  <a:pt x="264" y="108"/>
                                                </a:cubicBezTo>
                                                <a:cubicBezTo>
                                                  <a:pt x="266" y="117"/>
                                                  <a:pt x="268" y="127"/>
                                                  <a:pt x="268" y="136"/>
                                                </a:cubicBezTo>
                                                <a:cubicBezTo>
                                                  <a:pt x="267" y="142"/>
                                                  <a:pt x="268" y="147"/>
                                                  <a:pt x="266" y="153"/>
                                                </a:cubicBezTo>
                                                <a:cubicBezTo>
                                                  <a:pt x="265" y="158"/>
                                                  <a:pt x="265" y="163"/>
                                                  <a:pt x="264" y="168"/>
                                                </a:cubicBezTo>
                                                <a:cubicBezTo>
                                                  <a:pt x="263" y="173"/>
                                                  <a:pt x="260" y="178"/>
                                                  <a:pt x="259" y="183"/>
                                                </a:cubicBezTo>
                                                <a:cubicBezTo>
                                                  <a:pt x="253" y="199"/>
                                                  <a:pt x="244" y="214"/>
                                                  <a:pt x="232" y="226"/>
                                                </a:cubicBezTo>
                                                <a:cubicBezTo>
                                                  <a:pt x="224" y="234"/>
                                                  <a:pt x="216" y="241"/>
                                                  <a:pt x="207" y="247"/>
                                                </a:cubicBezTo>
                                                <a:cubicBezTo>
                                                  <a:pt x="197" y="255"/>
                                                  <a:pt x="185" y="259"/>
                                                  <a:pt x="173" y="263"/>
                                                </a:cubicBezTo>
                                                <a:cubicBezTo>
                                                  <a:pt x="160" y="267"/>
                                                  <a:pt x="147" y="270"/>
                                                  <a:pt x="134" y="270"/>
                                                </a:cubicBezTo>
                                                <a:close/>
                                                <a:moveTo>
                                                  <a:pt x="81" y="44"/>
                                                </a:moveTo>
                                                <a:cubicBezTo>
                                                  <a:pt x="86" y="48"/>
                                                  <a:pt x="92" y="51"/>
                                                  <a:pt x="96" y="54"/>
                                                </a:cubicBezTo>
                                                <a:cubicBezTo>
                                                  <a:pt x="97" y="58"/>
                                                  <a:pt x="97" y="61"/>
                                                  <a:pt x="98" y="64"/>
                                                </a:cubicBezTo>
                                                <a:cubicBezTo>
                                                  <a:pt x="98" y="67"/>
                                                  <a:pt x="99" y="69"/>
                                                  <a:pt x="100" y="72"/>
                                                </a:cubicBezTo>
                                                <a:cubicBezTo>
                                                  <a:pt x="104" y="67"/>
                                                  <a:pt x="109" y="63"/>
                                                  <a:pt x="113" y="59"/>
                                                </a:cubicBezTo>
                                                <a:cubicBezTo>
                                                  <a:pt x="119" y="60"/>
                                                  <a:pt x="125" y="61"/>
                                                  <a:pt x="132" y="62"/>
                                                </a:cubicBezTo>
                                                <a:cubicBezTo>
                                                  <a:pt x="127" y="57"/>
                                                  <a:pt x="123" y="52"/>
                                                  <a:pt x="123" y="45"/>
                                                </a:cubicBezTo>
                                                <a:cubicBezTo>
                                                  <a:pt x="123" y="40"/>
                                                  <a:pt x="127" y="35"/>
                                                  <a:pt x="132" y="29"/>
                                                </a:cubicBezTo>
                                                <a:cubicBezTo>
                                                  <a:pt x="124" y="30"/>
                                                  <a:pt x="118" y="31"/>
                                                  <a:pt x="113" y="32"/>
                                                </a:cubicBezTo>
                                                <a:cubicBezTo>
                                                  <a:pt x="108" y="26"/>
                                                  <a:pt x="104" y="22"/>
                                                  <a:pt x="100" y="18"/>
                                                </a:cubicBezTo>
                                                <a:cubicBezTo>
                                                  <a:pt x="98" y="25"/>
                                                  <a:pt x="97" y="31"/>
                                                  <a:pt x="96" y="38"/>
                                                </a:cubicBezTo>
                                                <a:cubicBezTo>
                                                  <a:pt x="94" y="38"/>
                                                  <a:pt x="91" y="39"/>
                                                  <a:pt x="88" y="40"/>
                                                </a:cubicBezTo>
                                                <a:cubicBezTo>
                                                  <a:pt x="86" y="41"/>
                                                  <a:pt x="84" y="43"/>
                                                  <a:pt x="81" y="44"/>
                                                </a:cubicBezTo>
                                                <a:close/>
                                                <a:moveTo>
                                                  <a:pt x="206" y="100"/>
                                                </a:moveTo>
                                                <a:cubicBezTo>
                                                  <a:pt x="200" y="102"/>
                                                  <a:pt x="195" y="105"/>
                                                  <a:pt x="188" y="107"/>
                                                </a:cubicBezTo>
                                                <a:cubicBezTo>
                                                  <a:pt x="194" y="110"/>
                                                  <a:pt x="198" y="113"/>
                                                  <a:pt x="203" y="115"/>
                                                </a:cubicBezTo>
                                                <a:cubicBezTo>
                                                  <a:pt x="204" y="121"/>
                                                  <a:pt x="205" y="126"/>
                                                  <a:pt x="206" y="132"/>
                                                </a:cubicBezTo>
                                                <a:cubicBezTo>
                                                  <a:pt x="210" y="128"/>
                                                  <a:pt x="214" y="124"/>
                                                  <a:pt x="218" y="119"/>
                                                </a:cubicBezTo>
                                                <a:cubicBezTo>
                                                  <a:pt x="224" y="123"/>
                                                  <a:pt x="229" y="123"/>
                                                  <a:pt x="233" y="122"/>
                                                </a:cubicBezTo>
                                                <a:cubicBezTo>
                                                  <a:pt x="231" y="117"/>
                                                  <a:pt x="229" y="113"/>
                                                  <a:pt x="227" y="109"/>
                                                </a:cubicBezTo>
                                                <a:cubicBezTo>
                                                  <a:pt x="230" y="104"/>
                                                  <a:pt x="232" y="100"/>
                                                  <a:pt x="234" y="95"/>
                                                </a:cubicBezTo>
                                                <a:cubicBezTo>
                                                  <a:pt x="228" y="92"/>
                                                  <a:pt x="224" y="97"/>
                                                  <a:pt x="218" y="96"/>
                                                </a:cubicBezTo>
                                                <a:cubicBezTo>
                                                  <a:pt x="216" y="94"/>
                                                  <a:pt x="213" y="91"/>
                                                  <a:pt x="210" y="88"/>
                                                </a:cubicBezTo>
                                                <a:cubicBezTo>
                                                  <a:pt x="209" y="87"/>
                                                  <a:pt x="208" y="87"/>
                                                  <a:pt x="206" y="86"/>
                                                </a:cubicBezTo>
                                                <a:cubicBezTo>
                                                  <a:pt x="206" y="91"/>
                                                  <a:pt x="206" y="95"/>
                                                  <a:pt x="206" y="100"/>
                                                </a:cubicBezTo>
                                                <a:close/>
                                                <a:moveTo>
                                                  <a:pt x="47" y="173"/>
                                                </a:moveTo>
                                                <a:cubicBezTo>
                                                  <a:pt x="53" y="171"/>
                                                  <a:pt x="57" y="177"/>
                                                  <a:pt x="62" y="174"/>
                                                </a:cubicBezTo>
                                                <a:cubicBezTo>
                                                  <a:pt x="60" y="170"/>
                                                  <a:pt x="58" y="166"/>
                                                  <a:pt x="56" y="161"/>
                                                </a:cubicBezTo>
                                                <a:cubicBezTo>
                                                  <a:pt x="58" y="157"/>
                                                  <a:pt x="61" y="153"/>
                                                  <a:pt x="64" y="148"/>
                                                </a:cubicBezTo>
                                                <a:cubicBezTo>
                                                  <a:pt x="58" y="149"/>
                                                  <a:pt x="54" y="149"/>
                                                  <a:pt x="48" y="150"/>
                                                </a:cubicBezTo>
                                                <a:cubicBezTo>
                                                  <a:pt x="46" y="148"/>
                                                  <a:pt x="43" y="144"/>
                                                  <a:pt x="40" y="140"/>
                                                </a:cubicBezTo>
                                                <a:cubicBezTo>
                                                  <a:pt x="35" y="143"/>
                                                  <a:pt x="37" y="148"/>
                                                  <a:pt x="36" y="153"/>
                                                </a:cubicBezTo>
                                                <a:cubicBezTo>
                                                  <a:pt x="32" y="155"/>
                                                  <a:pt x="27" y="158"/>
                                                  <a:pt x="22" y="162"/>
                                                </a:cubicBezTo>
                                                <a:cubicBezTo>
                                                  <a:pt x="26" y="164"/>
                                                  <a:pt x="30" y="166"/>
                                                  <a:pt x="34" y="168"/>
                                                </a:cubicBezTo>
                                                <a:cubicBezTo>
                                                  <a:pt x="35" y="172"/>
                                                  <a:pt x="36" y="178"/>
                                                  <a:pt x="37" y="183"/>
                                                </a:cubicBezTo>
                                                <a:cubicBezTo>
                                                  <a:pt x="41" y="179"/>
                                                  <a:pt x="44" y="176"/>
                                                  <a:pt x="47" y="173"/>
                                                </a:cubicBezTo>
                                                <a:close/>
                                                <a:moveTo>
                                                  <a:pt x="185" y="239"/>
                                                </a:moveTo>
                                                <a:cubicBezTo>
                                                  <a:pt x="180" y="235"/>
                                                  <a:pt x="176" y="231"/>
                                                  <a:pt x="173" y="228"/>
                                                </a:cubicBezTo>
                                                <a:cubicBezTo>
                                                  <a:pt x="174" y="223"/>
                                                  <a:pt x="175" y="218"/>
                                                  <a:pt x="177" y="212"/>
                                                </a:cubicBezTo>
                                                <a:cubicBezTo>
                                                  <a:pt x="172" y="215"/>
                                                  <a:pt x="168" y="217"/>
                                                  <a:pt x="163" y="219"/>
                                                </a:cubicBezTo>
                                                <a:cubicBezTo>
                                                  <a:pt x="159" y="217"/>
                                                  <a:pt x="154" y="214"/>
                                                  <a:pt x="149" y="211"/>
                                                </a:cubicBezTo>
                                                <a:cubicBezTo>
                                                  <a:pt x="150" y="216"/>
                                                  <a:pt x="151" y="221"/>
                                                  <a:pt x="152" y="226"/>
                                                </a:cubicBezTo>
                                                <a:cubicBezTo>
                                                  <a:pt x="148" y="230"/>
                                                  <a:pt x="144" y="233"/>
                                                  <a:pt x="140" y="237"/>
                                                </a:cubicBezTo>
                                                <a:cubicBezTo>
                                                  <a:pt x="145" y="237"/>
                                                  <a:pt x="148" y="238"/>
                                                  <a:pt x="151" y="239"/>
                                                </a:cubicBezTo>
                                                <a:cubicBezTo>
                                                  <a:pt x="155" y="240"/>
                                                  <a:pt x="157" y="241"/>
                                                  <a:pt x="157" y="245"/>
                                                </a:cubicBezTo>
                                                <a:cubicBezTo>
                                                  <a:pt x="158" y="247"/>
                                                  <a:pt x="160" y="249"/>
                                                  <a:pt x="161" y="252"/>
                                                </a:cubicBezTo>
                                                <a:cubicBezTo>
                                                  <a:pt x="164" y="247"/>
                                                  <a:pt x="167" y="243"/>
                                                  <a:pt x="170" y="239"/>
                                                </a:cubicBezTo>
                                                <a:cubicBezTo>
                                                  <a:pt x="175" y="239"/>
                                                  <a:pt x="179" y="239"/>
                                                  <a:pt x="185" y="239"/>
                                                </a:cubicBezTo>
                                                <a:close/>
                                                <a:moveTo>
                                                  <a:pt x="148" y="151"/>
                                                </a:moveTo>
                                                <a:cubicBezTo>
                                                  <a:pt x="152" y="152"/>
                                                  <a:pt x="155" y="152"/>
                                                  <a:pt x="160" y="153"/>
                                                </a:cubicBezTo>
                                                <a:cubicBezTo>
                                                  <a:pt x="158" y="148"/>
                                                  <a:pt x="156" y="144"/>
                                                  <a:pt x="155" y="141"/>
                                                </a:cubicBezTo>
                                                <a:cubicBezTo>
                                                  <a:pt x="157" y="137"/>
                                                  <a:pt x="159" y="134"/>
                                                  <a:pt x="161" y="131"/>
                                                </a:cubicBezTo>
                                                <a:cubicBezTo>
                                                  <a:pt x="156" y="132"/>
                                                  <a:pt x="152" y="132"/>
                                                  <a:pt x="147" y="133"/>
                                                </a:cubicBezTo>
                                                <a:cubicBezTo>
                                                  <a:pt x="144" y="131"/>
                                                  <a:pt x="142" y="128"/>
                                                  <a:pt x="139" y="126"/>
                                                </a:cubicBezTo>
                                                <a:cubicBezTo>
                                                  <a:pt x="138" y="129"/>
                                                  <a:pt x="137" y="133"/>
                                                  <a:pt x="137" y="136"/>
                                                </a:cubicBezTo>
                                                <a:cubicBezTo>
                                                  <a:pt x="132" y="138"/>
                                                  <a:pt x="129" y="140"/>
                                                  <a:pt x="125" y="142"/>
                                                </a:cubicBezTo>
                                                <a:cubicBezTo>
                                                  <a:pt x="129" y="144"/>
                                                  <a:pt x="133" y="145"/>
                                                  <a:pt x="137" y="147"/>
                                                </a:cubicBezTo>
                                                <a:cubicBezTo>
                                                  <a:pt x="138" y="151"/>
                                                  <a:pt x="135" y="156"/>
                                                  <a:pt x="140" y="158"/>
                                                </a:cubicBezTo>
                                                <a:cubicBezTo>
                                                  <a:pt x="143" y="156"/>
                                                  <a:pt x="145" y="153"/>
                                                  <a:pt x="148" y="151"/>
                                                </a:cubicBezTo>
                                                <a:close/>
                                              </a:path>
                                            </a:pathLst>
                                          </a:custGeom>
                                          <a:grpFill/>
                                          <a:ln>
                                            <a:noFill/>
                                          </a:ln>
                                          <a:extLst>
                                            <a:ext uri="{91240B29-F687-4F45-9708-019B960494DF}">
                                              <a14:hiddenLine xmlns:a14="http://schemas.microsoft.com/office/drawing/2010/main" w="9525">
                                                <a:solidFill>
                                                  <a:srgbClr val="000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14:hiddenLine>
                                            </a:ext>
                                          </a:extLst>
                                        </p:spPr>
                                        <p:txBody>
                                          <a:bodyPr vert="horz" wrap="square" lIns="91440" tIns="45720" rIns="91440" bIns="45720" numCol="1" anchor="t" anchorCtr="0" compatLnSpc="1">
                                            <a:prstTxWarp prst="textNoShape">
                                              <a:avLst/>
                                            </a:prstTxWarp>
                                          </a:bodyPr>
                                          <a:lstStyle/>
                                          <a:p>
                                            <a:endParaRPr lang="pt-BR"/>
                                          </a:p>
                                        </p:txBody>
                                      </p:sp>
                                    </p:grpSp>
                                  </p:grpSp>
                                </p:grpSp>
                              </p:grpSp>
                            </p:grpSp>
                          </p:grpSp>
                        </p:grpSp>
                      </p:grpSp>
                    </p:grpSp>
                  </p:grpSp>
                </p:grpSp>
              </p:grpSp>
            </p:grpSp>
          </p:grpSp>
        </p:grpSp>
      </p:grpSp>
      <p:grpSp>
        <p:nvGrpSpPr>
          <p:cNvPr id="31" name="Grupo 30"/>
          <p:cNvGrpSpPr/>
          <p:nvPr/>
        </p:nvGrpSpPr>
        <p:grpSpPr>
          <a:xfrm>
            <a:off x="5301701" y="2704125"/>
            <a:ext cx="3624589" cy="1680166"/>
            <a:chOff x="5301701" y="2704125"/>
            <a:chExt cx="3624589" cy="1680166"/>
          </a:xfrm>
        </p:grpSpPr>
        <p:grpSp>
          <p:nvGrpSpPr>
            <p:cNvPr id="44" name="Grupo 43"/>
            <p:cNvGrpSpPr/>
            <p:nvPr/>
          </p:nvGrpSpPr>
          <p:grpSpPr>
            <a:xfrm>
              <a:off x="5301701" y="2704125"/>
              <a:ext cx="505908" cy="749781"/>
              <a:chOff x="2051049" y="4641443"/>
              <a:chExt cx="1127126" cy="1670457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43" name="Retângulo 42"/>
              <p:cNvSpPr/>
              <p:nvPr/>
            </p:nvSpPr>
            <p:spPr bwMode="gray">
              <a:xfrm>
                <a:off x="2692399" y="4641443"/>
                <a:ext cx="485776" cy="1670457"/>
              </a:xfrm>
              <a:custGeom>
                <a:avLst/>
                <a:gdLst>
                  <a:gd name="connsiteX0" fmla="*/ 0 w 485776"/>
                  <a:gd name="connsiteY0" fmla="*/ 0 h 1670457"/>
                  <a:gd name="connsiteX1" fmla="*/ 485776 w 485776"/>
                  <a:gd name="connsiteY1" fmla="*/ 0 h 1670457"/>
                  <a:gd name="connsiteX2" fmla="*/ 485776 w 485776"/>
                  <a:gd name="connsiteY2" fmla="*/ 1670457 h 1670457"/>
                  <a:gd name="connsiteX3" fmla="*/ 0 w 485776"/>
                  <a:gd name="connsiteY3" fmla="*/ 1670457 h 1670457"/>
                  <a:gd name="connsiteX4" fmla="*/ 0 w 485776"/>
                  <a:gd name="connsiteY4" fmla="*/ 0 h 1670457"/>
                  <a:gd name="connsiteX0" fmla="*/ 0 w 485776"/>
                  <a:gd name="connsiteY0" fmla="*/ 0 h 1670457"/>
                  <a:gd name="connsiteX1" fmla="*/ 485776 w 485776"/>
                  <a:gd name="connsiteY1" fmla="*/ 0 h 1670457"/>
                  <a:gd name="connsiteX2" fmla="*/ 485776 w 485776"/>
                  <a:gd name="connsiteY2" fmla="*/ 1203732 h 1670457"/>
                  <a:gd name="connsiteX3" fmla="*/ 485776 w 485776"/>
                  <a:gd name="connsiteY3" fmla="*/ 1670457 h 1670457"/>
                  <a:gd name="connsiteX4" fmla="*/ 0 w 485776"/>
                  <a:gd name="connsiteY4" fmla="*/ 1670457 h 1670457"/>
                  <a:gd name="connsiteX5" fmla="*/ 0 w 485776"/>
                  <a:gd name="connsiteY5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03732 h 1670457"/>
                  <a:gd name="connsiteX2" fmla="*/ 485776 w 485776"/>
                  <a:gd name="connsiteY2" fmla="*/ 1670457 h 1670457"/>
                  <a:gd name="connsiteX3" fmla="*/ 0 w 485776"/>
                  <a:gd name="connsiteY3" fmla="*/ 1670457 h 1670457"/>
                  <a:gd name="connsiteX4" fmla="*/ 0 w 485776"/>
                  <a:gd name="connsiteY4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0373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0373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0373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0373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0373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0373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2278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2278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2278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2278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2278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2278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2278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2278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2278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2278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5776" h="1670457">
                    <a:moveTo>
                      <a:pt x="0" y="0"/>
                    </a:moveTo>
                    <a:cubicBezTo>
                      <a:pt x="139700" y="836219"/>
                      <a:pt x="76201" y="1043788"/>
                      <a:pt x="485776" y="1222782"/>
                    </a:cubicBezTo>
                    <a:cubicBezTo>
                      <a:pt x="215901" y="1352957"/>
                      <a:pt x="184150" y="1356132"/>
                      <a:pt x="0" y="1670457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108000" tIns="108000" rIns="144000" bIns="72000" rtlCol="0" anchor="b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6" name="Retângulo 42"/>
              <p:cNvSpPr/>
              <p:nvPr/>
            </p:nvSpPr>
            <p:spPr bwMode="gray">
              <a:xfrm>
                <a:off x="2371724" y="4641443"/>
                <a:ext cx="485776" cy="1670457"/>
              </a:xfrm>
              <a:custGeom>
                <a:avLst/>
                <a:gdLst>
                  <a:gd name="connsiteX0" fmla="*/ 0 w 485776"/>
                  <a:gd name="connsiteY0" fmla="*/ 0 h 1670457"/>
                  <a:gd name="connsiteX1" fmla="*/ 485776 w 485776"/>
                  <a:gd name="connsiteY1" fmla="*/ 0 h 1670457"/>
                  <a:gd name="connsiteX2" fmla="*/ 485776 w 485776"/>
                  <a:gd name="connsiteY2" fmla="*/ 1670457 h 1670457"/>
                  <a:gd name="connsiteX3" fmla="*/ 0 w 485776"/>
                  <a:gd name="connsiteY3" fmla="*/ 1670457 h 1670457"/>
                  <a:gd name="connsiteX4" fmla="*/ 0 w 485776"/>
                  <a:gd name="connsiteY4" fmla="*/ 0 h 1670457"/>
                  <a:gd name="connsiteX0" fmla="*/ 0 w 485776"/>
                  <a:gd name="connsiteY0" fmla="*/ 0 h 1670457"/>
                  <a:gd name="connsiteX1" fmla="*/ 485776 w 485776"/>
                  <a:gd name="connsiteY1" fmla="*/ 0 h 1670457"/>
                  <a:gd name="connsiteX2" fmla="*/ 485776 w 485776"/>
                  <a:gd name="connsiteY2" fmla="*/ 1203732 h 1670457"/>
                  <a:gd name="connsiteX3" fmla="*/ 485776 w 485776"/>
                  <a:gd name="connsiteY3" fmla="*/ 1670457 h 1670457"/>
                  <a:gd name="connsiteX4" fmla="*/ 0 w 485776"/>
                  <a:gd name="connsiteY4" fmla="*/ 1670457 h 1670457"/>
                  <a:gd name="connsiteX5" fmla="*/ 0 w 485776"/>
                  <a:gd name="connsiteY5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03732 h 1670457"/>
                  <a:gd name="connsiteX2" fmla="*/ 485776 w 485776"/>
                  <a:gd name="connsiteY2" fmla="*/ 1670457 h 1670457"/>
                  <a:gd name="connsiteX3" fmla="*/ 0 w 485776"/>
                  <a:gd name="connsiteY3" fmla="*/ 1670457 h 1670457"/>
                  <a:gd name="connsiteX4" fmla="*/ 0 w 485776"/>
                  <a:gd name="connsiteY4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0373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0373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0373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0373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0373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0373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2278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2278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2278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2278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2278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2278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2278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2278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2278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2278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5776" h="1670457">
                    <a:moveTo>
                      <a:pt x="0" y="0"/>
                    </a:moveTo>
                    <a:cubicBezTo>
                      <a:pt x="139700" y="836219"/>
                      <a:pt x="76201" y="1043788"/>
                      <a:pt x="485776" y="1222782"/>
                    </a:cubicBezTo>
                    <a:cubicBezTo>
                      <a:pt x="215901" y="1352957"/>
                      <a:pt x="184150" y="1356132"/>
                      <a:pt x="0" y="1670457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108000" tIns="108000" rIns="144000" bIns="72000" rtlCol="0" anchor="b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7" name="Retângulo 42"/>
              <p:cNvSpPr/>
              <p:nvPr/>
            </p:nvSpPr>
            <p:spPr bwMode="gray">
              <a:xfrm>
                <a:off x="2051049" y="4641443"/>
                <a:ext cx="485776" cy="1670457"/>
              </a:xfrm>
              <a:custGeom>
                <a:avLst/>
                <a:gdLst>
                  <a:gd name="connsiteX0" fmla="*/ 0 w 485776"/>
                  <a:gd name="connsiteY0" fmla="*/ 0 h 1670457"/>
                  <a:gd name="connsiteX1" fmla="*/ 485776 w 485776"/>
                  <a:gd name="connsiteY1" fmla="*/ 0 h 1670457"/>
                  <a:gd name="connsiteX2" fmla="*/ 485776 w 485776"/>
                  <a:gd name="connsiteY2" fmla="*/ 1670457 h 1670457"/>
                  <a:gd name="connsiteX3" fmla="*/ 0 w 485776"/>
                  <a:gd name="connsiteY3" fmla="*/ 1670457 h 1670457"/>
                  <a:gd name="connsiteX4" fmla="*/ 0 w 485776"/>
                  <a:gd name="connsiteY4" fmla="*/ 0 h 1670457"/>
                  <a:gd name="connsiteX0" fmla="*/ 0 w 485776"/>
                  <a:gd name="connsiteY0" fmla="*/ 0 h 1670457"/>
                  <a:gd name="connsiteX1" fmla="*/ 485776 w 485776"/>
                  <a:gd name="connsiteY1" fmla="*/ 0 h 1670457"/>
                  <a:gd name="connsiteX2" fmla="*/ 485776 w 485776"/>
                  <a:gd name="connsiteY2" fmla="*/ 1203732 h 1670457"/>
                  <a:gd name="connsiteX3" fmla="*/ 485776 w 485776"/>
                  <a:gd name="connsiteY3" fmla="*/ 1670457 h 1670457"/>
                  <a:gd name="connsiteX4" fmla="*/ 0 w 485776"/>
                  <a:gd name="connsiteY4" fmla="*/ 1670457 h 1670457"/>
                  <a:gd name="connsiteX5" fmla="*/ 0 w 485776"/>
                  <a:gd name="connsiteY5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03732 h 1670457"/>
                  <a:gd name="connsiteX2" fmla="*/ 485776 w 485776"/>
                  <a:gd name="connsiteY2" fmla="*/ 1670457 h 1670457"/>
                  <a:gd name="connsiteX3" fmla="*/ 0 w 485776"/>
                  <a:gd name="connsiteY3" fmla="*/ 1670457 h 1670457"/>
                  <a:gd name="connsiteX4" fmla="*/ 0 w 485776"/>
                  <a:gd name="connsiteY4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0373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0373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0373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0373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0373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0373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2278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2278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2278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2278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2278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2278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2278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2278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2278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  <a:gd name="connsiteX0" fmla="*/ 0 w 485776"/>
                  <a:gd name="connsiteY0" fmla="*/ 0 h 1670457"/>
                  <a:gd name="connsiteX1" fmla="*/ 485776 w 485776"/>
                  <a:gd name="connsiteY1" fmla="*/ 1222782 h 1670457"/>
                  <a:gd name="connsiteX2" fmla="*/ 0 w 485776"/>
                  <a:gd name="connsiteY2" fmla="*/ 1670457 h 1670457"/>
                  <a:gd name="connsiteX3" fmla="*/ 0 w 485776"/>
                  <a:gd name="connsiteY3" fmla="*/ 0 h 1670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5776" h="1670457">
                    <a:moveTo>
                      <a:pt x="0" y="0"/>
                    </a:moveTo>
                    <a:cubicBezTo>
                      <a:pt x="139700" y="836219"/>
                      <a:pt x="76201" y="1043788"/>
                      <a:pt x="485776" y="1222782"/>
                    </a:cubicBezTo>
                    <a:cubicBezTo>
                      <a:pt x="215901" y="1352957"/>
                      <a:pt x="184150" y="1356132"/>
                      <a:pt x="0" y="1670457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108000" tIns="108000" rIns="144000" bIns="72000" rtlCol="0" anchor="b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27" name="Retângulo 26"/>
            <p:cNvSpPr/>
            <p:nvPr/>
          </p:nvSpPr>
          <p:spPr>
            <a:xfrm>
              <a:off x="5658983" y="2840279"/>
              <a:ext cx="3267307" cy="15440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0">
                <a:spcBef>
                  <a:spcPts val="0"/>
                </a:spcBef>
                <a:spcAft>
                  <a:spcPts val="400"/>
                </a:spcAft>
              </a:pPr>
              <a:r>
                <a:rPr lang="pt-BR" sz="1500" b="1" dirty="0" smtClean="0">
                  <a:solidFill>
                    <a:prstClr val="white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M</a:t>
              </a:r>
              <a:r>
                <a:rPr lang="pt-BR" sz="1500" b="1" dirty="0" smtClean="0">
                  <a:solidFill>
                    <a:prstClr val="white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edidas </a:t>
              </a:r>
              <a:r>
                <a:rPr lang="pt-BR" sz="1500" b="1" dirty="0">
                  <a:solidFill>
                    <a:prstClr val="white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que podem</a:t>
              </a:r>
              <a:br>
                <a:rPr lang="pt-BR" sz="1500" b="1" dirty="0">
                  <a:solidFill>
                    <a:prstClr val="white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</a:br>
              <a:r>
                <a:rPr lang="pt-BR" sz="1500" b="1" dirty="0">
                  <a:solidFill>
                    <a:prstClr val="white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ser feitas pelo Executivo</a:t>
              </a:r>
            </a:p>
            <a:p>
              <a:pPr lvl="0">
                <a:spcBef>
                  <a:spcPts val="0"/>
                </a:spcBef>
                <a:spcAft>
                  <a:spcPts val="400"/>
                </a:spcAft>
              </a:pPr>
              <a:endParaRPr lang="pt-BR" sz="600" b="1" dirty="0">
                <a:solidFill>
                  <a:prstClr val="white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  <a:p>
              <a:pPr marL="285750" lvl="0" indent="-285750">
                <a:spcBef>
                  <a:spcPts val="0"/>
                </a:spcBef>
                <a:spcAft>
                  <a:spcPts val="400"/>
                </a:spcAft>
                <a:buFont typeface="Wingdings" panose="05000000000000000000" pitchFamily="2" charset="2"/>
                <a:buChar char="§"/>
              </a:pPr>
              <a:r>
                <a:rPr lang="pt-BR" sz="1500" dirty="0">
                  <a:solidFill>
                    <a:prstClr val="white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Pagamento do BNDES à União</a:t>
              </a:r>
            </a:p>
            <a:p>
              <a:pPr marL="285750" lvl="0" indent="-285750">
                <a:spcBef>
                  <a:spcPts val="0"/>
                </a:spcBef>
                <a:spcAft>
                  <a:spcPts val="400"/>
                </a:spcAft>
                <a:buFont typeface="Wingdings" panose="05000000000000000000" pitchFamily="2" charset="2"/>
                <a:buChar char="§"/>
              </a:pPr>
              <a:r>
                <a:rPr lang="pt-BR" sz="1500" dirty="0">
                  <a:solidFill>
                    <a:prstClr val="white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Subsídios</a:t>
              </a:r>
            </a:p>
            <a:p>
              <a:pPr marL="285750" lvl="0" indent="-285750">
                <a:spcBef>
                  <a:spcPts val="0"/>
                </a:spcBef>
                <a:spcAft>
                  <a:spcPts val="400"/>
                </a:spcAft>
                <a:buFont typeface="Wingdings" panose="05000000000000000000" pitchFamily="2" charset="2"/>
                <a:buChar char="§"/>
              </a:pPr>
              <a:r>
                <a:rPr lang="pt-BR" sz="1500" dirty="0">
                  <a:solidFill>
                    <a:prstClr val="white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Fundo </a:t>
              </a:r>
              <a:r>
                <a:rPr lang="pt-BR" sz="1500" dirty="0" smtClean="0">
                  <a:solidFill>
                    <a:prstClr val="white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Soberano</a:t>
              </a:r>
              <a:endParaRPr lang="pt-BR" sz="1500" dirty="0">
                <a:solidFill>
                  <a:prstClr val="white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5201217" y="4702709"/>
            <a:ext cx="3725073" cy="1492716"/>
            <a:chOff x="5201217" y="4702709"/>
            <a:chExt cx="3725073" cy="1492716"/>
          </a:xfrm>
        </p:grpSpPr>
        <p:grpSp>
          <p:nvGrpSpPr>
            <p:cNvPr id="64" name="Grupo 63"/>
            <p:cNvGrpSpPr/>
            <p:nvPr/>
          </p:nvGrpSpPr>
          <p:grpSpPr>
            <a:xfrm>
              <a:off x="5201217" y="4767950"/>
              <a:ext cx="619789" cy="433388"/>
              <a:chOff x="5237438" y="1457325"/>
              <a:chExt cx="619789" cy="433388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65" name="Retângulo 64"/>
              <p:cNvSpPr/>
              <p:nvPr/>
            </p:nvSpPr>
            <p:spPr bwMode="gray">
              <a:xfrm>
                <a:off x="5465787" y="1457325"/>
                <a:ext cx="75382" cy="433388"/>
              </a:xfrm>
              <a:prstGeom prst="rect">
                <a:avLst/>
              </a:prstGeom>
              <a:grp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108000" tIns="108000" rIns="144000" bIns="72000" rtlCol="0" anchor="b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6" name="Retângulo 65"/>
              <p:cNvSpPr/>
              <p:nvPr/>
            </p:nvSpPr>
            <p:spPr bwMode="gray">
              <a:xfrm>
                <a:off x="5556577" y="1457325"/>
                <a:ext cx="76442" cy="433388"/>
              </a:xfrm>
              <a:prstGeom prst="rect">
                <a:avLst/>
              </a:prstGeom>
              <a:grp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108000" tIns="108000" rIns="144000" bIns="72000" rtlCol="0" anchor="b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7" name="Forma livre 66"/>
              <p:cNvSpPr/>
              <p:nvPr/>
            </p:nvSpPr>
            <p:spPr bwMode="gray">
              <a:xfrm rot="10800000" flipV="1">
                <a:off x="5237438" y="1795365"/>
                <a:ext cx="210253" cy="95348"/>
              </a:xfrm>
              <a:custGeom>
                <a:avLst/>
                <a:gdLst>
                  <a:gd name="connsiteX0" fmla="*/ 191029 w 382058"/>
                  <a:gd name="connsiteY0" fmla="*/ 0 h 191837"/>
                  <a:gd name="connsiteX1" fmla="*/ 382058 w 382058"/>
                  <a:gd name="connsiteY1" fmla="*/ 191029 h 191837"/>
                  <a:gd name="connsiteX2" fmla="*/ 381977 w 382058"/>
                  <a:gd name="connsiteY2" fmla="*/ 191837 h 191837"/>
                  <a:gd name="connsiteX3" fmla="*/ 82 w 382058"/>
                  <a:gd name="connsiteY3" fmla="*/ 191837 h 191837"/>
                  <a:gd name="connsiteX4" fmla="*/ 0 w 382058"/>
                  <a:gd name="connsiteY4" fmla="*/ 191029 h 191837"/>
                  <a:gd name="connsiteX5" fmla="*/ 191029 w 382058"/>
                  <a:gd name="connsiteY5" fmla="*/ 0 h 19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2058" h="191837">
                    <a:moveTo>
                      <a:pt x="191029" y="0"/>
                    </a:moveTo>
                    <a:cubicBezTo>
                      <a:pt x="296531" y="0"/>
                      <a:pt x="382058" y="85527"/>
                      <a:pt x="382058" y="191029"/>
                    </a:cubicBezTo>
                    <a:lnTo>
                      <a:pt x="381977" y="191837"/>
                    </a:lnTo>
                    <a:lnTo>
                      <a:pt x="82" y="191837"/>
                    </a:lnTo>
                    <a:lnTo>
                      <a:pt x="0" y="191029"/>
                    </a:lnTo>
                    <a:cubicBezTo>
                      <a:pt x="0" y="85527"/>
                      <a:pt x="85527" y="0"/>
                      <a:pt x="191029" y="0"/>
                    </a:cubicBezTo>
                    <a:close/>
                  </a:path>
                </a:pathLst>
              </a:custGeom>
              <a:grp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108000" rIns="144000" bIns="72000" numCol="1" spcCol="0" rtlCol="0" fromWordArt="0" anchor="b" anchorCtr="0" forceAA="0" compatLnSpc="1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8" name="Forma livre 67"/>
              <p:cNvSpPr/>
              <p:nvPr/>
            </p:nvSpPr>
            <p:spPr bwMode="gray">
              <a:xfrm flipV="1">
                <a:off x="5648427" y="1795362"/>
                <a:ext cx="208800" cy="95349"/>
              </a:xfrm>
              <a:custGeom>
                <a:avLst/>
                <a:gdLst>
                  <a:gd name="connsiteX0" fmla="*/ 191029 w 382058"/>
                  <a:gd name="connsiteY0" fmla="*/ 0 h 191837"/>
                  <a:gd name="connsiteX1" fmla="*/ 382058 w 382058"/>
                  <a:gd name="connsiteY1" fmla="*/ 191029 h 191837"/>
                  <a:gd name="connsiteX2" fmla="*/ 381977 w 382058"/>
                  <a:gd name="connsiteY2" fmla="*/ 191837 h 191837"/>
                  <a:gd name="connsiteX3" fmla="*/ 82 w 382058"/>
                  <a:gd name="connsiteY3" fmla="*/ 191837 h 191837"/>
                  <a:gd name="connsiteX4" fmla="*/ 0 w 382058"/>
                  <a:gd name="connsiteY4" fmla="*/ 191029 h 191837"/>
                  <a:gd name="connsiteX5" fmla="*/ 191029 w 382058"/>
                  <a:gd name="connsiteY5" fmla="*/ 0 h 19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2058" h="191837">
                    <a:moveTo>
                      <a:pt x="191029" y="0"/>
                    </a:moveTo>
                    <a:cubicBezTo>
                      <a:pt x="296531" y="0"/>
                      <a:pt x="382058" y="85527"/>
                      <a:pt x="382058" y="191029"/>
                    </a:cubicBezTo>
                    <a:lnTo>
                      <a:pt x="381977" y="191837"/>
                    </a:lnTo>
                    <a:lnTo>
                      <a:pt x="82" y="191837"/>
                    </a:lnTo>
                    <a:lnTo>
                      <a:pt x="0" y="191029"/>
                    </a:lnTo>
                    <a:cubicBezTo>
                      <a:pt x="0" y="85527"/>
                      <a:pt x="85527" y="0"/>
                      <a:pt x="191029" y="0"/>
                    </a:cubicBezTo>
                    <a:close/>
                  </a:path>
                </a:pathLst>
              </a:custGeom>
              <a:grp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108000" rIns="144000" bIns="72000" numCol="1" spcCol="0" rtlCol="0" fromWordArt="0" anchor="b" anchorCtr="0" forceAA="0" compatLnSpc="1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29" name="Retângulo 28"/>
            <p:cNvSpPr/>
            <p:nvPr/>
          </p:nvSpPr>
          <p:spPr>
            <a:xfrm>
              <a:off x="5658983" y="4702709"/>
              <a:ext cx="3267307" cy="1492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0">
                <a:spcBef>
                  <a:spcPts val="0"/>
                </a:spcBef>
                <a:spcAft>
                  <a:spcPts val="400"/>
                </a:spcAft>
              </a:pPr>
              <a:r>
                <a:rPr lang="pt-BR" sz="1500" b="1" dirty="0" smtClean="0">
                  <a:solidFill>
                    <a:prstClr val="white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Projetos </a:t>
              </a:r>
              <a:r>
                <a:rPr lang="pt-BR" sz="1500" b="1" dirty="0">
                  <a:solidFill>
                    <a:prstClr val="white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em tramitação</a:t>
              </a:r>
              <a:br>
                <a:rPr lang="pt-BR" sz="1500" b="1" dirty="0">
                  <a:solidFill>
                    <a:prstClr val="white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</a:br>
              <a:r>
                <a:rPr lang="pt-BR" sz="1500" b="1" dirty="0">
                  <a:solidFill>
                    <a:prstClr val="white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que terão apoio do governo</a:t>
              </a:r>
            </a:p>
            <a:p>
              <a:pPr lvl="0">
                <a:spcBef>
                  <a:spcPts val="0"/>
                </a:spcBef>
                <a:spcAft>
                  <a:spcPts val="400"/>
                </a:spcAft>
              </a:pPr>
              <a:endParaRPr lang="pt-BR" sz="600" b="1" dirty="0">
                <a:solidFill>
                  <a:prstClr val="white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  <a:p>
              <a:pPr marL="285750" lvl="0" indent="-285750">
                <a:spcBef>
                  <a:spcPts val="0"/>
                </a:spcBef>
                <a:spcAft>
                  <a:spcPts val="400"/>
                </a:spcAft>
                <a:buFont typeface="Wingdings" panose="05000000000000000000" pitchFamily="2" charset="2"/>
                <a:buChar char="§"/>
              </a:pPr>
              <a:r>
                <a:rPr lang="pt-BR" sz="1500" dirty="0">
                  <a:solidFill>
                    <a:prstClr val="white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Petrobras e o pré-sal</a:t>
              </a:r>
            </a:p>
            <a:p>
              <a:pPr marL="285750" lvl="0" indent="-285750">
                <a:spcBef>
                  <a:spcPts val="0"/>
                </a:spcBef>
                <a:spcAft>
                  <a:spcPts val="400"/>
                </a:spcAft>
                <a:buFont typeface="Wingdings" panose="05000000000000000000" pitchFamily="2" charset="2"/>
                <a:buChar char="§"/>
              </a:pPr>
              <a:r>
                <a:rPr lang="pt-BR" sz="1500" dirty="0">
                  <a:solidFill>
                    <a:prstClr val="white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Governança das estatais</a:t>
              </a:r>
              <a:br>
                <a:rPr lang="pt-BR" sz="1500" dirty="0">
                  <a:solidFill>
                    <a:prstClr val="white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</a:br>
              <a:r>
                <a:rPr lang="pt-BR" sz="1500" dirty="0">
                  <a:solidFill>
                    <a:prstClr val="white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e fundos de pensão </a:t>
              </a:r>
              <a:endParaRPr lang="pt-BR" sz="300" dirty="0">
                <a:solidFill>
                  <a:prstClr val="white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32957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5" name="Título"/>
          <p:cNvSpPr txBox="1">
            <a:spLocks noChangeArrowheads="1"/>
          </p:cNvSpPr>
          <p:nvPr/>
        </p:nvSpPr>
        <p:spPr bwMode="auto">
          <a:xfrm>
            <a:off x="403452" y="141061"/>
            <a:ext cx="27417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Recado do Meirelles</a:t>
            </a:r>
            <a:endParaRPr lang="pt-BR" altLang="pt-BR" sz="21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5362" name="Picture 2" descr="http://ig-wp-colunistas.s3.amazonaws.com/guilhermebarros/wp-content/uploads/2009/11/Meirelles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410201" y="2233189"/>
            <a:ext cx="30353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b="1" spc="-25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Seria  inócua qualquer tentativa de </a:t>
            </a:r>
            <a:r>
              <a:rPr lang="pt-BR" b="1" spc="-25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equilibrar</a:t>
            </a:r>
            <a:br>
              <a:rPr lang="pt-BR" b="1" spc="-25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</a:br>
            <a:r>
              <a:rPr lang="pt-BR" b="1" spc="-25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as </a:t>
            </a:r>
            <a:r>
              <a:rPr lang="pt-BR" b="1" spc="-25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contas públicas </a:t>
            </a:r>
            <a:r>
              <a:rPr lang="pt-BR" b="1" spc="-25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só</a:t>
            </a:r>
            <a:br>
              <a:rPr lang="pt-BR" b="1" spc="-25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</a:br>
            <a:r>
              <a:rPr lang="pt-BR" b="1" spc="-25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com </a:t>
            </a:r>
            <a:r>
              <a:rPr lang="pt-BR" b="1" spc="-25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contenção das despesas discricionárias</a:t>
            </a:r>
            <a:r>
              <a:rPr lang="pt-BR" b="1" spc="-25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, [</a:t>
            </a:r>
            <a:r>
              <a:rPr lang="pt-BR" b="1" spc="-25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até </a:t>
            </a:r>
            <a:r>
              <a:rPr lang="pt-BR" b="1" spc="-25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porque] o </a:t>
            </a:r>
            <a:r>
              <a:rPr lang="pt-BR" b="1" spc="-25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que tem crescido são as despesas obrigatórias, </a:t>
            </a:r>
            <a:r>
              <a:rPr lang="pt-BR" b="1" spc="-25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quase sempre </a:t>
            </a:r>
            <a:r>
              <a:rPr lang="pt-BR" b="1" spc="-25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em benefício de </a:t>
            </a:r>
            <a:r>
              <a:rPr lang="pt-BR" b="1" spc="-25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setores que necessariamente</a:t>
            </a:r>
            <a:br>
              <a:rPr lang="pt-BR" b="1" spc="-25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</a:br>
            <a:r>
              <a:rPr lang="pt-BR" b="1" spc="-25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não </a:t>
            </a:r>
            <a:r>
              <a:rPr lang="pt-BR" b="1" spc="-25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precisam de ser </a:t>
            </a:r>
            <a:r>
              <a:rPr lang="pt-BR" b="1" spc="-25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financeiramente amparados pelo</a:t>
            </a:r>
          </a:p>
          <a:p>
            <a:pPr algn="r"/>
            <a:r>
              <a:rPr lang="pt-BR" b="1" spc="-25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setor público.</a:t>
            </a:r>
            <a:endParaRPr lang="pt-BR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582228" y="827741"/>
            <a:ext cx="277948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0" b="1" spc="-25" dirty="0" smtClean="0">
                <a:solidFill>
                  <a:schemeClr val="bg1"/>
                </a:solidFill>
                <a:cs typeface="Arial" panose="020B0604020202020204" pitchFamily="34" charset="0"/>
              </a:rPr>
              <a:t>“</a:t>
            </a:r>
            <a:endParaRPr lang="pt-BR" sz="15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5325"/>
            <a:ext cx="914400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3757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verdinha.com.br/wp-content/uploads/2016/05/temer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692150"/>
            <a:ext cx="9144001" cy="61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3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5" name="Título"/>
          <p:cNvSpPr txBox="1">
            <a:spLocks noChangeArrowheads="1"/>
          </p:cNvSpPr>
          <p:nvPr/>
        </p:nvSpPr>
        <p:spPr bwMode="auto">
          <a:xfrm>
            <a:off x="403452" y="141061"/>
            <a:ext cx="23643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Recado do Temer</a:t>
            </a:r>
            <a:endParaRPr lang="pt-BR" altLang="pt-BR" sz="21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28852" y="2233189"/>
            <a:ext cx="30353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spc="-25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Descartado o aumento</a:t>
            </a:r>
            <a:br>
              <a:rPr lang="pt-BR" sz="2000" b="1" spc="-25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</a:br>
            <a:r>
              <a:rPr lang="pt-BR" sz="2000" b="1" spc="-25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de </a:t>
            </a:r>
            <a:r>
              <a:rPr lang="pt-BR" sz="2000" b="1" spc="-25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imposto não </a:t>
            </a:r>
            <a:r>
              <a:rPr lang="pt-BR" sz="2000" b="1" spc="-25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está,</a:t>
            </a:r>
            <a:br>
              <a:rPr lang="pt-BR" sz="2000" b="1" spc="-25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</a:br>
            <a:r>
              <a:rPr lang="pt-BR" sz="2000" b="1" spc="-25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se </a:t>
            </a:r>
            <a:r>
              <a:rPr lang="pt-BR" sz="2000" b="1" spc="-25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for necessário, farei. </a:t>
            </a:r>
            <a:endParaRPr lang="pt-BR" sz="2000" b="1" spc="-25" dirty="0" smtClean="0">
              <a:solidFill>
                <a:schemeClr val="bg1"/>
              </a:solidFill>
              <a:latin typeface="Leelawadee" panose="020B0502040204020203" pitchFamily="34" charset="-34"/>
              <a:ea typeface="Calibri" panose="020F0502020204030204" pitchFamily="34" charset="0"/>
              <a:cs typeface="Leelawadee" panose="020B0502040204020203" pitchFamily="34" charset="-34"/>
            </a:endParaRPr>
          </a:p>
          <a:p>
            <a:endParaRPr lang="pt-BR" sz="2000" b="1" spc="-25" dirty="0">
              <a:solidFill>
                <a:schemeClr val="bg1"/>
              </a:solidFill>
              <a:latin typeface="Leelawadee" panose="020B0502040204020203" pitchFamily="34" charset="-34"/>
              <a:ea typeface="Calibri" panose="020F0502020204030204" pitchFamily="34" charset="0"/>
              <a:cs typeface="Leelawadee" panose="020B0502040204020203" pitchFamily="34" charset="-34"/>
            </a:endParaRPr>
          </a:p>
          <a:p>
            <a:r>
              <a:rPr lang="pt-BR" sz="2000" b="1" spc="-25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Tentaremos evitar.</a:t>
            </a:r>
            <a:br>
              <a:rPr lang="pt-BR" sz="2000" b="1" spc="-25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</a:br>
            <a:r>
              <a:rPr lang="pt-BR" sz="2000" b="1" spc="-25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Se </a:t>
            </a:r>
            <a:r>
              <a:rPr lang="pt-BR" sz="2000" b="1" spc="-25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vier, será necessariamente </a:t>
            </a:r>
            <a:r>
              <a:rPr lang="pt-BR" sz="2000" b="1" spc="-25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temporário.</a:t>
            </a:r>
            <a:endParaRPr lang="pt-BR" sz="20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138919" y="865841"/>
            <a:ext cx="277948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0" b="1" spc="-25" dirty="0" smtClean="0">
                <a:solidFill>
                  <a:schemeClr val="bg1"/>
                </a:solidFill>
                <a:cs typeface="Arial" panose="020B0604020202020204" pitchFamily="34" charset="0"/>
              </a:rPr>
              <a:t>“</a:t>
            </a:r>
            <a:endParaRPr lang="pt-BR" sz="15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28852" y="5251389"/>
            <a:ext cx="30353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spc="-25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Michel Temer, respondendo sobre CPMF em entrevista especial para o SBT no dia</a:t>
            </a:r>
            <a:br>
              <a:rPr lang="pt-BR" sz="1600" spc="-25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</a:br>
            <a:r>
              <a:rPr lang="pt-BR" sz="1600" spc="-25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2 de junho de 2016.</a:t>
            </a:r>
            <a:endParaRPr lang="pt-BR" sz="1600" dirty="0">
              <a:solidFill>
                <a:schemeClr val="tx2">
                  <a:lumMod val="20000"/>
                  <a:lumOff val="8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502811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5" name="Título"/>
          <p:cNvSpPr txBox="1">
            <a:spLocks noChangeArrowheads="1"/>
          </p:cNvSpPr>
          <p:nvPr/>
        </p:nvSpPr>
        <p:spPr bwMode="auto">
          <a:xfrm>
            <a:off x="403452" y="141061"/>
            <a:ext cx="22685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2016 não é 1992</a:t>
            </a:r>
            <a:endParaRPr lang="pt-BR" altLang="pt-BR" sz="21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26" name="Picture 2" descr="https://upload.wikimedia.org/wikipedia/commons/8/86/33_-_Itamar_Augusto_Cautiero_Franco_(Vice_Empossado)_199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3099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 flipH="1">
            <a:off x="-330747" y="348144"/>
            <a:ext cx="10171829" cy="7341426"/>
            <a:chOff x="-699047" y="348144"/>
            <a:chExt cx="10171829" cy="7341426"/>
          </a:xfrm>
        </p:grpSpPr>
        <p:sp>
          <p:nvSpPr>
            <p:cNvPr id="34" name="Retângulo 33"/>
            <p:cNvSpPr/>
            <p:nvPr/>
          </p:nvSpPr>
          <p:spPr bwMode="gray">
            <a:xfrm>
              <a:off x="0" y="692151"/>
              <a:ext cx="9144000" cy="6165849"/>
            </a:xfrm>
            <a:prstGeom prst="rect">
              <a:avLst/>
            </a:prstGeom>
            <a:solidFill>
              <a:srgbClr val="1C324C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0" name="Forma livre 209"/>
            <p:cNvSpPr/>
            <p:nvPr/>
          </p:nvSpPr>
          <p:spPr bwMode="gray">
            <a:xfrm rot="20951369">
              <a:off x="309036" y="3968954"/>
              <a:ext cx="8608086" cy="3720616"/>
            </a:xfrm>
            <a:custGeom>
              <a:avLst/>
              <a:gdLst>
                <a:gd name="connsiteX0" fmla="*/ 13348 w 8608086"/>
                <a:gd name="connsiteY0" fmla="*/ 0 h 3720616"/>
                <a:gd name="connsiteX1" fmla="*/ 8608086 w 8608086"/>
                <a:gd name="connsiteY1" fmla="*/ 3477184 h 3720616"/>
                <a:gd name="connsiteX2" fmla="*/ 8561602 w 8608086"/>
                <a:gd name="connsiteY2" fmla="*/ 3720616 h 3720616"/>
                <a:gd name="connsiteX3" fmla="*/ 6637852 w 8608086"/>
                <a:gd name="connsiteY3" fmla="*/ 3353275 h 3720616"/>
                <a:gd name="connsiteX4" fmla="*/ 0 w 8608086"/>
                <a:gd name="connsiteY4" fmla="*/ 69899 h 3720616"/>
                <a:gd name="connsiteX5" fmla="*/ 13348 w 8608086"/>
                <a:gd name="connsiteY5" fmla="*/ 0 h 372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08086" h="3720616">
                  <a:moveTo>
                    <a:pt x="13348" y="0"/>
                  </a:moveTo>
                  <a:lnTo>
                    <a:pt x="8608086" y="3477184"/>
                  </a:lnTo>
                  <a:lnTo>
                    <a:pt x="8561602" y="3720616"/>
                  </a:lnTo>
                  <a:lnTo>
                    <a:pt x="6637852" y="3353275"/>
                  </a:lnTo>
                  <a:lnTo>
                    <a:pt x="0" y="69899"/>
                  </a:lnTo>
                  <a:lnTo>
                    <a:pt x="13348" y="0"/>
                  </a:lnTo>
                  <a:close/>
                </a:path>
              </a:pathLst>
            </a:custGeom>
            <a:solidFill>
              <a:srgbClr val="182A4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6" name="Forma livre 245"/>
            <p:cNvSpPr/>
            <p:nvPr/>
          </p:nvSpPr>
          <p:spPr bwMode="gray">
            <a:xfrm rot="20951369">
              <a:off x="159422" y="4088619"/>
              <a:ext cx="8956675" cy="2575147"/>
            </a:xfrm>
            <a:custGeom>
              <a:avLst/>
              <a:gdLst>
                <a:gd name="connsiteX0" fmla="*/ 2647 w 8956675"/>
                <a:gd name="connsiteY0" fmla="*/ 0 h 2575147"/>
                <a:gd name="connsiteX1" fmla="*/ 8956675 w 8956675"/>
                <a:gd name="connsiteY1" fmla="*/ 1860093 h 2575147"/>
                <a:gd name="connsiteX2" fmla="*/ 8820135 w 8956675"/>
                <a:gd name="connsiteY2" fmla="*/ 2575147 h 2575147"/>
                <a:gd name="connsiteX3" fmla="*/ 176560 w 8956675"/>
                <a:gd name="connsiteY3" fmla="*/ 92101 h 2575147"/>
                <a:gd name="connsiteX4" fmla="*/ 0 w 8956675"/>
                <a:gd name="connsiteY4" fmla="*/ 13864 h 2575147"/>
                <a:gd name="connsiteX5" fmla="*/ 2647 w 8956675"/>
                <a:gd name="connsiteY5" fmla="*/ 0 h 257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56675" h="2575147">
                  <a:moveTo>
                    <a:pt x="2647" y="0"/>
                  </a:moveTo>
                  <a:lnTo>
                    <a:pt x="8956675" y="1860093"/>
                  </a:lnTo>
                  <a:lnTo>
                    <a:pt x="8820135" y="2575147"/>
                  </a:lnTo>
                  <a:lnTo>
                    <a:pt x="176560" y="92101"/>
                  </a:lnTo>
                  <a:lnTo>
                    <a:pt x="0" y="13864"/>
                  </a:lnTo>
                  <a:lnTo>
                    <a:pt x="2647" y="0"/>
                  </a:lnTo>
                  <a:close/>
                </a:path>
              </a:pathLst>
            </a:custGeom>
            <a:solidFill>
              <a:srgbClr val="182A4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7" name="Forma livre 216"/>
            <p:cNvSpPr/>
            <p:nvPr/>
          </p:nvSpPr>
          <p:spPr bwMode="gray">
            <a:xfrm rot="20951369">
              <a:off x="48126" y="4113469"/>
              <a:ext cx="9212260" cy="1109319"/>
            </a:xfrm>
            <a:custGeom>
              <a:avLst/>
              <a:gdLst>
                <a:gd name="connsiteX0" fmla="*/ 9212260 w 9212260"/>
                <a:gd name="connsiteY0" fmla="*/ 369976 h 1109319"/>
                <a:gd name="connsiteX1" fmla="*/ 9071082 w 9212260"/>
                <a:gd name="connsiteY1" fmla="*/ 1109319 h 1109319"/>
                <a:gd name="connsiteX2" fmla="*/ 12272 w 9212260"/>
                <a:gd name="connsiteY2" fmla="*/ 62453 h 1109319"/>
                <a:gd name="connsiteX3" fmla="*/ 21400 w 9212260"/>
                <a:gd name="connsiteY3" fmla="*/ 14649 h 1109319"/>
                <a:gd name="connsiteX4" fmla="*/ 0 w 9212260"/>
                <a:gd name="connsiteY4" fmla="*/ 0 h 1109319"/>
                <a:gd name="connsiteX5" fmla="*/ 9212260 w 9212260"/>
                <a:gd name="connsiteY5" fmla="*/ 369976 h 1109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12260" h="1109319">
                  <a:moveTo>
                    <a:pt x="9212260" y="369976"/>
                  </a:moveTo>
                  <a:lnTo>
                    <a:pt x="9071082" y="1109319"/>
                  </a:lnTo>
                  <a:lnTo>
                    <a:pt x="12272" y="62453"/>
                  </a:lnTo>
                  <a:lnTo>
                    <a:pt x="21400" y="14649"/>
                  </a:lnTo>
                  <a:lnTo>
                    <a:pt x="0" y="0"/>
                  </a:lnTo>
                  <a:lnTo>
                    <a:pt x="9212260" y="369976"/>
                  </a:lnTo>
                  <a:close/>
                </a:path>
              </a:pathLst>
            </a:custGeom>
            <a:solidFill>
              <a:srgbClr val="182A4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0" name="Forma livre 249"/>
            <p:cNvSpPr/>
            <p:nvPr/>
          </p:nvSpPr>
          <p:spPr bwMode="gray">
            <a:xfrm rot="20951369">
              <a:off x="-191109" y="3008236"/>
              <a:ext cx="9530339" cy="1179988"/>
            </a:xfrm>
            <a:custGeom>
              <a:avLst/>
              <a:gdLst>
                <a:gd name="connsiteX0" fmla="*/ 9530339 w 9530339"/>
                <a:gd name="connsiteY0" fmla="*/ 0 h 1179988"/>
                <a:gd name="connsiteX1" fmla="*/ 9380660 w 9530339"/>
                <a:gd name="connsiteY1" fmla="*/ 783866 h 1179988"/>
                <a:gd name="connsiteX2" fmla="*/ 46311 w 9530339"/>
                <a:gd name="connsiteY2" fmla="*/ 1179988 h 1179988"/>
                <a:gd name="connsiteX3" fmla="*/ 49414 w 9530339"/>
                <a:gd name="connsiteY3" fmla="*/ 1163740 h 1179988"/>
                <a:gd name="connsiteX4" fmla="*/ 0 w 9530339"/>
                <a:gd name="connsiteY4" fmla="*/ 1158030 h 1179988"/>
                <a:gd name="connsiteX5" fmla="*/ 6784 w 9530339"/>
                <a:gd name="connsiteY5" fmla="*/ 1122505 h 1179988"/>
                <a:gd name="connsiteX6" fmla="*/ 9530339 w 9530339"/>
                <a:gd name="connsiteY6" fmla="*/ 0 h 1179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30339" h="1179988">
                  <a:moveTo>
                    <a:pt x="9530339" y="0"/>
                  </a:moveTo>
                  <a:lnTo>
                    <a:pt x="9380660" y="783866"/>
                  </a:lnTo>
                  <a:lnTo>
                    <a:pt x="46311" y="1179988"/>
                  </a:lnTo>
                  <a:lnTo>
                    <a:pt x="49414" y="1163740"/>
                  </a:lnTo>
                  <a:lnTo>
                    <a:pt x="0" y="1158030"/>
                  </a:lnTo>
                  <a:lnTo>
                    <a:pt x="6784" y="1122505"/>
                  </a:lnTo>
                  <a:lnTo>
                    <a:pt x="9530339" y="0"/>
                  </a:lnTo>
                  <a:close/>
                </a:path>
              </a:pathLst>
            </a:custGeom>
            <a:solidFill>
              <a:srgbClr val="182A4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5" name="Forma livre 334"/>
            <p:cNvSpPr/>
            <p:nvPr/>
          </p:nvSpPr>
          <p:spPr bwMode="gray">
            <a:xfrm rot="20951369">
              <a:off x="-307584" y="1434987"/>
              <a:ext cx="9780366" cy="2883387"/>
            </a:xfrm>
            <a:custGeom>
              <a:avLst/>
              <a:gdLst>
                <a:gd name="connsiteX0" fmla="*/ 8987093 w 9780366"/>
                <a:gd name="connsiteY0" fmla="*/ 0 h 2883387"/>
                <a:gd name="connsiteX1" fmla="*/ 9780366 w 9780366"/>
                <a:gd name="connsiteY1" fmla="*/ 151476 h 2883387"/>
                <a:gd name="connsiteX2" fmla="*/ 9692378 w 9780366"/>
                <a:gd name="connsiteY2" fmla="*/ 612268 h 2883387"/>
                <a:gd name="connsiteX3" fmla="*/ 66822 w 9780366"/>
                <a:gd name="connsiteY3" fmla="*/ 2877105 h 2883387"/>
                <a:gd name="connsiteX4" fmla="*/ 0 w 9780366"/>
                <a:gd name="connsiteY4" fmla="*/ 2883387 h 2883387"/>
                <a:gd name="connsiteX5" fmla="*/ 8965 w 9780366"/>
                <a:gd name="connsiteY5" fmla="*/ 2836433 h 2883387"/>
                <a:gd name="connsiteX6" fmla="*/ 8987093 w 9780366"/>
                <a:gd name="connsiteY6" fmla="*/ 0 h 2883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80366" h="2883387">
                  <a:moveTo>
                    <a:pt x="8987093" y="0"/>
                  </a:moveTo>
                  <a:lnTo>
                    <a:pt x="9780366" y="151476"/>
                  </a:lnTo>
                  <a:lnTo>
                    <a:pt x="9692378" y="612268"/>
                  </a:lnTo>
                  <a:lnTo>
                    <a:pt x="66822" y="2877105"/>
                  </a:lnTo>
                  <a:lnTo>
                    <a:pt x="0" y="2883387"/>
                  </a:lnTo>
                  <a:lnTo>
                    <a:pt x="8965" y="2836433"/>
                  </a:lnTo>
                  <a:lnTo>
                    <a:pt x="8987093" y="0"/>
                  </a:lnTo>
                  <a:close/>
                </a:path>
              </a:pathLst>
            </a:custGeom>
            <a:solidFill>
              <a:srgbClr val="182A4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2" name="Forma livre 331"/>
            <p:cNvSpPr/>
            <p:nvPr/>
          </p:nvSpPr>
          <p:spPr bwMode="gray">
            <a:xfrm rot="20368987">
              <a:off x="-384754" y="1637298"/>
              <a:ext cx="7676012" cy="2125247"/>
            </a:xfrm>
            <a:custGeom>
              <a:avLst/>
              <a:gdLst>
                <a:gd name="connsiteX0" fmla="*/ 6727022 w 7676012"/>
                <a:gd name="connsiteY0" fmla="*/ 0 h 2125247"/>
                <a:gd name="connsiteX1" fmla="*/ 7676012 w 7676012"/>
                <a:gd name="connsiteY1" fmla="*/ 355131 h 2125247"/>
                <a:gd name="connsiteX2" fmla="*/ 254800 w 7676012"/>
                <a:gd name="connsiteY2" fmla="*/ 2101299 h 2125247"/>
                <a:gd name="connsiteX3" fmla="*/ 0 w 7676012"/>
                <a:gd name="connsiteY3" fmla="*/ 2125247 h 2125247"/>
                <a:gd name="connsiteX4" fmla="*/ 6727022 w 7676012"/>
                <a:gd name="connsiteY4" fmla="*/ 0 h 2125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6012" h="2125247">
                  <a:moveTo>
                    <a:pt x="6727022" y="0"/>
                  </a:moveTo>
                  <a:lnTo>
                    <a:pt x="7676012" y="355131"/>
                  </a:lnTo>
                  <a:lnTo>
                    <a:pt x="254800" y="2101299"/>
                  </a:lnTo>
                  <a:lnTo>
                    <a:pt x="0" y="2125247"/>
                  </a:lnTo>
                  <a:lnTo>
                    <a:pt x="6727022" y="0"/>
                  </a:lnTo>
                  <a:close/>
                </a:path>
              </a:pathLst>
            </a:custGeom>
            <a:solidFill>
              <a:srgbClr val="182A4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9" name="Forma livre 328"/>
            <p:cNvSpPr/>
            <p:nvPr/>
          </p:nvSpPr>
          <p:spPr bwMode="gray">
            <a:xfrm rot="19701091">
              <a:off x="-491373" y="1875634"/>
              <a:ext cx="6152253" cy="1763358"/>
            </a:xfrm>
            <a:custGeom>
              <a:avLst/>
              <a:gdLst>
                <a:gd name="connsiteX0" fmla="*/ 5581537 w 6152253"/>
                <a:gd name="connsiteY0" fmla="*/ 0 h 1763358"/>
                <a:gd name="connsiteX1" fmla="*/ 6152253 w 6152253"/>
                <a:gd name="connsiteY1" fmla="*/ 351773 h 1763358"/>
                <a:gd name="connsiteX2" fmla="*/ 254799 w 6152253"/>
                <a:gd name="connsiteY2" fmla="*/ 1739409 h 1763358"/>
                <a:gd name="connsiteX3" fmla="*/ 0 w 6152253"/>
                <a:gd name="connsiteY3" fmla="*/ 1763358 h 1763358"/>
                <a:gd name="connsiteX4" fmla="*/ 5581537 w 6152253"/>
                <a:gd name="connsiteY4" fmla="*/ 0 h 1763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2253" h="1763358">
                  <a:moveTo>
                    <a:pt x="5581537" y="0"/>
                  </a:moveTo>
                  <a:lnTo>
                    <a:pt x="6152253" y="351773"/>
                  </a:lnTo>
                  <a:lnTo>
                    <a:pt x="254799" y="1739409"/>
                  </a:lnTo>
                  <a:lnTo>
                    <a:pt x="0" y="1763358"/>
                  </a:lnTo>
                  <a:lnTo>
                    <a:pt x="5581537" y="0"/>
                  </a:lnTo>
                  <a:close/>
                </a:path>
              </a:pathLst>
            </a:custGeom>
            <a:solidFill>
              <a:srgbClr val="182A4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6" name="Forma livre 325"/>
            <p:cNvSpPr/>
            <p:nvPr/>
          </p:nvSpPr>
          <p:spPr bwMode="gray">
            <a:xfrm rot="19102803">
              <a:off x="-699047" y="2011704"/>
              <a:ext cx="5343873" cy="1565800"/>
            </a:xfrm>
            <a:custGeom>
              <a:avLst/>
              <a:gdLst>
                <a:gd name="connsiteX0" fmla="*/ 5343873 w 5343873"/>
                <a:gd name="connsiteY0" fmla="*/ 344423 h 1565800"/>
                <a:gd name="connsiteX1" fmla="*/ 254800 w 5343873"/>
                <a:gd name="connsiteY1" fmla="*/ 1541852 h 1565800"/>
                <a:gd name="connsiteX2" fmla="*/ 0 w 5343873"/>
                <a:gd name="connsiteY2" fmla="*/ 1565800 h 1565800"/>
                <a:gd name="connsiteX3" fmla="*/ 4956212 w 5343873"/>
                <a:gd name="connsiteY3" fmla="*/ 0 h 1565800"/>
                <a:gd name="connsiteX4" fmla="*/ 5343873 w 5343873"/>
                <a:gd name="connsiteY4" fmla="*/ 344423 h 156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3873" h="1565800">
                  <a:moveTo>
                    <a:pt x="5343873" y="344423"/>
                  </a:moveTo>
                  <a:lnTo>
                    <a:pt x="254800" y="1541852"/>
                  </a:lnTo>
                  <a:lnTo>
                    <a:pt x="0" y="1565800"/>
                  </a:lnTo>
                  <a:lnTo>
                    <a:pt x="4956212" y="0"/>
                  </a:lnTo>
                  <a:lnTo>
                    <a:pt x="5343873" y="344423"/>
                  </a:lnTo>
                  <a:close/>
                </a:path>
              </a:pathLst>
            </a:custGeom>
            <a:solidFill>
              <a:srgbClr val="182A4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3" name="Forma livre 322"/>
            <p:cNvSpPr/>
            <p:nvPr/>
          </p:nvSpPr>
          <p:spPr bwMode="gray">
            <a:xfrm rot="18716351">
              <a:off x="-838005" y="1959598"/>
              <a:ext cx="4580346" cy="1357437"/>
            </a:xfrm>
            <a:custGeom>
              <a:avLst/>
              <a:gdLst>
                <a:gd name="connsiteX0" fmla="*/ 4580346 w 4580346"/>
                <a:gd name="connsiteY0" fmla="*/ 315713 h 1357437"/>
                <a:gd name="connsiteX1" fmla="*/ 254798 w 4580346"/>
                <a:gd name="connsiteY1" fmla="*/ 1333489 h 1357437"/>
                <a:gd name="connsiteX2" fmla="*/ 0 w 4580346"/>
                <a:gd name="connsiteY2" fmla="*/ 1357437 h 1357437"/>
                <a:gd name="connsiteX3" fmla="*/ 4296683 w 4580346"/>
                <a:gd name="connsiteY3" fmla="*/ 0 h 1357437"/>
                <a:gd name="connsiteX4" fmla="*/ 4580346 w 4580346"/>
                <a:gd name="connsiteY4" fmla="*/ 315713 h 135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0346" h="1357437">
                  <a:moveTo>
                    <a:pt x="4580346" y="315713"/>
                  </a:moveTo>
                  <a:lnTo>
                    <a:pt x="254798" y="1333489"/>
                  </a:lnTo>
                  <a:lnTo>
                    <a:pt x="0" y="1357437"/>
                  </a:lnTo>
                  <a:lnTo>
                    <a:pt x="4296683" y="0"/>
                  </a:lnTo>
                  <a:lnTo>
                    <a:pt x="4580346" y="315713"/>
                  </a:lnTo>
                  <a:close/>
                </a:path>
              </a:pathLst>
            </a:custGeom>
            <a:solidFill>
              <a:srgbClr val="182A4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0" name="Forma livre 319"/>
            <p:cNvSpPr/>
            <p:nvPr/>
          </p:nvSpPr>
          <p:spPr bwMode="gray">
            <a:xfrm rot="17995142">
              <a:off x="-996909" y="1997001"/>
              <a:ext cx="4079147" cy="1232574"/>
            </a:xfrm>
            <a:custGeom>
              <a:avLst/>
              <a:gdLst>
                <a:gd name="connsiteX0" fmla="*/ 3901455 w 4079147"/>
                <a:gd name="connsiteY0" fmla="*/ 0 h 1232574"/>
                <a:gd name="connsiteX1" fmla="*/ 4079147 w 4079147"/>
                <a:gd name="connsiteY1" fmla="*/ 308779 h 1232574"/>
                <a:gd name="connsiteX2" fmla="*/ 254799 w 4079147"/>
                <a:gd name="connsiteY2" fmla="*/ 1208625 h 1232574"/>
                <a:gd name="connsiteX3" fmla="*/ 0 w 4079147"/>
                <a:gd name="connsiteY3" fmla="*/ 1232574 h 1232574"/>
                <a:gd name="connsiteX4" fmla="*/ 3901455 w 4079147"/>
                <a:gd name="connsiteY4" fmla="*/ 0 h 1232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9147" h="1232574">
                  <a:moveTo>
                    <a:pt x="3901455" y="0"/>
                  </a:moveTo>
                  <a:lnTo>
                    <a:pt x="4079147" y="308779"/>
                  </a:lnTo>
                  <a:lnTo>
                    <a:pt x="254799" y="1208625"/>
                  </a:lnTo>
                  <a:lnTo>
                    <a:pt x="0" y="1232574"/>
                  </a:lnTo>
                  <a:lnTo>
                    <a:pt x="3901455" y="0"/>
                  </a:lnTo>
                  <a:close/>
                </a:path>
              </a:pathLst>
            </a:custGeom>
            <a:solidFill>
              <a:srgbClr val="182A4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7" name="Forma livre 316"/>
            <p:cNvSpPr/>
            <p:nvPr/>
          </p:nvSpPr>
          <p:spPr bwMode="gray">
            <a:xfrm rot="17517941">
              <a:off x="-1871112" y="2322201"/>
              <a:ext cx="4812535" cy="1472482"/>
            </a:xfrm>
            <a:custGeom>
              <a:avLst/>
              <a:gdLst>
                <a:gd name="connsiteX0" fmla="*/ 4660832 w 4812535"/>
                <a:gd name="connsiteY0" fmla="*/ 0 h 1472482"/>
                <a:gd name="connsiteX1" fmla="*/ 4812535 w 4812535"/>
                <a:gd name="connsiteY1" fmla="*/ 376125 h 1472482"/>
                <a:gd name="connsiteX2" fmla="*/ 254799 w 4812535"/>
                <a:gd name="connsiteY2" fmla="*/ 1448534 h 1472482"/>
                <a:gd name="connsiteX3" fmla="*/ 0 w 4812535"/>
                <a:gd name="connsiteY3" fmla="*/ 1472482 h 1472482"/>
                <a:gd name="connsiteX4" fmla="*/ 4660832 w 4812535"/>
                <a:gd name="connsiteY4" fmla="*/ 0 h 1472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2535" h="1472482">
                  <a:moveTo>
                    <a:pt x="4660832" y="0"/>
                  </a:moveTo>
                  <a:lnTo>
                    <a:pt x="4812535" y="376125"/>
                  </a:lnTo>
                  <a:lnTo>
                    <a:pt x="254799" y="1448534"/>
                  </a:lnTo>
                  <a:lnTo>
                    <a:pt x="0" y="1472482"/>
                  </a:lnTo>
                  <a:lnTo>
                    <a:pt x="4660832" y="0"/>
                  </a:lnTo>
                  <a:close/>
                </a:path>
              </a:pathLst>
            </a:custGeom>
            <a:solidFill>
              <a:srgbClr val="182A4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6" name="Forma livre 205"/>
            <p:cNvSpPr/>
            <p:nvPr/>
          </p:nvSpPr>
          <p:spPr bwMode="gray">
            <a:xfrm>
              <a:off x="49609" y="4878540"/>
              <a:ext cx="5655354" cy="1979462"/>
            </a:xfrm>
            <a:custGeom>
              <a:avLst/>
              <a:gdLst>
                <a:gd name="connsiteX0" fmla="*/ 0 w 5655354"/>
                <a:gd name="connsiteY0" fmla="*/ 0 h 1979462"/>
                <a:gd name="connsiteX1" fmla="*/ 5655354 w 5655354"/>
                <a:gd name="connsiteY1" fmla="*/ 1979462 h 1979462"/>
                <a:gd name="connsiteX2" fmla="*/ 4261681 w 5655354"/>
                <a:gd name="connsiteY2" fmla="*/ 1979462 h 1979462"/>
                <a:gd name="connsiteX3" fmla="*/ 0 w 5655354"/>
                <a:gd name="connsiteY3" fmla="*/ 119082 h 1979462"/>
                <a:gd name="connsiteX4" fmla="*/ 0 w 5655354"/>
                <a:gd name="connsiteY4" fmla="*/ 0 h 1979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55354" h="1979462">
                  <a:moveTo>
                    <a:pt x="0" y="0"/>
                  </a:moveTo>
                  <a:lnTo>
                    <a:pt x="5655354" y="1979462"/>
                  </a:lnTo>
                  <a:lnTo>
                    <a:pt x="4261681" y="1979462"/>
                  </a:lnTo>
                  <a:lnTo>
                    <a:pt x="0" y="1190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2A4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4" name="Forma livre 313"/>
            <p:cNvSpPr/>
            <p:nvPr/>
          </p:nvSpPr>
          <p:spPr bwMode="gray">
            <a:xfrm>
              <a:off x="49610" y="692149"/>
              <a:ext cx="373677" cy="4489441"/>
            </a:xfrm>
            <a:custGeom>
              <a:avLst/>
              <a:gdLst>
                <a:gd name="connsiteX0" fmla="*/ 0 w 373677"/>
                <a:gd name="connsiteY0" fmla="*/ 0 h 4489441"/>
                <a:gd name="connsiteX1" fmla="*/ 296105 w 373677"/>
                <a:gd name="connsiteY1" fmla="*/ 0 h 4489441"/>
                <a:gd name="connsiteX2" fmla="*/ 373677 w 373677"/>
                <a:gd name="connsiteY2" fmla="*/ 4235331 h 4489441"/>
                <a:gd name="connsiteX3" fmla="*/ 343278 w 373677"/>
                <a:gd name="connsiteY3" fmla="*/ 4489441 h 4489441"/>
                <a:gd name="connsiteX4" fmla="*/ 0 w 373677"/>
                <a:gd name="connsiteY4" fmla="*/ 817927 h 4489441"/>
                <a:gd name="connsiteX5" fmla="*/ 0 w 373677"/>
                <a:gd name="connsiteY5" fmla="*/ 0 h 448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3677" h="4489441">
                  <a:moveTo>
                    <a:pt x="0" y="0"/>
                  </a:moveTo>
                  <a:lnTo>
                    <a:pt x="296105" y="0"/>
                  </a:lnTo>
                  <a:lnTo>
                    <a:pt x="373677" y="4235331"/>
                  </a:lnTo>
                  <a:lnTo>
                    <a:pt x="343278" y="4489441"/>
                  </a:lnTo>
                  <a:lnTo>
                    <a:pt x="0" y="8179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2A4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" name="Grupo 1"/>
          <p:cNvGrpSpPr/>
          <p:nvPr/>
        </p:nvGrpSpPr>
        <p:grpSpPr>
          <a:xfrm flipH="1">
            <a:off x="5485155" y="1380368"/>
            <a:ext cx="3656574" cy="5487792"/>
            <a:chOff x="-4578" y="1380368"/>
            <a:chExt cx="3656574" cy="5487792"/>
          </a:xfrm>
        </p:grpSpPr>
        <p:sp>
          <p:nvSpPr>
            <p:cNvPr id="30" name="Forma livre 29"/>
            <p:cNvSpPr/>
            <p:nvPr/>
          </p:nvSpPr>
          <p:spPr bwMode="gray">
            <a:xfrm>
              <a:off x="1" y="1380368"/>
              <a:ext cx="3651995" cy="5477632"/>
            </a:xfrm>
            <a:custGeom>
              <a:avLst/>
              <a:gdLst>
                <a:gd name="connsiteX0" fmla="*/ 1779767 w 3651995"/>
                <a:gd name="connsiteY0" fmla="*/ 123 h 5441199"/>
                <a:gd name="connsiteX1" fmla="*/ 1952969 w 3651995"/>
                <a:gd name="connsiteY1" fmla="*/ 65515 h 5441199"/>
                <a:gd name="connsiteX2" fmla="*/ 3629467 w 3651995"/>
                <a:gd name="connsiteY2" fmla="*/ 5368837 h 5441199"/>
                <a:gd name="connsiteX3" fmla="*/ 3651995 w 3651995"/>
                <a:gd name="connsiteY3" fmla="*/ 5441199 h 5441199"/>
                <a:gd name="connsiteX4" fmla="*/ 0 w 3651995"/>
                <a:gd name="connsiteY4" fmla="*/ 5441199 h 5441199"/>
                <a:gd name="connsiteX5" fmla="*/ 0 w 3651995"/>
                <a:gd name="connsiteY5" fmla="*/ 1792919 h 5441199"/>
                <a:gd name="connsiteX6" fmla="*/ 1611055 w 3651995"/>
                <a:gd name="connsiteY6" fmla="*/ 76356 h 5441199"/>
                <a:gd name="connsiteX7" fmla="*/ 1779767 w 3651995"/>
                <a:gd name="connsiteY7" fmla="*/ 123 h 5441199"/>
                <a:gd name="connsiteX0" fmla="*/ 1779767 w 3651995"/>
                <a:gd name="connsiteY0" fmla="*/ 237 h 5441313"/>
                <a:gd name="connsiteX1" fmla="*/ 1968209 w 3651995"/>
                <a:gd name="connsiteY1" fmla="*/ 96109 h 5441313"/>
                <a:gd name="connsiteX2" fmla="*/ 3629467 w 3651995"/>
                <a:gd name="connsiteY2" fmla="*/ 5368951 h 5441313"/>
                <a:gd name="connsiteX3" fmla="*/ 3651995 w 3651995"/>
                <a:gd name="connsiteY3" fmla="*/ 5441313 h 5441313"/>
                <a:gd name="connsiteX4" fmla="*/ 0 w 3651995"/>
                <a:gd name="connsiteY4" fmla="*/ 5441313 h 5441313"/>
                <a:gd name="connsiteX5" fmla="*/ 0 w 3651995"/>
                <a:gd name="connsiteY5" fmla="*/ 1793033 h 5441313"/>
                <a:gd name="connsiteX6" fmla="*/ 1611055 w 3651995"/>
                <a:gd name="connsiteY6" fmla="*/ 76470 h 5441313"/>
                <a:gd name="connsiteX7" fmla="*/ 1779767 w 3651995"/>
                <a:gd name="connsiteY7" fmla="*/ 237 h 5441313"/>
                <a:gd name="connsiteX0" fmla="*/ 1779767 w 3651995"/>
                <a:gd name="connsiteY0" fmla="*/ 3388 h 5444464"/>
                <a:gd name="connsiteX1" fmla="*/ 1968209 w 3651995"/>
                <a:gd name="connsiteY1" fmla="*/ 99260 h 5444464"/>
                <a:gd name="connsiteX2" fmla="*/ 3629467 w 3651995"/>
                <a:gd name="connsiteY2" fmla="*/ 5372102 h 5444464"/>
                <a:gd name="connsiteX3" fmla="*/ 3651995 w 3651995"/>
                <a:gd name="connsiteY3" fmla="*/ 5444464 h 5444464"/>
                <a:gd name="connsiteX4" fmla="*/ 0 w 3651995"/>
                <a:gd name="connsiteY4" fmla="*/ 5444464 h 5444464"/>
                <a:gd name="connsiteX5" fmla="*/ 0 w 3651995"/>
                <a:gd name="connsiteY5" fmla="*/ 1796184 h 5444464"/>
                <a:gd name="connsiteX6" fmla="*/ 1611055 w 3651995"/>
                <a:gd name="connsiteY6" fmla="*/ 79621 h 5444464"/>
                <a:gd name="connsiteX7" fmla="*/ 1779767 w 3651995"/>
                <a:gd name="connsiteY7" fmla="*/ 3388 h 5444464"/>
                <a:gd name="connsiteX0" fmla="*/ 1825487 w 3651995"/>
                <a:gd name="connsiteY0" fmla="*/ 2506 h 5474062"/>
                <a:gd name="connsiteX1" fmla="*/ 1968209 w 3651995"/>
                <a:gd name="connsiteY1" fmla="*/ 128858 h 5474062"/>
                <a:gd name="connsiteX2" fmla="*/ 3629467 w 3651995"/>
                <a:gd name="connsiteY2" fmla="*/ 5401700 h 5474062"/>
                <a:gd name="connsiteX3" fmla="*/ 3651995 w 3651995"/>
                <a:gd name="connsiteY3" fmla="*/ 5474062 h 5474062"/>
                <a:gd name="connsiteX4" fmla="*/ 0 w 3651995"/>
                <a:gd name="connsiteY4" fmla="*/ 5474062 h 5474062"/>
                <a:gd name="connsiteX5" fmla="*/ 0 w 3651995"/>
                <a:gd name="connsiteY5" fmla="*/ 1825782 h 5474062"/>
                <a:gd name="connsiteX6" fmla="*/ 1611055 w 3651995"/>
                <a:gd name="connsiteY6" fmla="*/ 109219 h 5474062"/>
                <a:gd name="connsiteX7" fmla="*/ 1825487 w 3651995"/>
                <a:gd name="connsiteY7" fmla="*/ 2506 h 5474062"/>
                <a:gd name="connsiteX0" fmla="*/ 1825487 w 3651995"/>
                <a:gd name="connsiteY0" fmla="*/ 1150 h 5472706"/>
                <a:gd name="connsiteX1" fmla="*/ 1968209 w 3651995"/>
                <a:gd name="connsiteY1" fmla="*/ 127502 h 5472706"/>
                <a:gd name="connsiteX2" fmla="*/ 3629467 w 3651995"/>
                <a:gd name="connsiteY2" fmla="*/ 5400344 h 5472706"/>
                <a:gd name="connsiteX3" fmla="*/ 3651995 w 3651995"/>
                <a:gd name="connsiteY3" fmla="*/ 5472706 h 5472706"/>
                <a:gd name="connsiteX4" fmla="*/ 0 w 3651995"/>
                <a:gd name="connsiteY4" fmla="*/ 5472706 h 5472706"/>
                <a:gd name="connsiteX5" fmla="*/ 0 w 3651995"/>
                <a:gd name="connsiteY5" fmla="*/ 1824426 h 5472706"/>
                <a:gd name="connsiteX6" fmla="*/ 1611055 w 3651995"/>
                <a:gd name="connsiteY6" fmla="*/ 107863 h 5472706"/>
                <a:gd name="connsiteX7" fmla="*/ 1825487 w 3651995"/>
                <a:gd name="connsiteY7" fmla="*/ 1150 h 5472706"/>
                <a:gd name="connsiteX0" fmla="*/ 1825487 w 3651995"/>
                <a:gd name="connsiteY0" fmla="*/ 1392 h 5472948"/>
                <a:gd name="connsiteX1" fmla="*/ 1991069 w 3651995"/>
                <a:gd name="connsiteY1" fmla="*/ 181084 h 5472948"/>
                <a:gd name="connsiteX2" fmla="*/ 3629467 w 3651995"/>
                <a:gd name="connsiteY2" fmla="*/ 5400586 h 5472948"/>
                <a:gd name="connsiteX3" fmla="*/ 3651995 w 3651995"/>
                <a:gd name="connsiteY3" fmla="*/ 5472948 h 5472948"/>
                <a:gd name="connsiteX4" fmla="*/ 0 w 3651995"/>
                <a:gd name="connsiteY4" fmla="*/ 5472948 h 5472948"/>
                <a:gd name="connsiteX5" fmla="*/ 0 w 3651995"/>
                <a:gd name="connsiteY5" fmla="*/ 1824668 h 5472948"/>
                <a:gd name="connsiteX6" fmla="*/ 1611055 w 3651995"/>
                <a:gd name="connsiteY6" fmla="*/ 108105 h 5472948"/>
                <a:gd name="connsiteX7" fmla="*/ 1825487 w 3651995"/>
                <a:gd name="connsiteY7" fmla="*/ 1392 h 5472948"/>
                <a:gd name="connsiteX0" fmla="*/ 1825487 w 3651995"/>
                <a:gd name="connsiteY0" fmla="*/ 234 h 5471790"/>
                <a:gd name="connsiteX1" fmla="*/ 1991069 w 3651995"/>
                <a:gd name="connsiteY1" fmla="*/ 179926 h 5471790"/>
                <a:gd name="connsiteX2" fmla="*/ 3629467 w 3651995"/>
                <a:gd name="connsiteY2" fmla="*/ 5399428 h 5471790"/>
                <a:gd name="connsiteX3" fmla="*/ 3651995 w 3651995"/>
                <a:gd name="connsiteY3" fmla="*/ 5471790 h 5471790"/>
                <a:gd name="connsiteX4" fmla="*/ 0 w 3651995"/>
                <a:gd name="connsiteY4" fmla="*/ 5471790 h 5471790"/>
                <a:gd name="connsiteX5" fmla="*/ 0 w 3651995"/>
                <a:gd name="connsiteY5" fmla="*/ 1823510 h 5471790"/>
                <a:gd name="connsiteX6" fmla="*/ 1611055 w 3651995"/>
                <a:gd name="connsiteY6" fmla="*/ 106947 h 5471790"/>
                <a:gd name="connsiteX7" fmla="*/ 1825487 w 3651995"/>
                <a:gd name="connsiteY7" fmla="*/ 234 h 5471790"/>
                <a:gd name="connsiteX0" fmla="*/ 1848347 w 3651995"/>
                <a:gd name="connsiteY0" fmla="*/ 234 h 5471790"/>
                <a:gd name="connsiteX1" fmla="*/ 1991069 w 3651995"/>
                <a:gd name="connsiteY1" fmla="*/ 179926 h 5471790"/>
                <a:gd name="connsiteX2" fmla="*/ 3629467 w 3651995"/>
                <a:gd name="connsiteY2" fmla="*/ 5399428 h 5471790"/>
                <a:gd name="connsiteX3" fmla="*/ 3651995 w 3651995"/>
                <a:gd name="connsiteY3" fmla="*/ 5471790 h 5471790"/>
                <a:gd name="connsiteX4" fmla="*/ 0 w 3651995"/>
                <a:gd name="connsiteY4" fmla="*/ 5471790 h 5471790"/>
                <a:gd name="connsiteX5" fmla="*/ 0 w 3651995"/>
                <a:gd name="connsiteY5" fmla="*/ 1823510 h 5471790"/>
                <a:gd name="connsiteX6" fmla="*/ 1611055 w 3651995"/>
                <a:gd name="connsiteY6" fmla="*/ 106947 h 5471790"/>
                <a:gd name="connsiteX7" fmla="*/ 1848347 w 3651995"/>
                <a:gd name="connsiteY7" fmla="*/ 234 h 5471790"/>
                <a:gd name="connsiteX0" fmla="*/ 1848347 w 3651995"/>
                <a:gd name="connsiteY0" fmla="*/ 7700 h 5479256"/>
                <a:gd name="connsiteX1" fmla="*/ 1991069 w 3651995"/>
                <a:gd name="connsiteY1" fmla="*/ 187392 h 5479256"/>
                <a:gd name="connsiteX2" fmla="*/ 3629467 w 3651995"/>
                <a:gd name="connsiteY2" fmla="*/ 5406894 h 5479256"/>
                <a:gd name="connsiteX3" fmla="*/ 3651995 w 3651995"/>
                <a:gd name="connsiteY3" fmla="*/ 5479256 h 5479256"/>
                <a:gd name="connsiteX4" fmla="*/ 0 w 3651995"/>
                <a:gd name="connsiteY4" fmla="*/ 5479256 h 5479256"/>
                <a:gd name="connsiteX5" fmla="*/ 0 w 3651995"/>
                <a:gd name="connsiteY5" fmla="*/ 1830976 h 5479256"/>
                <a:gd name="connsiteX6" fmla="*/ 1611055 w 3651995"/>
                <a:gd name="connsiteY6" fmla="*/ 114413 h 5479256"/>
                <a:gd name="connsiteX7" fmla="*/ 1848347 w 3651995"/>
                <a:gd name="connsiteY7" fmla="*/ 7700 h 5479256"/>
                <a:gd name="connsiteX0" fmla="*/ 1848347 w 3651995"/>
                <a:gd name="connsiteY0" fmla="*/ 6076 h 5477632"/>
                <a:gd name="connsiteX1" fmla="*/ 2029169 w 3651995"/>
                <a:gd name="connsiteY1" fmla="*/ 292448 h 5477632"/>
                <a:gd name="connsiteX2" fmla="*/ 3629467 w 3651995"/>
                <a:gd name="connsiteY2" fmla="*/ 5405270 h 5477632"/>
                <a:gd name="connsiteX3" fmla="*/ 3651995 w 3651995"/>
                <a:gd name="connsiteY3" fmla="*/ 5477632 h 5477632"/>
                <a:gd name="connsiteX4" fmla="*/ 0 w 3651995"/>
                <a:gd name="connsiteY4" fmla="*/ 5477632 h 5477632"/>
                <a:gd name="connsiteX5" fmla="*/ 0 w 3651995"/>
                <a:gd name="connsiteY5" fmla="*/ 1829352 h 5477632"/>
                <a:gd name="connsiteX6" fmla="*/ 1611055 w 3651995"/>
                <a:gd name="connsiteY6" fmla="*/ 112789 h 5477632"/>
                <a:gd name="connsiteX7" fmla="*/ 1848347 w 3651995"/>
                <a:gd name="connsiteY7" fmla="*/ 6076 h 5477632"/>
                <a:gd name="connsiteX0" fmla="*/ 1848347 w 3651995"/>
                <a:gd name="connsiteY0" fmla="*/ 6076 h 5477632"/>
                <a:gd name="connsiteX1" fmla="*/ 2029169 w 3651995"/>
                <a:gd name="connsiteY1" fmla="*/ 292448 h 5477632"/>
                <a:gd name="connsiteX2" fmla="*/ 3629467 w 3651995"/>
                <a:gd name="connsiteY2" fmla="*/ 5405270 h 5477632"/>
                <a:gd name="connsiteX3" fmla="*/ 3651995 w 3651995"/>
                <a:gd name="connsiteY3" fmla="*/ 5477632 h 5477632"/>
                <a:gd name="connsiteX4" fmla="*/ 0 w 3651995"/>
                <a:gd name="connsiteY4" fmla="*/ 5477632 h 5477632"/>
                <a:gd name="connsiteX5" fmla="*/ 0 w 3651995"/>
                <a:gd name="connsiteY5" fmla="*/ 1829352 h 5477632"/>
                <a:gd name="connsiteX6" fmla="*/ 1611055 w 3651995"/>
                <a:gd name="connsiteY6" fmla="*/ 112789 h 5477632"/>
                <a:gd name="connsiteX7" fmla="*/ 1848347 w 3651995"/>
                <a:gd name="connsiteY7" fmla="*/ 6076 h 547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51995" h="5477632">
                  <a:moveTo>
                    <a:pt x="1848347" y="6076"/>
                  </a:moveTo>
                  <a:cubicBezTo>
                    <a:pt x="1918033" y="36019"/>
                    <a:pt x="1949984" y="40997"/>
                    <a:pt x="2029169" y="292448"/>
                  </a:cubicBezTo>
                  <a:cubicBezTo>
                    <a:pt x="3563133" y="5279888"/>
                    <a:pt x="2117027" y="549427"/>
                    <a:pt x="3629467" y="5405270"/>
                  </a:cubicBezTo>
                  <a:lnTo>
                    <a:pt x="3651995" y="5477632"/>
                  </a:lnTo>
                  <a:lnTo>
                    <a:pt x="0" y="5477632"/>
                  </a:lnTo>
                  <a:lnTo>
                    <a:pt x="0" y="1829352"/>
                  </a:lnTo>
                  <a:lnTo>
                    <a:pt x="1611055" y="112789"/>
                  </a:lnTo>
                  <a:cubicBezTo>
                    <a:pt x="1656767" y="64084"/>
                    <a:pt x="1778661" y="-23867"/>
                    <a:pt x="1848347" y="6076"/>
                  </a:cubicBezTo>
                  <a:close/>
                </a:path>
              </a:pathLst>
            </a:custGeom>
            <a:solidFill>
              <a:srgbClr val="C93413"/>
            </a:solidFill>
            <a:ln w="19050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Forma livre 22"/>
            <p:cNvSpPr/>
            <p:nvPr/>
          </p:nvSpPr>
          <p:spPr bwMode="gray">
            <a:xfrm>
              <a:off x="-4578" y="1701842"/>
              <a:ext cx="3412644" cy="5166318"/>
            </a:xfrm>
            <a:custGeom>
              <a:avLst/>
              <a:gdLst>
                <a:gd name="connsiteX0" fmla="*/ 1746248 w 3373775"/>
                <a:gd name="connsiteY0" fmla="*/ 0 h 5140918"/>
                <a:gd name="connsiteX1" fmla="*/ 3373775 w 3373775"/>
                <a:gd name="connsiteY1" fmla="*/ 5140918 h 5140918"/>
                <a:gd name="connsiteX2" fmla="*/ 0 w 3373775"/>
                <a:gd name="connsiteY2" fmla="*/ 5140918 h 5140918"/>
                <a:gd name="connsiteX3" fmla="*/ 0 w 3373775"/>
                <a:gd name="connsiteY3" fmla="*/ 1895006 h 5140918"/>
                <a:gd name="connsiteX4" fmla="*/ 1746248 w 3373775"/>
                <a:gd name="connsiteY4" fmla="*/ 0 h 5140918"/>
                <a:gd name="connsiteX0" fmla="*/ 1758948 w 3386475"/>
                <a:gd name="connsiteY0" fmla="*/ 0 h 5140918"/>
                <a:gd name="connsiteX1" fmla="*/ 3386475 w 3386475"/>
                <a:gd name="connsiteY1" fmla="*/ 5140918 h 5140918"/>
                <a:gd name="connsiteX2" fmla="*/ 12700 w 3386475"/>
                <a:gd name="connsiteY2" fmla="*/ 5140918 h 5140918"/>
                <a:gd name="connsiteX3" fmla="*/ 0 w 3386475"/>
                <a:gd name="connsiteY3" fmla="*/ 1907706 h 5140918"/>
                <a:gd name="connsiteX4" fmla="*/ 1758948 w 3386475"/>
                <a:gd name="connsiteY4" fmla="*/ 0 h 5140918"/>
                <a:gd name="connsiteX0" fmla="*/ 1766067 w 3393594"/>
                <a:gd name="connsiteY0" fmla="*/ 0 h 5166318"/>
                <a:gd name="connsiteX1" fmla="*/ 3393594 w 3393594"/>
                <a:gd name="connsiteY1" fmla="*/ 5140918 h 5166318"/>
                <a:gd name="connsiteX2" fmla="*/ 769 w 3393594"/>
                <a:gd name="connsiteY2" fmla="*/ 5166318 h 5166318"/>
                <a:gd name="connsiteX3" fmla="*/ 7119 w 3393594"/>
                <a:gd name="connsiteY3" fmla="*/ 1907706 h 5166318"/>
                <a:gd name="connsiteX4" fmla="*/ 1766067 w 3393594"/>
                <a:gd name="connsiteY4" fmla="*/ 0 h 5166318"/>
                <a:gd name="connsiteX0" fmla="*/ 1766067 w 3412644"/>
                <a:gd name="connsiteY0" fmla="*/ 0 h 5166318"/>
                <a:gd name="connsiteX1" fmla="*/ 3412644 w 3412644"/>
                <a:gd name="connsiteY1" fmla="*/ 5166318 h 5166318"/>
                <a:gd name="connsiteX2" fmla="*/ 769 w 3412644"/>
                <a:gd name="connsiteY2" fmla="*/ 5166318 h 5166318"/>
                <a:gd name="connsiteX3" fmla="*/ 7119 w 3412644"/>
                <a:gd name="connsiteY3" fmla="*/ 1907706 h 5166318"/>
                <a:gd name="connsiteX4" fmla="*/ 1766067 w 3412644"/>
                <a:gd name="connsiteY4" fmla="*/ 0 h 516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2644" h="5166318">
                  <a:moveTo>
                    <a:pt x="1766067" y="0"/>
                  </a:moveTo>
                  <a:lnTo>
                    <a:pt x="3412644" y="5166318"/>
                  </a:lnTo>
                  <a:lnTo>
                    <a:pt x="769" y="5166318"/>
                  </a:lnTo>
                  <a:cubicBezTo>
                    <a:pt x="-3464" y="4088581"/>
                    <a:pt x="11352" y="2985443"/>
                    <a:pt x="7119" y="1907706"/>
                  </a:cubicBezTo>
                  <a:lnTo>
                    <a:pt x="1766067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Retângulo 31"/>
            <p:cNvSpPr/>
            <p:nvPr/>
          </p:nvSpPr>
          <p:spPr bwMode="gray">
            <a:xfrm rot="738422">
              <a:off x="849616" y="2949490"/>
              <a:ext cx="625213" cy="2532684"/>
            </a:xfrm>
            <a:prstGeom prst="rect">
              <a:avLst/>
            </a:prstGeom>
            <a:solidFill>
              <a:schemeClr val="tx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Elipse 32"/>
            <p:cNvSpPr/>
            <p:nvPr/>
          </p:nvSpPr>
          <p:spPr bwMode="gray">
            <a:xfrm>
              <a:off x="321491" y="5644787"/>
              <a:ext cx="813889" cy="813889"/>
            </a:xfrm>
            <a:prstGeom prst="ellipse">
              <a:avLst/>
            </a:prstGeom>
            <a:solidFill>
              <a:schemeClr val="tx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03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5" name="Título"/>
          <p:cNvSpPr txBox="1">
            <a:spLocks noChangeArrowheads="1"/>
          </p:cNvSpPr>
          <p:nvPr/>
        </p:nvSpPr>
        <p:spPr bwMode="auto">
          <a:xfrm>
            <a:off x="403452" y="141061"/>
            <a:ext cx="135941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Alerta #2</a:t>
            </a:r>
            <a:endParaRPr lang="pt-BR" altLang="pt-BR" sz="21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047" y="1117600"/>
            <a:ext cx="5879053" cy="5219700"/>
            <a:chOff x="1047" y="1117600"/>
            <a:chExt cx="5879053" cy="5219700"/>
          </a:xfrm>
        </p:grpSpPr>
        <p:sp>
          <p:nvSpPr>
            <p:cNvPr id="35" name="Arredondar Retângulo no Mesmo Canto Lateral 34"/>
            <p:cNvSpPr/>
            <p:nvPr/>
          </p:nvSpPr>
          <p:spPr bwMode="gray">
            <a:xfrm rot="5400000" flipH="1">
              <a:off x="28828" y="1089819"/>
              <a:ext cx="5219700" cy="5275262"/>
            </a:xfrm>
            <a:prstGeom prst="round2SameRect">
              <a:avLst>
                <a:gd name="adj1" fmla="val 6691"/>
                <a:gd name="adj2" fmla="val 0"/>
              </a:avLst>
            </a:prstGeom>
            <a:solidFill>
              <a:srgbClr val="2E507A">
                <a:alpha val="69804"/>
              </a:srgb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" name="Retângulo 5"/>
            <p:cNvSpPr/>
            <p:nvPr/>
          </p:nvSpPr>
          <p:spPr>
            <a:xfrm>
              <a:off x="564752" y="2157264"/>
              <a:ext cx="5315348" cy="3862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1600"/>
                </a:spcAft>
                <a:buFont typeface="Wingdings" panose="05000000000000000000" pitchFamily="2" charset="2"/>
                <a:buChar char="§"/>
              </a:pPr>
              <a:r>
                <a:rPr lang="pt-BR" sz="15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A promessa do ‘temporário’ </a:t>
              </a:r>
              <a:r>
                <a:rPr lang="pt-BR" sz="15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e</a:t>
              </a:r>
              <a:br>
                <a:rPr lang="pt-BR" sz="15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</a:br>
              <a:r>
                <a:rPr lang="pt-BR" sz="15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a </a:t>
              </a:r>
              <a:r>
                <a:rPr lang="pt-BR" sz="15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mitigação com novas </a:t>
              </a:r>
              <a:r>
                <a:rPr lang="pt-BR" sz="15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receitas</a:t>
              </a:r>
            </a:p>
            <a:p>
              <a:pPr marL="285750" indent="-285750">
                <a:spcAft>
                  <a:spcPts val="1600"/>
                </a:spcAft>
                <a:buFont typeface="Wingdings" panose="05000000000000000000" pitchFamily="2" charset="2"/>
                <a:buChar char="§"/>
              </a:pPr>
              <a:r>
                <a:rPr lang="pt-BR" sz="15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Desonerações </a:t>
              </a:r>
              <a:r>
                <a:rPr lang="pt-BR" sz="15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e outros </a:t>
              </a:r>
              <a:r>
                <a:rPr lang="pt-BR" sz="15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benefícios</a:t>
              </a:r>
              <a:br>
                <a:rPr lang="pt-BR" sz="15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</a:br>
              <a:r>
                <a:rPr lang="pt-BR" sz="15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(‘</a:t>
              </a:r>
              <a:r>
                <a:rPr lang="pt-BR" sz="1500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bolsa empresário’)</a:t>
              </a:r>
            </a:p>
            <a:p>
              <a:pPr marL="285750" indent="-285750">
                <a:spcAft>
                  <a:spcPts val="1600"/>
                </a:spcAft>
                <a:buFont typeface="Wingdings" panose="05000000000000000000" pitchFamily="2" charset="2"/>
                <a:buChar char="§"/>
              </a:pPr>
              <a:r>
                <a:rPr lang="pt-BR" sz="15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CPMF </a:t>
              </a:r>
              <a:r>
                <a:rPr lang="pt-BR" sz="15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(sempre </a:t>
              </a:r>
              <a:r>
                <a:rPr lang="pt-BR" sz="1500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à </a:t>
              </a:r>
              <a:r>
                <a:rPr lang="pt-BR" sz="15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espreita)</a:t>
              </a:r>
              <a:endParaRPr lang="pt-BR" sz="150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  <a:p>
              <a:pPr marL="285750" indent="-285750">
                <a:spcAft>
                  <a:spcPts val="1600"/>
                </a:spcAft>
                <a:buFont typeface="Wingdings" panose="05000000000000000000" pitchFamily="2" charset="2"/>
                <a:buChar char="§"/>
              </a:pPr>
              <a:r>
                <a:rPr lang="pt-BR" sz="15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Impostos da canetada </a:t>
              </a:r>
              <a:r>
                <a:rPr lang="pt-BR" sz="1500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(Cide, </a:t>
              </a:r>
              <a:r>
                <a:rPr lang="pt-BR" sz="15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IPI e </a:t>
              </a:r>
              <a:r>
                <a:rPr lang="pt-BR" sz="1500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IOF)</a:t>
              </a:r>
            </a:p>
            <a:p>
              <a:pPr marL="285750" indent="-285750">
                <a:spcAft>
                  <a:spcPts val="1600"/>
                </a:spcAft>
                <a:buFont typeface="Wingdings" panose="05000000000000000000" pitchFamily="2" charset="2"/>
                <a:buChar char="§"/>
              </a:pPr>
              <a:r>
                <a:rPr lang="pt-BR" sz="15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Reforma do </a:t>
              </a:r>
              <a:r>
                <a:rPr lang="pt-BR" sz="15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PIS/Cofins</a:t>
              </a:r>
              <a:br>
                <a:rPr lang="pt-BR" sz="15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</a:br>
              <a:r>
                <a:rPr lang="pt-BR" sz="15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(o </a:t>
              </a:r>
              <a:r>
                <a:rPr lang="pt-BR" sz="1500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conto da neutralidade)</a:t>
              </a:r>
            </a:p>
            <a:p>
              <a:pPr marL="285750" indent="-285750">
                <a:spcAft>
                  <a:spcPts val="1600"/>
                </a:spcAft>
                <a:buFont typeface="Wingdings" panose="05000000000000000000" pitchFamily="2" charset="2"/>
                <a:buChar char="§"/>
              </a:pPr>
              <a:r>
                <a:rPr lang="pt-BR" sz="15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ICMS e ISS</a:t>
              </a:r>
              <a:endParaRPr lang="pt-BR" sz="1500" b="1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  <a:p>
              <a:pPr marL="285750" indent="-285750">
                <a:spcAft>
                  <a:spcPts val="1600"/>
                </a:spcAft>
                <a:buFont typeface="Wingdings" panose="05000000000000000000" pitchFamily="2" charset="2"/>
                <a:buChar char="§"/>
              </a:pPr>
              <a:r>
                <a:rPr lang="pt-BR" sz="15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Tributando </a:t>
              </a:r>
              <a:r>
                <a:rPr lang="pt-BR" sz="15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o ‘andar </a:t>
              </a:r>
              <a:r>
                <a:rPr lang="pt-BR" sz="15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de cima</a:t>
              </a:r>
              <a:r>
                <a:rPr lang="pt-BR" sz="15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’</a:t>
              </a:r>
              <a:r>
                <a:rPr lang="pt-BR" sz="15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/>
              </a:r>
              <a:br>
                <a:rPr lang="pt-BR" sz="15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</a:br>
              <a:r>
                <a:rPr lang="pt-BR" sz="15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(dividendos, JCP, CSLL, fortunas e herança)</a:t>
              </a:r>
            </a:p>
          </p:txBody>
        </p:sp>
        <p:sp>
          <p:nvSpPr>
            <p:cNvPr id="36" name="Retângulo 35"/>
            <p:cNvSpPr/>
            <p:nvPr/>
          </p:nvSpPr>
          <p:spPr bwMode="gray">
            <a:xfrm>
              <a:off x="3601" y="1345275"/>
              <a:ext cx="4860499" cy="609600"/>
            </a:xfrm>
            <a:prstGeom prst="rect">
              <a:avLst/>
            </a:prstGeom>
            <a:solidFill>
              <a:srgbClr val="1C324C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564752" y="1460922"/>
              <a:ext cx="39399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Ameaças tributárias</a:t>
              </a:r>
              <a:endParaRPr lang="pt-BR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</p:grpSp>
      <p:pic>
        <p:nvPicPr>
          <p:cNvPr id="31" name="Imagem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5558" y="4688438"/>
            <a:ext cx="4786503" cy="3354811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7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23875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482600" y="1283725"/>
            <a:ext cx="2456865" cy="3765037"/>
            <a:chOff x="482600" y="1283725"/>
            <a:chExt cx="2456865" cy="3765037"/>
          </a:xfrm>
        </p:grpSpPr>
        <p:pic>
          <p:nvPicPr>
            <p:cNvPr id="2" name="Picture 4" descr="http://imguol.com/c/noticias/73/2016/05/17/26jan2007---tarcisio-godoy-secretario-do-tesouro-nacional-durante-entrevista-no-ministerio-da-fazenda-em-brasilia-df-1463491400951_1024x768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5893" b="-12947"/>
            <a:stretch/>
          </p:blipFill>
          <p:spPr bwMode="auto">
            <a:xfrm>
              <a:off x="482601" y="1441768"/>
              <a:ext cx="2456861" cy="3441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Arredondar Retângulo no Mesmo Canto Lateral 11"/>
            <p:cNvSpPr/>
            <p:nvPr/>
          </p:nvSpPr>
          <p:spPr bwMode="gray">
            <a:xfrm flipV="1">
              <a:off x="482601" y="4415411"/>
              <a:ext cx="2456863" cy="633351"/>
            </a:xfrm>
            <a:prstGeom prst="round2SameRect">
              <a:avLst>
                <a:gd name="adj1" fmla="val 25937"/>
                <a:gd name="adj2" fmla="val 0"/>
              </a:avLst>
            </a:prstGeom>
            <a:solidFill>
              <a:schemeClr val="accent1">
                <a:lumMod val="50000"/>
              </a:scheme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Arredondar Retângulo no Mesmo Canto Lateral 17"/>
            <p:cNvSpPr/>
            <p:nvPr/>
          </p:nvSpPr>
          <p:spPr bwMode="gray">
            <a:xfrm>
              <a:off x="482601" y="1283725"/>
              <a:ext cx="2456863" cy="564637"/>
            </a:xfrm>
            <a:prstGeom prst="round2SameRect">
              <a:avLst>
                <a:gd name="adj1" fmla="val 29757"/>
                <a:gd name="adj2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482600" y="4476874"/>
              <a:ext cx="245686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t-BR" sz="12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Tarcísio Godoy</a:t>
              </a:r>
              <a:endParaRPr lang="pt-BR" sz="12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  <a:p>
              <a:pPr lvl="0" algn="ctr"/>
              <a:r>
                <a:rPr lang="pt-BR" sz="12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sem partido</a:t>
              </a:r>
              <a:endParaRPr lang="pt-BR" sz="12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22" name="Retângulo 21"/>
            <p:cNvSpPr/>
            <p:nvPr/>
          </p:nvSpPr>
          <p:spPr>
            <a:xfrm>
              <a:off x="482601" y="1417564"/>
              <a:ext cx="245686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Secretário Executivo</a:t>
              </a:r>
            </a:p>
          </p:txBody>
        </p:sp>
      </p:grpSp>
      <p:grpSp>
        <p:nvGrpSpPr>
          <p:cNvPr id="43" name="Grupo 42"/>
          <p:cNvGrpSpPr/>
          <p:nvPr/>
        </p:nvGrpSpPr>
        <p:grpSpPr>
          <a:xfrm>
            <a:off x="482600" y="1283725"/>
            <a:ext cx="2456865" cy="3765037"/>
            <a:chOff x="482600" y="1283725"/>
            <a:chExt cx="2456865" cy="3765037"/>
          </a:xfrm>
        </p:grpSpPr>
        <p:pic>
          <p:nvPicPr>
            <p:cNvPr id="44" name="Picture 2" descr="http://www3.al.sp.gov.br/repositorio/noticia/hist/ComfinorE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2601" y="1803029"/>
              <a:ext cx="2456860" cy="2628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Arredondar Retângulo no Mesmo Canto Lateral 44"/>
            <p:cNvSpPr/>
            <p:nvPr/>
          </p:nvSpPr>
          <p:spPr bwMode="gray">
            <a:xfrm flipV="1">
              <a:off x="482601" y="4415411"/>
              <a:ext cx="2456863" cy="633351"/>
            </a:xfrm>
            <a:prstGeom prst="round2SameRect">
              <a:avLst>
                <a:gd name="adj1" fmla="val 25937"/>
                <a:gd name="adj2" fmla="val 0"/>
              </a:avLst>
            </a:prstGeom>
            <a:solidFill>
              <a:schemeClr val="accent1">
                <a:lumMod val="50000"/>
              </a:scheme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" name="Arredondar Retângulo no Mesmo Canto Lateral 45"/>
            <p:cNvSpPr/>
            <p:nvPr/>
          </p:nvSpPr>
          <p:spPr bwMode="gray">
            <a:xfrm>
              <a:off x="482601" y="1283725"/>
              <a:ext cx="2456863" cy="564637"/>
            </a:xfrm>
            <a:prstGeom prst="round2SameRect">
              <a:avLst>
                <a:gd name="adj1" fmla="val 29757"/>
                <a:gd name="adj2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Retângulo 46"/>
            <p:cNvSpPr/>
            <p:nvPr/>
          </p:nvSpPr>
          <p:spPr>
            <a:xfrm>
              <a:off x="482600" y="4476874"/>
              <a:ext cx="245686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t-BR" sz="12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Eduardo </a:t>
              </a:r>
              <a:r>
                <a:rPr lang="pt-BR" sz="12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Guardia</a:t>
              </a:r>
            </a:p>
            <a:p>
              <a:pPr lvl="0" algn="ctr"/>
              <a:r>
                <a:rPr lang="pt-BR" sz="12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sem partido</a:t>
              </a:r>
              <a:endParaRPr lang="pt-BR" sz="12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48" name="Retângulo 47"/>
            <p:cNvSpPr/>
            <p:nvPr/>
          </p:nvSpPr>
          <p:spPr>
            <a:xfrm>
              <a:off x="482601" y="1417566"/>
              <a:ext cx="245686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Secretário Executivo</a:t>
              </a: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6217235" y="1283725"/>
            <a:ext cx="2456865" cy="3765037"/>
            <a:chOff x="6217235" y="1283725"/>
            <a:chExt cx="2456865" cy="3765037"/>
          </a:xfrm>
        </p:grpSpPr>
        <p:pic>
          <p:nvPicPr>
            <p:cNvPr id="3" name="Picture 6" descr="http://www.jornalgrandebahia.com.br/wp-content/uploads/2015/04/Jorge-Rachid.jp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17236" y="1803030"/>
              <a:ext cx="2456863" cy="2735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Arredondar Retângulo no Mesmo Canto Lateral 13"/>
            <p:cNvSpPr/>
            <p:nvPr/>
          </p:nvSpPr>
          <p:spPr bwMode="gray">
            <a:xfrm flipV="1">
              <a:off x="6217237" y="4415411"/>
              <a:ext cx="2456863" cy="633351"/>
            </a:xfrm>
            <a:prstGeom prst="round2SameRect">
              <a:avLst>
                <a:gd name="adj1" fmla="val 25937"/>
                <a:gd name="adj2" fmla="val 0"/>
              </a:avLst>
            </a:prstGeom>
            <a:solidFill>
              <a:schemeClr val="accent1">
                <a:lumMod val="50000"/>
              </a:scheme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Arredondar Retângulo no Mesmo Canto Lateral 19"/>
            <p:cNvSpPr/>
            <p:nvPr/>
          </p:nvSpPr>
          <p:spPr bwMode="gray">
            <a:xfrm>
              <a:off x="6217237" y="1283725"/>
              <a:ext cx="2456863" cy="564637"/>
            </a:xfrm>
            <a:prstGeom prst="round2SameRect">
              <a:avLst>
                <a:gd name="adj1" fmla="val 29757"/>
                <a:gd name="adj2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Retângulo 24"/>
            <p:cNvSpPr/>
            <p:nvPr/>
          </p:nvSpPr>
          <p:spPr>
            <a:xfrm>
              <a:off x="6217235" y="4476874"/>
              <a:ext cx="245686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t-BR" sz="12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Jorge Rachid</a:t>
              </a:r>
            </a:p>
            <a:p>
              <a:pPr lvl="0" algn="ctr"/>
              <a:r>
                <a:rPr lang="pt-BR" sz="1200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s</a:t>
              </a:r>
              <a:r>
                <a:rPr lang="pt-BR" sz="12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em partido</a:t>
              </a:r>
              <a:endParaRPr lang="pt-BR" sz="12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6217237" y="1417564"/>
              <a:ext cx="245686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t-BR" sz="12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Receita Federal</a:t>
              </a:r>
            </a:p>
          </p:txBody>
        </p:sp>
      </p:grpSp>
      <p:sp>
        <p:nvSpPr>
          <p:cNvPr id="403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5" name="Título"/>
          <p:cNvSpPr txBox="1">
            <a:spLocks noChangeArrowheads="1"/>
          </p:cNvSpPr>
          <p:nvPr/>
        </p:nvSpPr>
        <p:spPr bwMode="auto">
          <a:xfrm>
            <a:off x="403452" y="141061"/>
            <a:ext cx="250421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Equipe Econômica</a:t>
            </a:r>
            <a:endParaRPr lang="pt-BR" altLang="pt-BR" sz="21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3343568" y="1283725"/>
            <a:ext cx="2463215" cy="3765037"/>
            <a:chOff x="3343568" y="1283725"/>
            <a:chExt cx="2463215" cy="3765037"/>
          </a:xfrm>
        </p:grpSpPr>
        <p:pic>
          <p:nvPicPr>
            <p:cNvPr id="4" name="Picture 8" descr="http://memoria.ebc.com.br/agenciabrasil/sites/_agenciabrasil/files/gallery_assist/24/gallery_assist685651/AgenciaBrasil221211_MCA9301.JPG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349919" y="1707262"/>
              <a:ext cx="2456863" cy="2831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upo 6"/>
            <p:cNvGrpSpPr/>
            <p:nvPr/>
          </p:nvGrpSpPr>
          <p:grpSpPr>
            <a:xfrm>
              <a:off x="3349918" y="1283725"/>
              <a:ext cx="2456865" cy="3765037"/>
              <a:chOff x="3349918" y="1848363"/>
              <a:chExt cx="2456865" cy="3765037"/>
            </a:xfrm>
          </p:grpSpPr>
          <p:sp>
            <p:nvSpPr>
              <p:cNvPr id="13" name="Arredondar Retângulo no Mesmo Canto Lateral 12"/>
              <p:cNvSpPr/>
              <p:nvPr/>
            </p:nvSpPr>
            <p:spPr bwMode="gray">
              <a:xfrm flipV="1">
                <a:off x="3349919" y="4980049"/>
                <a:ext cx="2456863" cy="633351"/>
              </a:xfrm>
              <a:prstGeom prst="round2SameRect">
                <a:avLst>
                  <a:gd name="adj1" fmla="val 25937"/>
                  <a:gd name="adj2" fmla="val 0"/>
                </a:avLst>
              </a:prstGeom>
              <a:solidFill>
                <a:schemeClr val="accent1">
                  <a:lumMod val="50000"/>
                </a:schemeClr>
              </a:soli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108000" tIns="108000" rIns="144000" bIns="72000" rtlCol="0" anchor="b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9" name="Arredondar Retângulo no Mesmo Canto Lateral 18"/>
              <p:cNvSpPr/>
              <p:nvPr/>
            </p:nvSpPr>
            <p:spPr bwMode="gray">
              <a:xfrm>
                <a:off x="3349919" y="1848363"/>
                <a:ext cx="2456863" cy="564637"/>
              </a:xfrm>
              <a:prstGeom prst="round2SameRect">
                <a:avLst>
                  <a:gd name="adj1" fmla="val 29757"/>
                  <a:gd name="adj2" fmla="val 0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108000" tIns="108000" rIns="144000" bIns="72000" rtlCol="0" anchor="b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3" name="Retângulo 22"/>
              <p:cNvSpPr/>
              <p:nvPr/>
            </p:nvSpPr>
            <p:spPr>
              <a:xfrm>
                <a:off x="3349918" y="5041512"/>
                <a:ext cx="245686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pt-BR" sz="1200" b="1" dirty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Carlos </a:t>
                </a:r>
                <a:r>
                  <a:rPr lang="pt-BR" sz="1200" b="1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Hamilton</a:t>
                </a:r>
              </a:p>
              <a:p>
                <a:pPr lvl="0" algn="ctr"/>
                <a:r>
                  <a:rPr lang="pt-BR" sz="1200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sem partido</a:t>
                </a:r>
                <a:endParaRPr lang="pt-BR" sz="1200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</p:grpSp>
        <p:sp>
          <p:nvSpPr>
            <p:cNvPr id="29" name="Retângulo 28"/>
            <p:cNvSpPr/>
            <p:nvPr/>
          </p:nvSpPr>
          <p:spPr>
            <a:xfrm>
              <a:off x="3343568" y="1417564"/>
              <a:ext cx="245686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t-BR" sz="12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Política Econômica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76045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5" name="Título"/>
          <p:cNvSpPr txBox="1">
            <a:spLocks noChangeArrowheads="1"/>
          </p:cNvSpPr>
          <p:nvPr/>
        </p:nvSpPr>
        <p:spPr bwMode="auto">
          <a:xfrm>
            <a:off x="403452" y="141061"/>
            <a:ext cx="262078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Os primeiros testes</a:t>
            </a:r>
            <a:endParaRPr lang="pt-BR" altLang="pt-BR" sz="21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639786" y="1518140"/>
            <a:ext cx="2864147" cy="2702232"/>
            <a:chOff x="639786" y="1518140"/>
            <a:chExt cx="2864147" cy="2702232"/>
          </a:xfrm>
        </p:grpSpPr>
        <p:sp>
          <p:nvSpPr>
            <p:cNvPr id="10" name="Título"/>
            <p:cNvSpPr txBox="1">
              <a:spLocks noChangeArrowheads="1"/>
            </p:cNvSpPr>
            <p:nvPr/>
          </p:nvSpPr>
          <p:spPr bwMode="auto">
            <a:xfrm>
              <a:off x="799170" y="3804874"/>
              <a:ext cx="1829347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2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Metas Fiscais</a:t>
              </a:r>
              <a:endParaRPr lang="pt-BR" altLang="pt-BR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pic>
          <p:nvPicPr>
            <p:cNvPr id="22" name="Imagem 21" descr="https://suzanamelasipo.files.wordpress.com/2013/09/alvo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 flipH="1">
              <a:off x="922693" y="1518140"/>
              <a:ext cx="1865207" cy="8194"/>
            </a:xfrm>
            <a:custGeom>
              <a:avLst/>
              <a:gdLst>
                <a:gd name="connsiteX0" fmla="*/ 1790088 w 1865207"/>
                <a:gd name="connsiteY0" fmla="*/ 0 h 8194"/>
                <a:gd name="connsiteX1" fmla="*/ 0 w 1865207"/>
                <a:gd name="connsiteY1" fmla="*/ 0 h 8194"/>
                <a:gd name="connsiteX2" fmla="*/ 0 w 1865207"/>
                <a:gd name="connsiteY2" fmla="*/ 8194 h 8194"/>
                <a:gd name="connsiteX3" fmla="*/ 1865207 w 1865207"/>
                <a:gd name="connsiteY3" fmla="*/ 8194 h 8194"/>
                <a:gd name="connsiteX4" fmla="*/ 1862243 w 1865207"/>
                <a:gd name="connsiteY4" fmla="*/ 7274 h 8194"/>
                <a:gd name="connsiteX5" fmla="*/ 1790088 w 1865207"/>
                <a:gd name="connsiteY5" fmla="*/ 0 h 8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5207" h="8194">
                  <a:moveTo>
                    <a:pt x="1790088" y="0"/>
                  </a:moveTo>
                  <a:lnTo>
                    <a:pt x="0" y="0"/>
                  </a:lnTo>
                  <a:lnTo>
                    <a:pt x="0" y="8194"/>
                  </a:lnTo>
                  <a:lnTo>
                    <a:pt x="1865207" y="8194"/>
                  </a:lnTo>
                  <a:lnTo>
                    <a:pt x="1862243" y="7274"/>
                  </a:lnTo>
                  <a:cubicBezTo>
                    <a:pt x="1838936" y="2505"/>
                    <a:pt x="1814805" y="0"/>
                    <a:pt x="1790088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Imagem 22" descr="https://suzanamelasipo.files.wordpress.com/2013/09/alvo.png"/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39786" y="1526334"/>
              <a:ext cx="2148114" cy="2139920"/>
            </a:xfrm>
            <a:custGeom>
              <a:avLst/>
              <a:gdLst>
                <a:gd name="connsiteX0" fmla="*/ 1865207 w 2148114"/>
                <a:gd name="connsiteY0" fmla="*/ 0 h 2139920"/>
                <a:gd name="connsiteX1" fmla="*/ 0 w 2148114"/>
                <a:gd name="connsiteY1" fmla="*/ 0 h 2139920"/>
                <a:gd name="connsiteX2" fmla="*/ 0 w 2148114"/>
                <a:gd name="connsiteY2" fmla="*/ 1781894 h 2139920"/>
                <a:gd name="connsiteX3" fmla="*/ 358026 w 2148114"/>
                <a:gd name="connsiteY3" fmla="*/ 2139920 h 2139920"/>
                <a:gd name="connsiteX4" fmla="*/ 2148114 w 2148114"/>
                <a:gd name="connsiteY4" fmla="*/ 2139920 h 2139920"/>
                <a:gd name="connsiteX5" fmla="*/ 2148114 w 2148114"/>
                <a:gd name="connsiteY5" fmla="*/ 349832 h 2139920"/>
                <a:gd name="connsiteX6" fmla="*/ 1929448 w 2148114"/>
                <a:gd name="connsiteY6" fmla="*/ 19942 h 2139920"/>
                <a:gd name="connsiteX7" fmla="*/ 1865207 w 2148114"/>
                <a:gd name="connsiteY7" fmla="*/ 0 h 213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48114" h="2139920">
                  <a:moveTo>
                    <a:pt x="1865207" y="0"/>
                  </a:moveTo>
                  <a:lnTo>
                    <a:pt x="0" y="0"/>
                  </a:lnTo>
                  <a:lnTo>
                    <a:pt x="0" y="1781894"/>
                  </a:lnTo>
                  <a:cubicBezTo>
                    <a:pt x="0" y="1979626"/>
                    <a:pt x="160294" y="2139920"/>
                    <a:pt x="358026" y="2139920"/>
                  </a:cubicBezTo>
                  <a:lnTo>
                    <a:pt x="2148114" y="2139920"/>
                  </a:lnTo>
                  <a:lnTo>
                    <a:pt x="2148114" y="349832"/>
                  </a:lnTo>
                  <a:cubicBezTo>
                    <a:pt x="2148114" y="201533"/>
                    <a:pt x="2057949" y="74293"/>
                    <a:pt x="1929448" y="19942"/>
                  </a:cubicBezTo>
                  <a:lnTo>
                    <a:pt x="1865207" y="0"/>
                  </a:lnTo>
                  <a:close/>
                </a:path>
              </a:pathLst>
            </a:custGeom>
            <a:solidFill>
              <a:srgbClr val="262626"/>
            </a:solidFill>
            <a:ln w="57150"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24" name="Picture 17" descr="https://suzanamelasipo.files.wordpress.com/2013/09/alvo.pn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1231391" y="1885444"/>
              <a:ext cx="2272542" cy="1331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o 7"/>
          <p:cNvGrpSpPr/>
          <p:nvPr/>
        </p:nvGrpSpPr>
        <p:grpSpPr>
          <a:xfrm>
            <a:off x="3497943" y="1289310"/>
            <a:ext cx="2503465" cy="3577393"/>
            <a:chOff x="3497943" y="1289310"/>
            <a:chExt cx="2503465" cy="3577393"/>
          </a:xfrm>
        </p:grpSpPr>
        <p:sp>
          <p:nvSpPr>
            <p:cNvPr id="11" name="Título"/>
            <p:cNvSpPr txBox="1">
              <a:spLocks noChangeArrowheads="1"/>
            </p:cNvSpPr>
            <p:nvPr/>
          </p:nvSpPr>
          <p:spPr bwMode="auto">
            <a:xfrm>
              <a:off x="3568360" y="3804874"/>
              <a:ext cx="2007281" cy="106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2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Desvinculação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2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das Receitas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2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da União</a:t>
              </a:r>
              <a:endParaRPr lang="pt-BR" altLang="pt-BR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grpSp>
          <p:nvGrpSpPr>
            <p:cNvPr id="6" name="Grupo 5"/>
            <p:cNvGrpSpPr/>
            <p:nvPr/>
          </p:nvGrpSpPr>
          <p:grpSpPr>
            <a:xfrm>
              <a:off x="3497943" y="1289310"/>
              <a:ext cx="2503465" cy="2385138"/>
              <a:chOff x="3497943" y="1289310"/>
              <a:chExt cx="2503465" cy="2385138"/>
            </a:xfrm>
          </p:grpSpPr>
          <p:sp>
            <p:nvSpPr>
              <p:cNvPr id="30" name="Arredondar Retângulo em um Canto Diagonal 29"/>
              <p:cNvSpPr/>
              <p:nvPr/>
            </p:nvSpPr>
            <p:spPr bwMode="gray">
              <a:xfrm>
                <a:off x="3497943" y="1526334"/>
                <a:ext cx="2148114" cy="2148114"/>
              </a:xfrm>
              <a:prstGeom prst="round2Diag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71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lIns="108000" tIns="108000" rIns="144000" bIns="72000" rtlCol="0" anchor="b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" name="Elipse 3"/>
              <p:cNvSpPr/>
              <p:nvPr/>
            </p:nvSpPr>
            <p:spPr bwMode="gray">
              <a:xfrm>
                <a:off x="4664075" y="2307122"/>
                <a:ext cx="406111" cy="406111"/>
              </a:xfrm>
              <a:prstGeom prst="ellipse">
                <a:avLst/>
              </a:prstGeom>
              <a:solidFill>
                <a:srgbClr val="406A9E"/>
              </a:soli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108000" tIns="108000" rIns="144000" bIns="72000" rtlCol="0" anchor="b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1" name="Freeform 12"/>
              <p:cNvSpPr>
                <a:spLocks noEditPoints="1"/>
              </p:cNvSpPr>
              <p:nvPr/>
            </p:nvSpPr>
            <p:spPr bwMode="auto">
              <a:xfrm>
                <a:off x="3689350" y="2371428"/>
                <a:ext cx="1050406" cy="1146734"/>
              </a:xfrm>
              <a:custGeom>
                <a:avLst/>
                <a:gdLst>
                  <a:gd name="T0" fmla="*/ 722 w 723"/>
                  <a:gd name="T1" fmla="*/ 481 h 789"/>
                  <a:gd name="T2" fmla="*/ 721 w 723"/>
                  <a:gd name="T3" fmla="*/ 273 h 789"/>
                  <a:gd name="T4" fmla="*/ 529 w 723"/>
                  <a:gd name="T5" fmla="*/ 273 h 789"/>
                  <a:gd name="T6" fmla="*/ 458 w 723"/>
                  <a:gd name="T7" fmla="*/ 73 h 789"/>
                  <a:gd name="T8" fmla="*/ 113 w 723"/>
                  <a:gd name="T9" fmla="*/ 65 h 789"/>
                  <a:gd name="T10" fmla="*/ 40 w 723"/>
                  <a:gd name="T11" fmla="*/ 252 h 789"/>
                  <a:gd name="T12" fmla="*/ 28 w 723"/>
                  <a:gd name="T13" fmla="*/ 359 h 789"/>
                  <a:gd name="T14" fmla="*/ 25 w 723"/>
                  <a:gd name="T15" fmla="*/ 434 h 789"/>
                  <a:gd name="T16" fmla="*/ 0 w 723"/>
                  <a:gd name="T17" fmla="*/ 789 h 789"/>
                  <a:gd name="T18" fmla="*/ 558 w 723"/>
                  <a:gd name="T19" fmla="*/ 732 h 789"/>
                  <a:gd name="T20" fmla="*/ 544 w 723"/>
                  <a:gd name="T21" fmla="*/ 575 h 789"/>
                  <a:gd name="T22" fmla="*/ 722 w 723"/>
                  <a:gd name="T23" fmla="*/ 563 h 789"/>
                  <a:gd name="T24" fmla="*/ 655 w 723"/>
                  <a:gd name="T25" fmla="*/ 289 h 789"/>
                  <a:gd name="T26" fmla="*/ 658 w 723"/>
                  <a:gd name="T27" fmla="*/ 281 h 789"/>
                  <a:gd name="T28" fmla="*/ 713 w 723"/>
                  <a:gd name="T29" fmla="*/ 281 h 789"/>
                  <a:gd name="T30" fmla="*/ 659 w 723"/>
                  <a:gd name="T31" fmla="*/ 567 h 789"/>
                  <a:gd name="T32" fmla="*/ 627 w 723"/>
                  <a:gd name="T33" fmla="*/ 282 h 789"/>
                  <a:gd name="T34" fmla="*/ 647 w 723"/>
                  <a:gd name="T35" fmla="*/ 565 h 789"/>
                  <a:gd name="T36" fmla="*/ 581 w 723"/>
                  <a:gd name="T37" fmla="*/ 348 h 789"/>
                  <a:gd name="T38" fmla="*/ 581 w 723"/>
                  <a:gd name="T39" fmla="*/ 282 h 789"/>
                  <a:gd name="T40" fmla="*/ 393 w 723"/>
                  <a:gd name="T41" fmla="*/ 35 h 789"/>
                  <a:gd name="T42" fmla="*/ 517 w 723"/>
                  <a:gd name="T43" fmla="*/ 273 h 789"/>
                  <a:gd name="T44" fmla="*/ 368 w 723"/>
                  <a:gd name="T45" fmla="*/ 59 h 789"/>
                  <a:gd name="T46" fmla="*/ 418 w 723"/>
                  <a:gd name="T47" fmla="*/ 503 h 789"/>
                  <a:gd name="T48" fmla="*/ 419 w 723"/>
                  <a:gd name="T49" fmla="*/ 524 h 789"/>
                  <a:gd name="T50" fmla="*/ 388 w 723"/>
                  <a:gd name="T51" fmla="*/ 130 h 789"/>
                  <a:gd name="T52" fmla="*/ 272 w 723"/>
                  <a:gd name="T53" fmla="*/ 11 h 789"/>
                  <a:gd name="T54" fmla="*/ 262 w 723"/>
                  <a:gd name="T55" fmla="*/ 11 h 789"/>
                  <a:gd name="T56" fmla="*/ 148 w 723"/>
                  <a:gd name="T57" fmla="*/ 160 h 789"/>
                  <a:gd name="T58" fmla="*/ 60 w 723"/>
                  <a:gd name="T59" fmla="*/ 205 h 789"/>
                  <a:gd name="T60" fmla="*/ 203 w 723"/>
                  <a:gd name="T61" fmla="*/ 22 h 789"/>
                  <a:gd name="T62" fmla="*/ 123 w 723"/>
                  <a:gd name="T63" fmla="*/ 273 h 789"/>
                  <a:gd name="T64" fmla="*/ 60 w 723"/>
                  <a:gd name="T65" fmla="*/ 205 h 789"/>
                  <a:gd name="T66" fmla="*/ 46 w 723"/>
                  <a:gd name="T67" fmla="*/ 282 h 789"/>
                  <a:gd name="T68" fmla="*/ 117 w 723"/>
                  <a:gd name="T69" fmla="*/ 440 h 789"/>
                  <a:gd name="T70" fmla="*/ 117 w 723"/>
                  <a:gd name="T71" fmla="*/ 562 h 789"/>
                  <a:gd name="T72" fmla="*/ 35 w 723"/>
                  <a:gd name="T73" fmla="*/ 445 h 789"/>
                  <a:gd name="T74" fmla="*/ 107 w 723"/>
                  <a:gd name="T75" fmla="*/ 574 h 789"/>
                  <a:gd name="T76" fmla="*/ 126 w 723"/>
                  <a:gd name="T77" fmla="*/ 732 h 789"/>
                  <a:gd name="T78" fmla="*/ 132 w 723"/>
                  <a:gd name="T79" fmla="*/ 574 h 789"/>
                  <a:gd name="T80" fmla="*/ 125 w 723"/>
                  <a:gd name="T81" fmla="*/ 419 h 789"/>
                  <a:gd name="T82" fmla="*/ 262 w 723"/>
                  <a:gd name="T83" fmla="*/ 567 h 789"/>
                  <a:gd name="T84" fmla="*/ 132 w 723"/>
                  <a:gd name="T85" fmla="*/ 574 h 789"/>
                  <a:gd name="T86" fmla="*/ 263 w 723"/>
                  <a:gd name="T87" fmla="*/ 597 h 789"/>
                  <a:gd name="T88" fmla="*/ 136 w 723"/>
                  <a:gd name="T89" fmla="*/ 732 h 789"/>
                  <a:gd name="T90" fmla="*/ 271 w 723"/>
                  <a:gd name="T91" fmla="*/ 726 h 789"/>
                  <a:gd name="T92" fmla="*/ 279 w 723"/>
                  <a:gd name="T93" fmla="*/ 574 h 789"/>
                  <a:gd name="T94" fmla="*/ 272 w 723"/>
                  <a:gd name="T95" fmla="*/ 282 h 789"/>
                  <a:gd name="T96" fmla="*/ 314 w 723"/>
                  <a:gd name="T97" fmla="*/ 567 h 789"/>
                  <a:gd name="T98" fmla="*/ 406 w 723"/>
                  <a:gd name="T99" fmla="*/ 575 h 789"/>
                  <a:gd name="T100" fmla="*/ 415 w 723"/>
                  <a:gd name="T101" fmla="*/ 651 h 789"/>
                  <a:gd name="T102" fmla="*/ 423 w 723"/>
                  <a:gd name="T103" fmla="*/ 611 h 789"/>
                  <a:gd name="T104" fmla="*/ 426 w 723"/>
                  <a:gd name="T105" fmla="*/ 574 h 789"/>
                  <a:gd name="T106" fmla="*/ 526 w 723"/>
                  <a:gd name="T107" fmla="*/ 566 h 789"/>
                  <a:gd name="T108" fmla="*/ 424 w 723"/>
                  <a:gd name="T109" fmla="*/ 526 h 789"/>
                  <a:gd name="T110" fmla="*/ 420 w 723"/>
                  <a:gd name="T111" fmla="*/ 291 h 789"/>
                  <a:gd name="T112" fmla="*/ 524 w 723"/>
                  <a:gd name="T113" fmla="*/ 345 h 789"/>
                  <a:gd name="T114" fmla="*/ 526 w 723"/>
                  <a:gd name="T115" fmla="*/ 428 h 789"/>
                  <a:gd name="T116" fmla="*/ 535 w 723"/>
                  <a:gd name="T117" fmla="*/ 355 h 789"/>
                  <a:gd name="T118" fmla="*/ 572 w 723"/>
                  <a:gd name="T119" fmla="*/ 283 h 789"/>
                  <a:gd name="T120" fmla="*/ 572 w 723"/>
                  <a:gd name="T121" fmla="*/ 566 h 7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23" h="789">
                    <a:moveTo>
                      <a:pt x="722" y="563"/>
                    </a:moveTo>
                    <a:cubicBezTo>
                      <a:pt x="722" y="551"/>
                      <a:pt x="722" y="539"/>
                      <a:pt x="722" y="527"/>
                    </a:cubicBezTo>
                    <a:cubicBezTo>
                      <a:pt x="722" y="514"/>
                      <a:pt x="722" y="500"/>
                      <a:pt x="722" y="487"/>
                    </a:cubicBezTo>
                    <a:cubicBezTo>
                      <a:pt x="722" y="486"/>
                      <a:pt x="722" y="484"/>
                      <a:pt x="722" y="483"/>
                    </a:cubicBezTo>
                    <a:cubicBezTo>
                      <a:pt x="722" y="482"/>
                      <a:pt x="722" y="481"/>
                      <a:pt x="722" y="481"/>
                    </a:cubicBezTo>
                    <a:cubicBezTo>
                      <a:pt x="722" y="479"/>
                      <a:pt x="722" y="478"/>
                      <a:pt x="722" y="477"/>
                    </a:cubicBezTo>
                    <a:cubicBezTo>
                      <a:pt x="722" y="475"/>
                      <a:pt x="722" y="474"/>
                      <a:pt x="722" y="472"/>
                    </a:cubicBezTo>
                    <a:cubicBezTo>
                      <a:pt x="722" y="408"/>
                      <a:pt x="722" y="345"/>
                      <a:pt x="722" y="282"/>
                    </a:cubicBezTo>
                    <a:cubicBezTo>
                      <a:pt x="722" y="280"/>
                      <a:pt x="722" y="278"/>
                      <a:pt x="722" y="276"/>
                    </a:cubicBezTo>
                    <a:cubicBezTo>
                      <a:pt x="722" y="275"/>
                      <a:pt x="722" y="274"/>
                      <a:pt x="721" y="273"/>
                    </a:cubicBezTo>
                    <a:cubicBezTo>
                      <a:pt x="694" y="273"/>
                      <a:pt x="667" y="273"/>
                      <a:pt x="640" y="273"/>
                    </a:cubicBezTo>
                    <a:cubicBezTo>
                      <a:pt x="635" y="273"/>
                      <a:pt x="630" y="274"/>
                      <a:pt x="626" y="276"/>
                    </a:cubicBezTo>
                    <a:cubicBezTo>
                      <a:pt x="623" y="275"/>
                      <a:pt x="620" y="273"/>
                      <a:pt x="618" y="273"/>
                    </a:cubicBezTo>
                    <a:cubicBezTo>
                      <a:pt x="602" y="273"/>
                      <a:pt x="585" y="273"/>
                      <a:pt x="569" y="273"/>
                    </a:cubicBezTo>
                    <a:cubicBezTo>
                      <a:pt x="556" y="273"/>
                      <a:pt x="543" y="273"/>
                      <a:pt x="529" y="273"/>
                    </a:cubicBezTo>
                    <a:cubicBezTo>
                      <a:pt x="529" y="270"/>
                      <a:pt x="528" y="268"/>
                      <a:pt x="528" y="265"/>
                    </a:cubicBezTo>
                    <a:cubicBezTo>
                      <a:pt x="526" y="252"/>
                      <a:pt x="524" y="239"/>
                      <a:pt x="521" y="227"/>
                    </a:cubicBezTo>
                    <a:cubicBezTo>
                      <a:pt x="518" y="208"/>
                      <a:pt x="515" y="189"/>
                      <a:pt x="508" y="172"/>
                    </a:cubicBezTo>
                    <a:cubicBezTo>
                      <a:pt x="504" y="160"/>
                      <a:pt x="500" y="148"/>
                      <a:pt x="495" y="136"/>
                    </a:cubicBezTo>
                    <a:cubicBezTo>
                      <a:pt x="486" y="113"/>
                      <a:pt x="474" y="92"/>
                      <a:pt x="458" y="73"/>
                    </a:cubicBezTo>
                    <a:cubicBezTo>
                      <a:pt x="437" y="49"/>
                      <a:pt x="413" y="31"/>
                      <a:pt x="383" y="19"/>
                    </a:cubicBezTo>
                    <a:cubicBezTo>
                      <a:pt x="355" y="7"/>
                      <a:pt x="325" y="2"/>
                      <a:pt x="295" y="0"/>
                    </a:cubicBezTo>
                    <a:cubicBezTo>
                      <a:pt x="286" y="0"/>
                      <a:pt x="277" y="0"/>
                      <a:pt x="268" y="0"/>
                    </a:cubicBezTo>
                    <a:cubicBezTo>
                      <a:pt x="241" y="0"/>
                      <a:pt x="215" y="4"/>
                      <a:pt x="189" y="13"/>
                    </a:cubicBezTo>
                    <a:cubicBezTo>
                      <a:pt x="159" y="24"/>
                      <a:pt x="134" y="41"/>
                      <a:pt x="113" y="65"/>
                    </a:cubicBezTo>
                    <a:cubicBezTo>
                      <a:pt x="94" y="87"/>
                      <a:pt x="80" y="112"/>
                      <a:pt x="69" y="138"/>
                    </a:cubicBezTo>
                    <a:cubicBezTo>
                      <a:pt x="60" y="160"/>
                      <a:pt x="54" y="183"/>
                      <a:pt x="48" y="206"/>
                    </a:cubicBezTo>
                    <a:cubicBezTo>
                      <a:pt x="45" y="218"/>
                      <a:pt x="43" y="231"/>
                      <a:pt x="41" y="243"/>
                    </a:cubicBezTo>
                    <a:cubicBezTo>
                      <a:pt x="41" y="245"/>
                      <a:pt x="40" y="248"/>
                      <a:pt x="40" y="250"/>
                    </a:cubicBezTo>
                    <a:cubicBezTo>
                      <a:pt x="40" y="251"/>
                      <a:pt x="40" y="251"/>
                      <a:pt x="40" y="252"/>
                    </a:cubicBezTo>
                    <a:cubicBezTo>
                      <a:pt x="39" y="255"/>
                      <a:pt x="39" y="258"/>
                      <a:pt x="39" y="261"/>
                    </a:cubicBezTo>
                    <a:cubicBezTo>
                      <a:pt x="38" y="261"/>
                      <a:pt x="38" y="262"/>
                      <a:pt x="38" y="262"/>
                    </a:cubicBezTo>
                    <a:cubicBezTo>
                      <a:pt x="38" y="265"/>
                      <a:pt x="37" y="267"/>
                      <a:pt x="37" y="270"/>
                    </a:cubicBezTo>
                    <a:cubicBezTo>
                      <a:pt x="35" y="288"/>
                      <a:pt x="33" y="306"/>
                      <a:pt x="31" y="324"/>
                    </a:cubicBezTo>
                    <a:cubicBezTo>
                      <a:pt x="28" y="335"/>
                      <a:pt x="29" y="347"/>
                      <a:pt x="28" y="359"/>
                    </a:cubicBezTo>
                    <a:cubicBezTo>
                      <a:pt x="28" y="359"/>
                      <a:pt x="29" y="359"/>
                      <a:pt x="29" y="359"/>
                    </a:cubicBezTo>
                    <a:cubicBezTo>
                      <a:pt x="29" y="360"/>
                      <a:pt x="29" y="361"/>
                      <a:pt x="29" y="362"/>
                    </a:cubicBezTo>
                    <a:cubicBezTo>
                      <a:pt x="28" y="363"/>
                      <a:pt x="28" y="364"/>
                      <a:pt x="28" y="365"/>
                    </a:cubicBezTo>
                    <a:cubicBezTo>
                      <a:pt x="28" y="366"/>
                      <a:pt x="28" y="367"/>
                      <a:pt x="28" y="368"/>
                    </a:cubicBezTo>
                    <a:cubicBezTo>
                      <a:pt x="27" y="390"/>
                      <a:pt x="25" y="412"/>
                      <a:pt x="25" y="434"/>
                    </a:cubicBezTo>
                    <a:cubicBezTo>
                      <a:pt x="24" y="463"/>
                      <a:pt x="24" y="492"/>
                      <a:pt x="24" y="521"/>
                    </a:cubicBezTo>
                    <a:cubicBezTo>
                      <a:pt x="24" y="589"/>
                      <a:pt x="24" y="656"/>
                      <a:pt x="24" y="724"/>
                    </a:cubicBezTo>
                    <a:cubicBezTo>
                      <a:pt x="24" y="726"/>
                      <a:pt x="24" y="729"/>
                      <a:pt x="24" y="732"/>
                    </a:cubicBezTo>
                    <a:cubicBezTo>
                      <a:pt x="15" y="732"/>
                      <a:pt x="7" y="732"/>
                      <a:pt x="0" y="732"/>
                    </a:cubicBezTo>
                    <a:cubicBezTo>
                      <a:pt x="0" y="752"/>
                      <a:pt x="0" y="770"/>
                      <a:pt x="0" y="789"/>
                    </a:cubicBezTo>
                    <a:cubicBezTo>
                      <a:pt x="16" y="789"/>
                      <a:pt x="31" y="789"/>
                      <a:pt x="47" y="789"/>
                    </a:cubicBezTo>
                    <a:cubicBezTo>
                      <a:pt x="53" y="789"/>
                      <a:pt x="60" y="789"/>
                      <a:pt x="66" y="789"/>
                    </a:cubicBezTo>
                    <a:cubicBezTo>
                      <a:pt x="230" y="789"/>
                      <a:pt x="394" y="789"/>
                      <a:pt x="558" y="789"/>
                    </a:cubicBezTo>
                    <a:cubicBezTo>
                      <a:pt x="558" y="779"/>
                      <a:pt x="558" y="770"/>
                      <a:pt x="558" y="761"/>
                    </a:cubicBezTo>
                    <a:cubicBezTo>
                      <a:pt x="558" y="751"/>
                      <a:pt x="559" y="742"/>
                      <a:pt x="558" y="732"/>
                    </a:cubicBezTo>
                    <a:cubicBezTo>
                      <a:pt x="550" y="732"/>
                      <a:pt x="543" y="732"/>
                      <a:pt x="535" y="732"/>
                    </a:cubicBezTo>
                    <a:cubicBezTo>
                      <a:pt x="535" y="729"/>
                      <a:pt x="535" y="727"/>
                      <a:pt x="535" y="725"/>
                    </a:cubicBezTo>
                    <a:cubicBezTo>
                      <a:pt x="536" y="701"/>
                      <a:pt x="536" y="678"/>
                      <a:pt x="536" y="655"/>
                    </a:cubicBezTo>
                    <a:cubicBezTo>
                      <a:pt x="537" y="628"/>
                      <a:pt x="537" y="602"/>
                      <a:pt x="537" y="575"/>
                    </a:cubicBezTo>
                    <a:cubicBezTo>
                      <a:pt x="539" y="575"/>
                      <a:pt x="542" y="575"/>
                      <a:pt x="544" y="575"/>
                    </a:cubicBezTo>
                    <a:cubicBezTo>
                      <a:pt x="600" y="575"/>
                      <a:pt x="656" y="575"/>
                      <a:pt x="712" y="575"/>
                    </a:cubicBezTo>
                    <a:cubicBezTo>
                      <a:pt x="714" y="575"/>
                      <a:pt x="716" y="575"/>
                      <a:pt x="717" y="575"/>
                    </a:cubicBezTo>
                    <a:cubicBezTo>
                      <a:pt x="721" y="575"/>
                      <a:pt x="723" y="574"/>
                      <a:pt x="722" y="570"/>
                    </a:cubicBezTo>
                    <a:cubicBezTo>
                      <a:pt x="722" y="569"/>
                      <a:pt x="722" y="568"/>
                      <a:pt x="722" y="566"/>
                    </a:cubicBezTo>
                    <a:cubicBezTo>
                      <a:pt x="722" y="565"/>
                      <a:pt x="722" y="564"/>
                      <a:pt x="722" y="563"/>
                    </a:cubicBezTo>
                    <a:close/>
                    <a:moveTo>
                      <a:pt x="659" y="567"/>
                    </a:moveTo>
                    <a:cubicBezTo>
                      <a:pt x="656" y="567"/>
                      <a:pt x="655" y="566"/>
                      <a:pt x="654" y="563"/>
                    </a:cubicBezTo>
                    <a:cubicBezTo>
                      <a:pt x="655" y="561"/>
                      <a:pt x="655" y="558"/>
                      <a:pt x="655" y="556"/>
                    </a:cubicBezTo>
                    <a:cubicBezTo>
                      <a:pt x="655" y="469"/>
                      <a:pt x="655" y="383"/>
                      <a:pt x="655" y="297"/>
                    </a:cubicBezTo>
                    <a:cubicBezTo>
                      <a:pt x="655" y="294"/>
                      <a:pt x="655" y="291"/>
                      <a:pt x="655" y="289"/>
                    </a:cubicBezTo>
                    <a:cubicBezTo>
                      <a:pt x="655" y="287"/>
                      <a:pt x="655" y="286"/>
                      <a:pt x="655" y="284"/>
                    </a:cubicBezTo>
                    <a:cubicBezTo>
                      <a:pt x="655" y="283"/>
                      <a:pt x="655" y="283"/>
                      <a:pt x="655" y="282"/>
                    </a:cubicBezTo>
                    <a:cubicBezTo>
                      <a:pt x="655" y="282"/>
                      <a:pt x="655" y="282"/>
                      <a:pt x="655" y="281"/>
                    </a:cubicBezTo>
                    <a:cubicBezTo>
                      <a:pt x="656" y="281"/>
                      <a:pt x="656" y="281"/>
                      <a:pt x="657" y="281"/>
                    </a:cubicBezTo>
                    <a:cubicBezTo>
                      <a:pt x="657" y="281"/>
                      <a:pt x="657" y="281"/>
                      <a:pt x="658" y="281"/>
                    </a:cubicBezTo>
                    <a:cubicBezTo>
                      <a:pt x="659" y="281"/>
                      <a:pt x="661" y="282"/>
                      <a:pt x="662" y="282"/>
                    </a:cubicBezTo>
                    <a:cubicBezTo>
                      <a:pt x="677" y="282"/>
                      <a:pt x="691" y="282"/>
                      <a:pt x="706" y="282"/>
                    </a:cubicBezTo>
                    <a:cubicBezTo>
                      <a:pt x="708" y="282"/>
                      <a:pt x="709" y="281"/>
                      <a:pt x="710" y="281"/>
                    </a:cubicBezTo>
                    <a:cubicBezTo>
                      <a:pt x="711" y="281"/>
                      <a:pt x="711" y="281"/>
                      <a:pt x="712" y="281"/>
                    </a:cubicBezTo>
                    <a:cubicBezTo>
                      <a:pt x="712" y="281"/>
                      <a:pt x="713" y="281"/>
                      <a:pt x="713" y="281"/>
                    </a:cubicBezTo>
                    <a:cubicBezTo>
                      <a:pt x="713" y="282"/>
                      <a:pt x="713" y="282"/>
                      <a:pt x="713" y="282"/>
                    </a:cubicBezTo>
                    <a:cubicBezTo>
                      <a:pt x="713" y="374"/>
                      <a:pt x="713" y="466"/>
                      <a:pt x="713" y="558"/>
                    </a:cubicBezTo>
                    <a:cubicBezTo>
                      <a:pt x="713" y="560"/>
                      <a:pt x="714" y="562"/>
                      <a:pt x="714" y="563"/>
                    </a:cubicBezTo>
                    <a:cubicBezTo>
                      <a:pt x="714" y="566"/>
                      <a:pt x="712" y="567"/>
                      <a:pt x="710" y="567"/>
                    </a:cubicBezTo>
                    <a:cubicBezTo>
                      <a:pt x="693" y="566"/>
                      <a:pt x="676" y="566"/>
                      <a:pt x="659" y="567"/>
                    </a:cubicBezTo>
                    <a:close/>
                    <a:moveTo>
                      <a:pt x="586" y="281"/>
                    </a:moveTo>
                    <a:cubicBezTo>
                      <a:pt x="590" y="281"/>
                      <a:pt x="593" y="281"/>
                      <a:pt x="597" y="281"/>
                    </a:cubicBezTo>
                    <a:cubicBezTo>
                      <a:pt x="603" y="281"/>
                      <a:pt x="609" y="281"/>
                      <a:pt x="615" y="281"/>
                    </a:cubicBezTo>
                    <a:cubicBezTo>
                      <a:pt x="617" y="281"/>
                      <a:pt x="619" y="281"/>
                      <a:pt x="621" y="281"/>
                    </a:cubicBezTo>
                    <a:cubicBezTo>
                      <a:pt x="623" y="281"/>
                      <a:pt x="625" y="282"/>
                      <a:pt x="627" y="282"/>
                    </a:cubicBezTo>
                    <a:cubicBezTo>
                      <a:pt x="633" y="282"/>
                      <a:pt x="639" y="282"/>
                      <a:pt x="646" y="282"/>
                    </a:cubicBezTo>
                    <a:cubicBezTo>
                      <a:pt x="646" y="284"/>
                      <a:pt x="646" y="286"/>
                      <a:pt x="646" y="288"/>
                    </a:cubicBezTo>
                    <a:cubicBezTo>
                      <a:pt x="646" y="290"/>
                      <a:pt x="646" y="292"/>
                      <a:pt x="646" y="293"/>
                    </a:cubicBezTo>
                    <a:cubicBezTo>
                      <a:pt x="646" y="382"/>
                      <a:pt x="646" y="470"/>
                      <a:pt x="646" y="559"/>
                    </a:cubicBezTo>
                    <a:cubicBezTo>
                      <a:pt x="646" y="561"/>
                      <a:pt x="647" y="563"/>
                      <a:pt x="647" y="565"/>
                    </a:cubicBezTo>
                    <a:cubicBezTo>
                      <a:pt x="645" y="566"/>
                      <a:pt x="643" y="566"/>
                      <a:pt x="641" y="566"/>
                    </a:cubicBezTo>
                    <a:cubicBezTo>
                      <a:pt x="621" y="566"/>
                      <a:pt x="601" y="566"/>
                      <a:pt x="581" y="566"/>
                    </a:cubicBezTo>
                    <a:cubicBezTo>
                      <a:pt x="581" y="565"/>
                      <a:pt x="581" y="563"/>
                      <a:pt x="581" y="562"/>
                    </a:cubicBezTo>
                    <a:cubicBezTo>
                      <a:pt x="581" y="560"/>
                      <a:pt x="581" y="558"/>
                      <a:pt x="581" y="556"/>
                    </a:cubicBezTo>
                    <a:cubicBezTo>
                      <a:pt x="581" y="487"/>
                      <a:pt x="581" y="418"/>
                      <a:pt x="581" y="348"/>
                    </a:cubicBezTo>
                    <a:cubicBezTo>
                      <a:pt x="581" y="346"/>
                      <a:pt x="581" y="344"/>
                      <a:pt x="581" y="342"/>
                    </a:cubicBezTo>
                    <a:cubicBezTo>
                      <a:pt x="581" y="328"/>
                      <a:pt x="581" y="313"/>
                      <a:pt x="581" y="299"/>
                    </a:cubicBezTo>
                    <a:cubicBezTo>
                      <a:pt x="581" y="296"/>
                      <a:pt x="581" y="293"/>
                      <a:pt x="581" y="290"/>
                    </a:cubicBezTo>
                    <a:cubicBezTo>
                      <a:pt x="581" y="288"/>
                      <a:pt x="581" y="287"/>
                      <a:pt x="581" y="285"/>
                    </a:cubicBezTo>
                    <a:cubicBezTo>
                      <a:pt x="581" y="284"/>
                      <a:pt x="581" y="283"/>
                      <a:pt x="581" y="282"/>
                    </a:cubicBezTo>
                    <a:cubicBezTo>
                      <a:pt x="581" y="282"/>
                      <a:pt x="581" y="282"/>
                      <a:pt x="581" y="282"/>
                    </a:cubicBezTo>
                    <a:cubicBezTo>
                      <a:pt x="582" y="282"/>
                      <a:pt x="583" y="282"/>
                      <a:pt x="585" y="282"/>
                    </a:cubicBezTo>
                    <a:cubicBezTo>
                      <a:pt x="585" y="281"/>
                      <a:pt x="586" y="281"/>
                      <a:pt x="586" y="281"/>
                    </a:cubicBezTo>
                    <a:close/>
                    <a:moveTo>
                      <a:pt x="330" y="15"/>
                    </a:moveTo>
                    <a:cubicBezTo>
                      <a:pt x="352" y="19"/>
                      <a:pt x="373" y="25"/>
                      <a:pt x="393" y="35"/>
                    </a:cubicBezTo>
                    <a:cubicBezTo>
                      <a:pt x="412" y="46"/>
                      <a:pt x="429" y="59"/>
                      <a:pt x="444" y="75"/>
                    </a:cubicBezTo>
                    <a:cubicBezTo>
                      <a:pt x="461" y="93"/>
                      <a:pt x="473" y="113"/>
                      <a:pt x="483" y="135"/>
                    </a:cubicBezTo>
                    <a:cubicBezTo>
                      <a:pt x="495" y="161"/>
                      <a:pt x="503" y="189"/>
                      <a:pt x="508" y="217"/>
                    </a:cubicBezTo>
                    <a:cubicBezTo>
                      <a:pt x="511" y="233"/>
                      <a:pt x="514" y="249"/>
                      <a:pt x="516" y="265"/>
                    </a:cubicBezTo>
                    <a:cubicBezTo>
                      <a:pt x="517" y="267"/>
                      <a:pt x="517" y="270"/>
                      <a:pt x="517" y="273"/>
                    </a:cubicBezTo>
                    <a:cubicBezTo>
                      <a:pt x="484" y="273"/>
                      <a:pt x="452" y="273"/>
                      <a:pt x="419" y="273"/>
                    </a:cubicBezTo>
                    <a:cubicBezTo>
                      <a:pt x="418" y="266"/>
                      <a:pt x="418" y="258"/>
                      <a:pt x="417" y="251"/>
                    </a:cubicBezTo>
                    <a:cubicBezTo>
                      <a:pt x="415" y="225"/>
                      <a:pt x="412" y="199"/>
                      <a:pt x="407" y="173"/>
                    </a:cubicBezTo>
                    <a:cubicBezTo>
                      <a:pt x="403" y="153"/>
                      <a:pt x="399" y="133"/>
                      <a:pt x="393" y="114"/>
                    </a:cubicBezTo>
                    <a:cubicBezTo>
                      <a:pt x="387" y="94"/>
                      <a:pt x="378" y="76"/>
                      <a:pt x="368" y="59"/>
                    </a:cubicBezTo>
                    <a:cubicBezTo>
                      <a:pt x="357" y="42"/>
                      <a:pt x="345" y="28"/>
                      <a:pt x="328" y="18"/>
                    </a:cubicBezTo>
                    <a:cubicBezTo>
                      <a:pt x="327" y="17"/>
                      <a:pt x="326" y="17"/>
                      <a:pt x="325" y="15"/>
                    </a:cubicBezTo>
                    <a:cubicBezTo>
                      <a:pt x="327" y="15"/>
                      <a:pt x="329" y="15"/>
                      <a:pt x="330" y="15"/>
                    </a:cubicBezTo>
                    <a:close/>
                    <a:moveTo>
                      <a:pt x="419" y="503"/>
                    </a:moveTo>
                    <a:cubicBezTo>
                      <a:pt x="419" y="503"/>
                      <a:pt x="419" y="503"/>
                      <a:pt x="418" y="503"/>
                    </a:cubicBezTo>
                    <a:cubicBezTo>
                      <a:pt x="418" y="503"/>
                      <a:pt x="418" y="503"/>
                      <a:pt x="418" y="503"/>
                    </a:cubicBezTo>
                    <a:cubicBezTo>
                      <a:pt x="419" y="503"/>
                      <a:pt x="419" y="503"/>
                      <a:pt x="419" y="503"/>
                    </a:cubicBezTo>
                    <a:close/>
                    <a:moveTo>
                      <a:pt x="419" y="523"/>
                    </a:moveTo>
                    <a:cubicBezTo>
                      <a:pt x="419" y="524"/>
                      <a:pt x="419" y="524"/>
                      <a:pt x="419" y="524"/>
                    </a:cubicBezTo>
                    <a:cubicBezTo>
                      <a:pt x="419" y="524"/>
                      <a:pt x="419" y="524"/>
                      <a:pt x="419" y="524"/>
                    </a:cubicBezTo>
                    <a:cubicBezTo>
                      <a:pt x="419" y="524"/>
                      <a:pt x="419" y="524"/>
                      <a:pt x="419" y="523"/>
                    </a:cubicBezTo>
                    <a:close/>
                    <a:moveTo>
                      <a:pt x="272" y="11"/>
                    </a:moveTo>
                    <a:cubicBezTo>
                      <a:pt x="293" y="10"/>
                      <a:pt x="311" y="16"/>
                      <a:pt x="327" y="28"/>
                    </a:cubicBezTo>
                    <a:cubicBezTo>
                      <a:pt x="345" y="40"/>
                      <a:pt x="357" y="56"/>
                      <a:pt x="367" y="74"/>
                    </a:cubicBezTo>
                    <a:cubicBezTo>
                      <a:pt x="376" y="92"/>
                      <a:pt x="383" y="111"/>
                      <a:pt x="388" y="130"/>
                    </a:cubicBezTo>
                    <a:cubicBezTo>
                      <a:pt x="396" y="157"/>
                      <a:pt x="401" y="184"/>
                      <a:pt x="404" y="212"/>
                    </a:cubicBezTo>
                    <a:cubicBezTo>
                      <a:pt x="407" y="229"/>
                      <a:pt x="408" y="246"/>
                      <a:pt x="410" y="263"/>
                    </a:cubicBezTo>
                    <a:cubicBezTo>
                      <a:pt x="410" y="266"/>
                      <a:pt x="410" y="269"/>
                      <a:pt x="411" y="273"/>
                    </a:cubicBezTo>
                    <a:cubicBezTo>
                      <a:pt x="364" y="273"/>
                      <a:pt x="318" y="273"/>
                      <a:pt x="272" y="273"/>
                    </a:cubicBezTo>
                    <a:cubicBezTo>
                      <a:pt x="271" y="268"/>
                      <a:pt x="270" y="22"/>
                      <a:pt x="272" y="11"/>
                    </a:cubicBezTo>
                    <a:close/>
                    <a:moveTo>
                      <a:pt x="268" y="606"/>
                    </a:moveTo>
                    <a:cubicBezTo>
                      <a:pt x="267" y="606"/>
                      <a:pt x="267" y="605"/>
                      <a:pt x="267" y="605"/>
                    </a:cubicBezTo>
                    <a:cubicBezTo>
                      <a:pt x="267" y="605"/>
                      <a:pt x="267" y="606"/>
                      <a:pt x="268" y="606"/>
                    </a:cubicBezTo>
                    <a:close/>
                    <a:moveTo>
                      <a:pt x="246" y="12"/>
                    </a:moveTo>
                    <a:cubicBezTo>
                      <a:pt x="251" y="12"/>
                      <a:pt x="257" y="12"/>
                      <a:pt x="262" y="11"/>
                    </a:cubicBezTo>
                    <a:cubicBezTo>
                      <a:pt x="262" y="98"/>
                      <a:pt x="262" y="185"/>
                      <a:pt x="262" y="273"/>
                    </a:cubicBezTo>
                    <a:cubicBezTo>
                      <a:pt x="219" y="273"/>
                      <a:pt x="176" y="273"/>
                      <a:pt x="133" y="273"/>
                    </a:cubicBezTo>
                    <a:cubicBezTo>
                      <a:pt x="133" y="262"/>
                      <a:pt x="134" y="253"/>
                      <a:pt x="135" y="243"/>
                    </a:cubicBezTo>
                    <a:cubicBezTo>
                      <a:pt x="137" y="228"/>
                      <a:pt x="138" y="213"/>
                      <a:pt x="141" y="198"/>
                    </a:cubicBezTo>
                    <a:cubicBezTo>
                      <a:pt x="143" y="185"/>
                      <a:pt x="146" y="173"/>
                      <a:pt x="148" y="160"/>
                    </a:cubicBezTo>
                    <a:cubicBezTo>
                      <a:pt x="152" y="138"/>
                      <a:pt x="158" y="117"/>
                      <a:pt x="165" y="96"/>
                    </a:cubicBezTo>
                    <a:cubicBezTo>
                      <a:pt x="174" y="73"/>
                      <a:pt x="185" y="52"/>
                      <a:pt x="203" y="35"/>
                    </a:cubicBezTo>
                    <a:cubicBezTo>
                      <a:pt x="213" y="25"/>
                      <a:pt x="224" y="19"/>
                      <a:pt x="236" y="14"/>
                    </a:cubicBezTo>
                    <a:cubicBezTo>
                      <a:pt x="239" y="13"/>
                      <a:pt x="243" y="13"/>
                      <a:pt x="246" y="12"/>
                    </a:cubicBezTo>
                    <a:close/>
                    <a:moveTo>
                      <a:pt x="60" y="205"/>
                    </a:moveTo>
                    <a:cubicBezTo>
                      <a:pt x="67" y="177"/>
                      <a:pt x="75" y="149"/>
                      <a:pt x="88" y="123"/>
                    </a:cubicBezTo>
                    <a:cubicBezTo>
                      <a:pt x="101" y="97"/>
                      <a:pt x="117" y="74"/>
                      <a:pt x="139" y="55"/>
                    </a:cubicBezTo>
                    <a:cubicBezTo>
                      <a:pt x="154" y="41"/>
                      <a:pt x="172" y="31"/>
                      <a:pt x="191" y="24"/>
                    </a:cubicBezTo>
                    <a:cubicBezTo>
                      <a:pt x="194" y="23"/>
                      <a:pt x="198" y="22"/>
                      <a:pt x="202" y="21"/>
                    </a:cubicBezTo>
                    <a:cubicBezTo>
                      <a:pt x="202" y="21"/>
                      <a:pt x="203" y="22"/>
                      <a:pt x="203" y="22"/>
                    </a:cubicBezTo>
                    <a:cubicBezTo>
                      <a:pt x="197" y="29"/>
                      <a:pt x="190" y="36"/>
                      <a:pt x="184" y="43"/>
                    </a:cubicBezTo>
                    <a:cubicBezTo>
                      <a:pt x="175" y="54"/>
                      <a:pt x="170" y="66"/>
                      <a:pt x="164" y="78"/>
                    </a:cubicBezTo>
                    <a:cubicBezTo>
                      <a:pt x="151" y="104"/>
                      <a:pt x="144" y="133"/>
                      <a:pt x="138" y="161"/>
                    </a:cubicBezTo>
                    <a:cubicBezTo>
                      <a:pt x="135" y="179"/>
                      <a:pt x="132" y="197"/>
                      <a:pt x="130" y="214"/>
                    </a:cubicBezTo>
                    <a:cubicBezTo>
                      <a:pt x="128" y="234"/>
                      <a:pt x="126" y="253"/>
                      <a:pt x="123" y="273"/>
                    </a:cubicBezTo>
                    <a:cubicBezTo>
                      <a:pt x="98" y="273"/>
                      <a:pt x="73" y="273"/>
                      <a:pt x="48" y="273"/>
                    </a:cubicBezTo>
                    <a:cubicBezTo>
                      <a:pt x="48" y="272"/>
                      <a:pt x="48" y="271"/>
                      <a:pt x="47" y="270"/>
                    </a:cubicBezTo>
                    <a:cubicBezTo>
                      <a:pt x="48" y="269"/>
                      <a:pt x="48" y="268"/>
                      <a:pt x="48" y="267"/>
                    </a:cubicBezTo>
                    <a:cubicBezTo>
                      <a:pt x="49" y="264"/>
                      <a:pt x="49" y="261"/>
                      <a:pt x="50" y="258"/>
                    </a:cubicBezTo>
                    <a:cubicBezTo>
                      <a:pt x="53" y="240"/>
                      <a:pt x="56" y="222"/>
                      <a:pt x="60" y="205"/>
                    </a:cubicBezTo>
                    <a:close/>
                    <a:moveTo>
                      <a:pt x="35" y="445"/>
                    </a:moveTo>
                    <a:cubicBezTo>
                      <a:pt x="36" y="419"/>
                      <a:pt x="37" y="394"/>
                      <a:pt x="38" y="369"/>
                    </a:cubicBezTo>
                    <a:cubicBezTo>
                      <a:pt x="38" y="365"/>
                      <a:pt x="39" y="361"/>
                      <a:pt x="39" y="358"/>
                    </a:cubicBezTo>
                    <a:cubicBezTo>
                      <a:pt x="40" y="344"/>
                      <a:pt x="41" y="330"/>
                      <a:pt x="42" y="316"/>
                    </a:cubicBezTo>
                    <a:cubicBezTo>
                      <a:pt x="44" y="305"/>
                      <a:pt x="45" y="294"/>
                      <a:pt x="46" y="282"/>
                    </a:cubicBezTo>
                    <a:cubicBezTo>
                      <a:pt x="71" y="282"/>
                      <a:pt x="96" y="282"/>
                      <a:pt x="122" y="282"/>
                    </a:cubicBezTo>
                    <a:cubicBezTo>
                      <a:pt x="124" y="288"/>
                      <a:pt x="122" y="293"/>
                      <a:pt x="122" y="299"/>
                    </a:cubicBezTo>
                    <a:cubicBezTo>
                      <a:pt x="122" y="302"/>
                      <a:pt x="121" y="305"/>
                      <a:pt x="121" y="308"/>
                    </a:cubicBezTo>
                    <a:cubicBezTo>
                      <a:pt x="120" y="342"/>
                      <a:pt x="119" y="375"/>
                      <a:pt x="118" y="409"/>
                    </a:cubicBezTo>
                    <a:cubicBezTo>
                      <a:pt x="117" y="419"/>
                      <a:pt x="117" y="430"/>
                      <a:pt x="117" y="440"/>
                    </a:cubicBezTo>
                    <a:cubicBezTo>
                      <a:pt x="117" y="441"/>
                      <a:pt x="117" y="442"/>
                      <a:pt x="117" y="444"/>
                    </a:cubicBezTo>
                    <a:cubicBezTo>
                      <a:pt x="117" y="450"/>
                      <a:pt x="117" y="457"/>
                      <a:pt x="117" y="463"/>
                    </a:cubicBezTo>
                    <a:cubicBezTo>
                      <a:pt x="117" y="468"/>
                      <a:pt x="117" y="472"/>
                      <a:pt x="117" y="476"/>
                    </a:cubicBezTo>
                    <a:cubicBezTo>
                      <a:pt x="117" y="492"/>
                      <a:pt x="117" y="509"/>
                      <a:pt x="117" y="525"/>
                    </a:cubicBezTo>
                    <a:cubicBezTo>
                      <a:pt x="117" y="537"/>
                      <a:pt x="117" y="549"/>
                      <a:pt x="117" y="562"/>
                    </a:cubicBezTo>
                    <a:cubicBezTo>
                      <a:pt x="117" y="565"/>
                      <a:pt x="115" y="567"/>
                      <a:pt x="112" y="567"/>
                    </a:cubicBezTo>
                    <a:cubicBezTo>
                      <a:pt x="89" y="567"/>
                      <a:pt x="67" y="566"/>
                      <a:pt x="44" y="566"/>
                    </a:cubicBezTo>
                    <a:cubicBezTo>
                      <a:pt x="41" y="566"/>
                      <a:pt x="39" y="566"/>
                      <a:pt x="35" y="566"/>
                    </a:cubicBezTo>
                    <a:cubicBezTo>
                      <a:pt x="35" y="564"/>
                      <a:pt x="35" y="562"/>
                      <a:pt x="35" y="560"/>
                    </a:cubicBezTo>
                    <a:cubicBezTo>
                      <a:pt x="35" y="522"/>
                      <a:pt x="35" y="483"/>
                      <a:pt x="35" y="445"/>
                    </a:cubicBezTo>
                    <a:close/>
                    <a:moveTo>
                      <a:pt x="116" y="722"/>
                    </a:moveTo>
                    <a:cubicBezTo>
                      <a:pt x="116" y="725"/>
                      <a:pt x="116" y="728"/>
                      <a:pt x="116" y="732"/>
                    </a:cubicBezTo>
                    <a:cubicBezTo>
                      <a:pt x="89" y="732"/>
                      <a:pt x="63" y="732"/>
                      <a:pt x="35" y="732"/>
                    </a:cubicBezTo>
                    <a:cubicBezTo>
                      <a:pt x="35" y="679"/>
                      <a:pt x="35" y="627"/>
                      <a:pt x="35" y="574"/>
                    </a:cubicBezTo>
                    <a:cubicBezTo>
                      <a:pt x="59" y="574"/>
                      <a:pt x="83" y="574"/>
                      <a:pt x="107" y="574"/>
                    </a:cubicBezTo>
                    <a:cubicBezTo>
                      <a:pt x="110" y="574"/>
                      <a:pt x="113" y="575"/>
                      <a:pt x="116" y="576"/>
                    </a:cubicBezTo>
                    <a:cubicBezTo>
                      <a:pt x="116" y="607"/>
                      <a:pt x="116" y="639"/>
                      <a:pt x="116" y="671"/>
                    </a:cubicBezTo>
                    <a:cubicBezTo>
                      <a:pt x="116" y="688"/>
                      <a:pt x="116" y="705"/>
                      <a:pt x="116" y="722"/>
                    </a:cubicBezTo>
                    <a:close/>
                    <a:moveTo>
                      <a:pt x="136" y="732"/>
                    </a:moveTo>
                    <a:cubicBezTo>
                      <a:pt x="133" y="732"/>
                      <a:pt x="130" y="732"/>
                      <a:pt x="126" y="732"/>
                    </a:cubicBezTo>
                    <a:cubicBezTo>
                      <a:pt x="126" y="730"/>
                      <a:pt x="125" y="728"/>
                      <a:pt x="125" y="726"/>
                    </a:cubicBezTo>
                    <a:cubicBezTo>
                      <a:pt x="125" y="716"/>
                      <a:pt x="125" y="706"/>
                      <a:pt x="125" y="696"/>
                    </a:cubicBezTo>
                    <a:cubicBezTo>
                      <a:pt x="125" y="658"/>
                      <a:pt x="124" y="619"/>
                      <a:pt x="124" y="581"/>
                    </a:cubicBezTo>
                    <a:cubicBezTo>
                      <a:pt x="124" y="579"/>
                      <a:pt x="124" y="577"/>
                      <a:pt x="124" y="574"/>
                    </a:cubicBezTo>
                    <a:cubicBezTo>
                      <a:pt x="127" y="574"/>
                      <a:pt x="129" y="574"/>
                      <a:pt x="132" y="574"/>
                    </a:cubicBezTo>
                    <a:cubicBezTo>
                      <a:pt x="131" y="572"/>
                      <a:pt x="131" y="569"/>
                      <a:pt x="130" y="567"/>
                    </a:cubicBezTo>
                    <a:cubicBezTo>
                      <a:pt x="127" y="567"/>
                      <a:pt x="125" y="565"/>
                      <a:pt x="124" y="562"/>
                    </a:cubicBezTo>
                    <a:cubicBezTo>
                      <a:pt x="124" y="535"/>
                      <a:pt x="125" y="508"/>
                      <a:pt x="125" y="481"/>
                    </a:cubicBezTo>
                    <a:cubicBezTo>
                      <a:pt x="125" y="469"/>
                      <a:pt x="124" y="458"/>
                      <a:pt x="124" y="447"/>
                    </a:cubicBezTo>
                    <a:cubicBezTo>
                      <a:pt x="124" y="438"/>
                      <a:pt x="125" y="428"/>
                      <a:pt x="125" y="419"/>
                    </a:cubicBezTo>
                    <a:cubicBezTo>
                      <a:pt x="126" y="400"/>
                      <a:pt x="126" y="382"/>
                      <a:pt x="127" y="363"/>
                    </a:cubicBezTo>
                    <a:cubicBezTo>
                      <a:pt x="128" y="346"/>
                      <a:pt x="129" y="329"/>
                      <a:pt x="130" y="312"/>
                    </a:cubicBezTo>
                    <a:cubicBezTo>
                      <a:pt x="130" y="302"/>
                      <a:pt x="131" y="293"/>
                      <a:pt x="132" y="283"/>
                    </a:cubicBezTo>
                    <a:cubicBezTo>
                      <a:pt x="138" y="282"/>
                      <a:pt x="252" y="281"/>
                      <a:pt x="262" y="283"/>
                    </a:cubicBezTo>
                    <a:cubicBezTo>
                      <a:pt x="262" y="377"/>
                      <a:pt x="262" y="472"/>
                      <a:pt x="262" y="567"/>
                    </a:cubicBezTo>
                    <a:cubicBezTo>
                      <a:pt x="259" y="567"/>
                      <a:pt x="257" y="567"/>
                      <a:pt x="254" y="567"/>
                    </a:cubicBezTo>
                    <a:cubicBezTo>
                      <a:pt x="252" y="567"/>
                      <a:pt x="250" y="566"/>
                      <a:pt x="248" y="566"/>
                    </a:cubicBezTo>
                    <a:cubicBezTo>
                      <a:pt x="219" y="566"/>
                      <a:pt x="191" y="566"/>
                      <a:pt x="162" y="566"/>
                    </a:cubicBezTo>
                    <a:cubicBezTo>
                      <a:pt x="151" y="566"/>
                      <a:pt x="141" y="567"/>
                      <a:pt x="130" y="567"/>
                    </a:cubicBezTo>
                    <a:cubicBezTo>
                      <a:pt x="131" y="569"/>
                      <a:pt x="131" y="572"/>
                      <a:pt x="132" y="574"/>
                    </a:cubicBezTo>
                    <a:cubicBezTo>
                      <a:pt x="135" y="574"/>
                      <a:pt x="139" y="574"/>
                      <a:pt x="143" y="574"/>
                    </a:cubicBezTo>
                    <a:cubicBezTo>
                      <a:pt x="180" y="574"/>
                      <a:pt x="216" y="574"/>
                      <a:pt x="253" y="574"/>
                    </a:cubicBezTo>
                    <a:cubicBezTo>
                      <a:pt x="256" y="574"/>
                      <a:pt x="258" y="574"/>
                      <a:pt x="262" y="574"/>
                    </a:cubicBezTo>
                    <a:cubicBezTo>
                      <a:pt x="262" y="581"/>
                      <a:pt x="263" y="587"/>
                      <a:pt x="263" y="594"/>
                    </a:cubicBezTo>
                    <a:cubicBezTo>
                      <a:pt x="263" y="595"/>
                      <a:pt x="263" y="596"/>
                      <a:pt x="263" y="597"/>
                    </a:cubicBezTo>
                    <a:cubicBezTo>
                      <a:pt x="263" y="604"/>
                      <a:pt x="263" y="611"/>
                      <a:pt x="263" y="619"/>
                    </a:cubicBezTo>
                    <a:cubicBezTo>
                      <a:pt x="263" y="620"/>
                      <a:pt x="263" y="622"/>
                      <a:pt x="263" y="623"/>
                    </a:cubicBezTo>
                    <a:cubicBezTo>
                      <a:pt x="263" y="630"/>
                      <a:pt x="262" y="637"/>
                      <a:pt x="262" y="644"/>
                    </a:cubicBezTo>
                    <a:cubicBezTo>
                      <a:pt x="262" y="674"/>
                      <a:pt x="262" y="703"/>
                      <a:pt x="262" y="732"/>
                    </a:cubicBezTo>
                    <a:cubicBezTo>
                      <a:pt x="220" y="732"/>
                      <a:pt x="178" y="732"/>
                      <a:pt x="136" y="732"/>
                    </a:cubicBezTo>
                    <a:close/>
                    <a:moveTo>
                      <a:pt x="415" y="651"/>
                    </a:moveTo>
                    <a:cubicBezTo>
                      <a:pt x="415" y="677"/>
                      <a:pt x="415" y="703"/>
                      <a:pt x="415" y="729"/>
                    </a:cubicBezTo>
                    <a:cubicBezTo>
                      <a:pt x="415" y="729"/>
                      <a:pt x="415" y="730"/>
                      <a:pt x="414" y="732"/>
                    </a:cubicBezTo>
                    <a:cubicBezTo>
                      <a:pt x="367" y="732"/>
                      <a:pt x="319" y="732"/>
                      <a:pt x="271" y="732"/>
                    </a:cubicBezTo>
                    <a:cubicBezTo>
                      <a:pt x="271" y="730"/>
                      <a:pt x="271" y="728"/>
                      <a:pt x="271" y="726"/>
                    </a:cubicBezTo>
                    <a:cubicBezTo>
                      <a:pt x="271" y="686"/>
                      <a:pt x="271" y="646"/>
                      <a:pt x="271" y="606"/>
                    </a:cubicBezTo>
                    <a:cubicBezTo>
                      <a:pt x="271" y="604"/>
                      <a:pt x="271" y="601"/>
                      <a:pt x="270" y="599"/>
                    </a:cubicBezTo>
                    <a:cubicBezTo>
                      <a:pt x="270" y="596"/>
                      <a:pt x="270" y="593"/>
                      <a:pt x="270" y="589"/>
                    </a:cubicBezTo>
                    <a:cubicBezTo>
                      <a:pt x="271" y="585"/>
                      <a:pt x="271" y="580"/>
                      <a:pt x="272" y="575"/>
                    </a:cubicBezTo>
                    <a:cubicBezTo>
                      <a:pt x="274" y="574"/>
                      <a:pt x="277" y="574"/>
                      <a:pt x="279" y="574"/>
                    </a:cubicBezTo>
                    <a:cubicBezTo>
                      <a:pt x="286" y="574"/>
                      <a:pt x="293" y="574"/>
                      <a:pt x="300" y="574"/>
                    </a:cubicBezTo>
                    <a:cubicBezTo>
                      <a:pt x="301" y="571"/>
                      <a:pt x="302" y="569"/>
                      <a:pt x="304" y="567"/>
                    </a:cubicBezTo>
                    <a:cubicBezTo>
                      <a:pt x="295" y="567"/>
                      <a:pt x="286" y="567"/>
                      <a:pt x="277" y="567"/>
                    </a:cubicBezTo>
                    <a:cubicBezTo>
                      <a:pt x="276" y="566"/>
                      <a:pt x="274" y="566"/>
                      <a:pt x="272" y="566"/>
                    </a:cubicBezTo>
                    <a:cubicBezTo>
                      <a:pt x="271" y="561"/>
                      <a:pt x="270" y="290"/>
                      <a:pt x="272" y="282"/>
                    </a:cubicBezTo>
                    <a:cubicBezTo>
                      <a:pt x="318" y="282"/>
                      <a:pt x="364" y="282"/>
                      <a:pt x="411" y="282"/>
                    </a:cubicBezTo>
                    <a:cubicBezTo>
                      <a:pt x="411" y="287"/>
                      <a:pt x="412" y="291"/>
                      <a:pt x="412" y="295"/>
                    </a:cubicBezTo>
                    <a:cubicBezTo>
                      <a:pt x="413" y="315"/>
                      <a:pt x="414" y="334"/>
                      <a:pt x="414" y="353"/>
                    </a:cubicBezTo>
                    <a:cubicBezTo>
                      <a:pt x="415" y="424"/>
                      <a:pt x="415" y="495"/>
                      <a:pt x="416" y="566"/>
                    </a:cubicBezTo>
                    <a:cubicBezTo>
                      <a:pt x="382" y="566"/>
                      <a:pt x="348" y="566"/>
                      <a:pt x="314" y="567"/>
                    </a:cubicBezTo>
                    <a:cubicBezTo>
                      <a:pt x="311" y="567"/>
                      <a:pt x="307" y="567"/>
                      <a:pt x="304" y="567"/>
                    </a:cubicBezTo>
                    <a:cubicBezTo>
                      <a:pt x="302" y="569"/>
                      <a:pt x="301" y="571"/>
                      <a:pt x="300" y="574"/>
                    </a:cubicBezTo>
                    <a:cubicBezTo>
                      <a:pt x="301" y="574"/>
                      <a:pt x="302" y="575"/>
                      <a:pt x="303" y="575"/>
                    </a:cubicBezTo>
                    <a:cubicBezTo>
                      <a:pt x="306" y="575"/>
                      <a:pt x="309" y="575"/>
                      <a:pt x="312" y="575"/>
                    </a:cubicBezTo>
                    <a:cubicBezTo>
                      <a:pt x="344" y="575"/>
                      <a:pt x="375" y="575"/>
                      <a:pt x="406" y="575"/>
                    </a:cubicBezTo>
                    <a:cubicBezTo>
                      <a:pt x="408" y="575"/>
                      <a:pt x="411" y="574"/>
                      <a:pt x="414" y="574"/>
                    </a:cubicBezTo>
                    <a:cubicBezTo>
                      <a:pt x="414" y="574"/>
                      <a:pt x="414" y="574"/>
                      <a:pt x="414" y="574"/>
                    </a:cubicBezTo>
                    <a:cubicBezTo>
                      <a:pt x="415" y="576"/>
                      <a:pt x="415" y="579"/>
                      <a:pt x="416" y="581"/>
                    </a:cubicBezTo>
                    <a:cubicBezTo>
                      <a:pt x="416" y="587"/>
                      <a:pt x="416" y="593"/>
                      <a:pt x="416" y="599"/>
                    </a:cubicBezTo>
                    <a:cubicBezTo>
                      <a:pt x="416" y="616"/>
                      <a:pt x="416" y="633"/>
                      <a:pt x="415" y="651"/>
                    </a:cubicBezTo>
                    <a:close/>
                    <a:moveTo>
                      <a:pt x="524" y="732"/>
                    </a:moveTo>
                    <a:cubicBezTo>
                      <a:pt x="491" y="732"/>
                      <a:pt x="458" y="732"/>
                      <a:pt x="424" y="732"/>
                    </a:cubicBezTo>
                    <a:cubicBezTo>
                      <a:pt x="424" y="730"/>
                      <a:pt x="423" y="728"/>
                      <a:pt x="423" y="726"/>
                    </a:cubicBezTo>
                    <a:cubicBezTo>
                      <a:pt x="423" y="691"/>
                      <a:pt x="423" y="655"/>
                      <a:pt x="423" y="620"/>
                    </a:cubicBezTo>
                    <a:cubicBezTo>
                      <a:pt x="423" y="617"/>
                      <a:pt x="423" y="614"/>
                      <a:pt x="423" y="611"/>
                    </a:cubicBezTo>
                    <a:cubicBezTo>
                      <a:pt x="424" y="607"/>
                      <a:pt x="424" y="602"/>
                      <a:pt x="424" y="598"/>
                    </a:cubicBezTo>
                    <a:cubicBezTo>
                      <a:pt x="424" y="591"/>
                      <a:pt x="424" y="585"/>
                      <a:pt x="423" y="578"/>
                    </a:cubicBezTo>
                    <a:cubicBezTo>
                      <a:pt x="424" y="578"/>
                      <a:pt x="424" y="578"/>
                      <a:pt x="424" y="578"/>
                    </a:cubicBezTo>
                    <a:cubicBezTo>
                      <a:pt x="424" y="578"/>
                      <a:pt x="424" y="578"/>
                      <a:pt x="423" y="578"/>
                    </a:cubicBezTo>
                    <a:cubicBezTo>
                      <a:pt x="424" y="577"/>
                      <a:pt x="425" y="575"/>
                      <a:pt x="426" y="574"/>
                    </a:cubicBezTo>
                    <a:cubicBezTo>
                      <a:pt x="455" y="574"/>
                      <a:pt x="484" y="574"/>
                      <a:pt x="512" y="574"/>
                    </a:cubicBezTo>
                    <a:cubicBezTo>
                      <a:pt x="516" y="574"/>
                      <a:pt x="521" y="574"/>
                      <a:pt x="526" y="574"/>
                    </a:cubicBezTo>
                    <a:cubicBezTo>
                      <a:pt x="525" y="627"/>
                      <a:pt x="525" y="679"/>
                      <a:pt x="524" y="732"/>
                    </a:cubicBezTo>
                    <a:close/>
                    <a:moveTo>
                      <a:pt x="526" y="562"/>
                    </a:moveTo>
                    <a:cubicBezTo>
                      <a:pt x="526" y="563"/>
                      <a:pt x="526" y="564"/>
                      <a:pt x="526" y="566"/>
                    </a:cubicBezTo>
                    <a:cubicBezTo>
                      <a:pt x="492" y="566"/>
                      <a:pt x="458" y="566"/>
                      <a:pt x="425" y="566"/>
                    </a:cubicBezTo>
                    <a:cubicBezTo>
                      <a:pt x="424" y="565"/>
                      <a:pt x="424" y="563"/>
                      <a:pt x="424" y="562"/>
                    </a:cubicBezTo>
                    <a:cubicBezTo>
                      <a:pt x="424" y="561"/>
                      <a:pt x="424" y="560"/>
                      <a:pt x="424" y="558"/>
                    </a:cubicBezTo>
                    <a:cubicBezTo>
                      <a:pt x="424" y="556"/>
                      <a:pt x="424" y="554"/>
                      <a:pt x="424" y="551"/>
                    </a:cubicBezTo>
                    <a:cubicBezTo>
                      <a:pt x="424" y="543"/>
                      <a:pt x="424" y="534"/>
                      <a:pt x="424" y="526"/>
                    </a:cubicBezTo>
                    <a:cubicBezTo>
                      <a:pt x="424" y="518"/>
                      <a:pt x="424" y="509"/>
                      <a:pt x="425" y="500"/>
                    </a:cubicBezTo>
                    <a:cubicBezTo>
                      <a:pt x="425" y="488"/>
                      <a:pt x="425" y="476"/>
                      <a:pt x="425" y="464"/>
                    </a:cubicBezTo>
                    <a:cubicBezTo>
                      <a:pt x="424" y="440"/>
                      <a:pt x="425" y="416"/>
                      <a:pt x="424" y="392"/>
                    </a:cubicBezTo>
                    <a:cubicBezTo>
                      <a:pt x="424" y="372"/>
                      <a:pt x="423" y="352"/>
                      <a:pt x="423" y="333"/>
                    </a:cubicBezTo>
                    <a:cubicBezTo>
                      <a:pt x="422" y="319"/>
                      <a:pt x="421" y="305"/>
                      <a:pt x="420" y="291"/>
                    </a:cubicBezTo>
                    <a:cubicBezTo>
                      <a:pt x="420" y="288"/>
                      <a:pt x="420" y="286"/>
                      <a:pt x="420" y="283"/>
                    </a:cubicBezTo>
                    <a:cubicBezTo>
                      <a:pt x="426" y="282"/>
                      <a:pt x="509" y="281"/>
                      <a:pt x="518" y="283"/>
                    </a:cubicBezTo>
                    <a:cubicBezTo>
                      <a:pt x="519" y="292"/>
                      <a:pt x="521" y="302"/>
                      <a:pt x="521" y="311"/>
                    </a:cubicBezTo>
                    <a:cubicBezTo>
                      <a:pt x="522" y="322"/>
                      <a:pt x="523" y="332"/>
                      <a:pt x="523" y="343"/>
                    </a:cubicBezTo>
                    <a:cubicBezTo>
                      <a:pt x="523" y="344"/>
                      <a:pt x="524" y="344"/>
                      <a:pt x="524" y="345"/>
                    </a:cubicBezTo>
                    <a:cubicBezTo>
                      <a:pt x="524" y="346"/>
                      <a:pt x="524" y="347"/>
                      <a:pt x="524" y="348"/>
                    </a:cubicBezTo>
                    <a:cubicBezTo>
                      <a:pt x="524" y="349"/>
                      <a:pt x="524" y="350"/>
                      <a:pt x="524" y="352"/>
                    </a:cubicBezTo>
                    <a:cubicBezTo>
                      <a:pt x="525" y="354"/>
                      <a:pt x="525" y="356"/>
                      <a:pt x="525" y="358"/>
                    </a:cubicBezTo>
                    <a:cubicBezTo>
                      <a:pt x="525" y="366"/>
                      <a:pt x="526" y="373"/>
                      <a:pt x="526" y="381"/>
                    </a:cubicBezTo>
                    <a:cubicBezTo>
                      <a:pt x="526" y="397"/>
                      <a:pt x="526" y="412"/>
                      <a:pt x="526" y="428"/>
                    </a:cubicBezTo>
                    <a:cubicBezTo>
                      <a:pt x="527" y="453"/>
                      <a:pt x="527" y="478"/>
                      <a:pt x="527" y="504"/>
                    </a:cubicBezTo>
                    <a:cubicBezTo>
                      <a:pt x="527" y="523"/>
                      <a:pt x="527" y="542"/>
                      <a:pt x="526" y="562"/>
                    </a:cubicBezTo>
                    <a:close/>
                    <a:moveTo>
                      <a:pt x="537" y="377"/>
                    </a:moveTo>
                    <a:cubicBezTo>
                      <a:pt x="536" y="373"/>
                      <a:pt x="536" y="369"/>
                      <a:pt x="535" y="365"/>
                    </a:cubicBezTo>
                    <a:cubicBezTo>
                      <a:pt x="535" y="362"/>
                      <a:pt x="535" y="358"/>
                      <a:pt x="535" y="355"/>
                    </a:cubicBezTo>
                    <a:cubicBezTo>
                      <a:pt x="534" y="341"/>
                      <a:pt x="533" y="328"/>
                      <a:pt x="533" y="314"/>
                    </a:cubicBezTo>
                    <a:cubicBezTo>
                      <a:pt x="532" y="305"/>
                      <a:pt x="531" y="295"/>
                      <a:pt x="530" y="286"/>
                    </a:cubicBezTo>
                    <a:cubicBezTo>
                      <a:pt x="530" y="284"/>
                      <a:pt x="530" y="283"/>
                      <a:pt x="530" y="282"/>
                    </a:cubicBezTo>
                    <a:cubicBezTo>
                      <a:pt x="531" y="282"/>
                      <a:pt x="531" y="282"/>
                      <a:pt x="531" y="282"/>
                    </a:cubicBezTo>
                    <a:cubicBezTo>
                      <a:pt x="544" y="282"/>
                      <a:pt x="558" y="282"/>
                      <a:pt x="572" y="283"/>
                    </a:cubicBezTo>
                    <a:cubicBezTo>
                      <a:pt x="572" y="287"/>
                      <a:pt x="572" y="290"/>
                      <a:pt x="572" y="293"/>
                    </a:cubicBezTo>
                    <a:cubicBezTo>
                      <a:pt x="572" y="307"/>
                      <a:pt x="572" y="320"/>
                      <a:pt x="573" y="333"/>
                    </a:cubicBezTo>
                    <a:cubicBezTo>
                      <a:pt x="573" y="336"/>
                      <a:pt x="573" y="338"/>
                      <a:pt x="573" y="341"/>
                    </a:cubicBezTo>
                    <a:cubicBezTo>
                      <a:pt x="572" y="345"/>
                      <a:pt x="572" y="349"/>
                      <a:pt x="572" y="353"/>
                    </a:cubicBezTo>
                    <a:cubicBezTo>
                      <a:pt x="572" y="424"/>
                      <a:pt x="572" y="495"/>
                      <a:pt x="572" y="566"/>
                    </a:cubicBezTo>
                    <a:cubicBezTo>
                      <a:pt x="561" y="566"/>
                      <a:pt x="549" y="566"/>
                      <a:pt x="537" y="566"/>
                    </a:cubicBezTo>
                    <a:cubicBezTo>
                      <a:pt x="537" y="560"/>
                      <a:pt x="537" y="555"/>
                      <a:pt x="537" y="550"/>
                    </a:cubicBezTo>
                    <a:cubicBezTo>
                      <a:pt x="537" y="515"/>
                      <a:pt x="538" y="481"/>
                      <a:pt x="538" y="446"/>
                    </a:cubicBezTo>
                    <a:cubicBezTo>
                      <a:pt x="538" y="423"/>
                      <a:pt x="537" y="400"/>
                      <a:pt x="537" y="377"/>
                    </a:cubicBezTo>
                    <a:close/>
                  </a:path>
                </a:pathLst>
              </a:custGeom>
              <a:solidFill>
                <a:srgbClr val="406A9E"/>
              </a:solidFill>
              <a:ln>
                <a:solidFill>
                  <a:srgbClr val="406A9E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2" name="Freeform 6"/>
              <p:cNvSpPr>
                <a:spLocks/>
              </p:cNvSpPr>
              <p:nvPr/>
            </p:nvSpPr>
            <p:spPr bwMode="auto">
              <a:xfrm>
                <a:off x="4501869" y="1497462"/>
                <a:ext cx="7080" cy="9912"/>
              </a:xfrm>
              <a:custGeom>
                <a:avLst/>
                <a:gdLst>
                  <a:gd name="T0" fmla="*/ 1 w 2"/>
                  <a:gd name="T1" fmla="*/ 0 h 3"/>
                  <a:gd name="T2" fmla="*/ 2 w 2"/>
                  <a:gd name="T3" fmla="*/ 3 h 3"/>
                  <a:gd name="T4" fmla="*/ 0 w 2"/>
                  <a:gd name="T5" fmla="*/ 1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1"/>
                      <a:pt x="2" y="2"/>
                      <a:pt x="2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32BA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3" name="Freeform 7"/>
              <p:cNvSpPr>
                <a:spLocks/>
              </p:cNvSpPr>
              <p:nvPr/>
            </p:nvSpPr>
            <p:spPr bwMode="auto">
              <a:xfrm>
                <a:off x="4374429" y="1885444"/>
                <a:ext cx="2832" cy="7080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32BA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4" name="Freeform 8"/>
              <p:cNvSpPr>
                <a:spLocks/>
              </p:cNvSpPr>
              <p:nvPr/>
            </p:nvSpPr>
            <p:spPr bwMode="auto">
              <a:xfrm>
                <a:off x="4276726" y="1289310"/>
                <a:ext cx="536663" cy="858093"/>
              </a:xfrm>
              <a:custGeom>
                <a:avLst/>
                <a:gdLst>
                  <a:gd name="T0" fmla="*/ 68 w 160"/>
                  <a:gd name="T1" fmla="*/ 62 h 256"/>
                  <a:gd name="T2" fmla="*/ 47 w 160"/>
                  <a:gd name="T3" fmla="*/ 23 h 256"/>
                  <a:gd name="T4" fmla="*/ 44 w 160"/>
                  <a:gd name="T5" fmla="*/ 4 h 256"/>
                  <a:gd name="T6" fmla="*/ 57 w 160"/>
                  <a:gd name="T7" fmla="*/ 3 h 256"/>
                  <a:gd name="T8" fmla="*/ 69 w 160"/>
                  <a:gd name="T9" fmla="*/ 11 h 256"/>
                  <a:gd name="T10" fmla="*/ 128 w 160"/>
                  <a:gd name="T11" fmla="*/ 73 h 256"/>
                  <a:gd name="T12" fmla="*/ 158 w 160"/>
                  <a:gd name="T13" fmla="*/ 146 h 256"/>
                  <a:gd name="T14" fmla="*/ 154 w 160"/>
                  <a:gd name="T15" fmla="*/ 191 h 256"/>
                  <a:gd name="T16" fmla="*/ 146 w 160"/>
                  <a:gd name="T17" fmla="*/ 217 h 256"/>
                  <a:gd name="T18" fmla="*/ 141 w 160"/>
                  <a:gd name="T19" fmla="*/ 220 h 256"/>
                  <a:gd name="T20" fmla="*/ 98 w 160"/>
                  <a:gd name="T21" fmla="*/ 256 h 256"/>
                  <a:gd name="T22" fmla="*/ 58 w 160"/>
                  <a:gd name="T23" fmla="*/ 238 h 256"/>
                  <a:gd name="T24" fmla="*/ 24 w 160"/>
                  <a:gd name="T25" fmla="*/ 213 h 256"/>
                  <a:gd name="T26" fmla="*/ 7 w 160"/>
                  <a:gd name="T27" fmla="*/ 192 h 256"/>
                  <a:gd name="T28" fmla="*/ 3 w 160"/>
                  <a:gd name="T29" fmla="*/ 184 h 256"/>
                  <a:gd name="T30" fmla="*/ 11 w 160"/>
                  <a:gd name="T31" fmla="*/ 173 h 256"/>
                  <a:gd name="T32" fmla="*/ 23 w 160"/>
                  <a:gd name="T33" fmla="*/ 177 h 256"/>
                  <a:gd name="T34" fmla="*/ 29 w 160"/>
                  <a:gd name="T35" fmla="*/ 179 h 256"/>
                  <a:gd name="T36" fmla="*/ 30 w 160"/>
                  <a:gd name="T37" fmla="*/ 180 h 256"/>
                  <a:gd name="T38" fmla="*/ 30 w 160"/>
                  <a:gd name="T39" fmla="*/ 178 h 256"/>
                  <a:gd name="T40" fmla="*/ 15 w 160"/>
                  <a:gd name="T41" fmla="*/ 162 h 256"/>
                  <a:gd name="T42" fmla="*/ 7 w 160"/>
                  <a:gd name="T43" fmla="*/ 151 h 256"/>
                  <a:gd name="T44" fmla="*/ 11 w 160"/>
                  <a:gd name="T45" fmla="*/ 142 h 256"/>
                  <a:gd name="T46" fmla="*/ 24 w 160"/>
                  <a:gd name="T47" fmla="*/ 143 h 256"/>
                  <a:gd name="T48" fmla="*/ 35 w 160"/>
                  <a:gd name="T49" fmla="*/ 145 h 256"/>
                  <a:gd name="T50" fmla="*/ 33 w 160"/>
                  <a:gd name="T51" fmla="*/ 135 h 256"/>
                  <a:gd name="T52" fmla="*/ 17 w 160"/>
                  <a:gd name="T53" fmla="*/ 110 h 256"/>
                  <a:gd name="T54" fmla="*/ 11 w 160"/>
                  <a:gd name="T55" fmla="*/ 89 h 256"/>
                  <a:gd name="T56" fmla="*/ 12 w 160"/>
                  <a:gd name="T57" fmla="*/ 85 h 256"/>
                  <a:gd name="T58" fmla="*/ 21 w 160"/>
                  <a:gd name="T59" fmla="*/ 81 h 256"/>
                  <a:gd name="T60" fmla="*/ 32 w 160"/>
                  <a:gd name="T61" fmla="*/ 88 h 256"/>
                  <a:gd name="T62" fmla="*/ 36 w 160"/>
                  <a:gd name="T63" fmla="*/ 89 h 256"/>
                  <a:gd name="T64" fmla="*/ 28 w 160"/>
                  <a:gd name="T65" fmla="*/ 71 h 256"/>
                  <a:gd name="T66" fmla="*/ 16 w 160"/>
                  <a:gd name="T67" fmla="*/ 38 h 256"/>
                  <a:gd name="T68" fmla="*/ 16 w 160"/>
                  <a:gd name="T69" fmla="*/ 37 h 256"/>
                  <a:gd name="T70" fmla="*/ 19 w 160"/>
                  <a:gd name="T71" fmla="*/ 25 h 256"/>
                  <a:gd name="T72" fmla="*/ 29 w 160"/>
                  <a:gd name="T73" fmla="*/ 27 h 256"/>
                  <a:gd name="T74" fmla="*/ 40 w 160"/>
                  <a:gd name="T75" fmla="*/ 36 h 256"/>
                  <a:gd name="T76" fmla="*/ 63 w 160"/>
                  <a:gd name="T77" fmla="*/ 60 h 256"/>
                  <a:gd name="T78" fmla="*/ 67 w 160"/>
                  <a:gd name="T79" fmla="*/ 63 h 256"/>
                  <a:gd name="T80" fmla="*/ 69 w 160"/>
                  <a:gd name="T81" fmla="*/ 65 h 256"/>
                  <a:gd name="T82" fmla="*/ 68 w 160"/>
                  <a:gd name="T83" fmla="*/ 62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60" h="256">
                    <a:moveTo>
                      <a:pt x="68" y="62"/>
                    </a:moveTo>
                    <a:cubicBezTo>
                      <a:pt x="61" y="49"/>
                      <a:pt x="54" y="36"/>
                      <a:pt x="47" y="23"/>
                    </a:cubicBezTo>
                    <a:cubicBezTo>
                      <a:pt x="44" y="17"/>
                      <a:pt x="42" y="11"/>
                      <a:pt x="44" y="4"/>
                    </a:cubicBezTo>
                    <a:cubicBezTo>
                      <a:pt x="48" y="0"/>
                      <a:pt x="52" y="2"/>
                      <a:pt x="57" y="3"/>
                    </a:cubicBezTo>
                    <a:cubicBezTo>
                      <a:pt x="61" y="5"/>
                      <a:pt x="65" y="8"/>
                      <a:pt x="69" y="11"/>
                    </a:cubicBezTo>
                    <a:cubicBezTo>
                      <a:pt x="92" y="28"/>
                      <a:pt x="111" y="50"/>
                      <a:pt x="128" y="73"/>
                    </a:cubicBezTo>
                    <a:cubicBezTo>
                      <a:pt x="143" y="95"/>
                      <a:pt x="154" y="119"/>
                      <a:pt x="158" y="146"/>
                    </a:cubicBezTo>
                    <a:cubicBezTo>
                      <a:pt x="160" y="161"/>
                      <a:pt x="158" y="176"/>
                      <a:pt x="154" y="191"/>
                    </a:cubicBezTo>
                    <a:cubicBezTo>
                      <a:pt x="151" y="200"/>
                      <a:pt x="149" y="208"/>
                      <a:pt x="146" y="217"/>
                    </a:cubicBezTo>
                    <a:cubicBezTo>
                      <a:pt x="144" y="218"/>
                      <a:pt x="143" y="219"/>
                      <a:pt x="141" y="220"/>
                    </a:cubicBezTo>
                    <a:cubicBezTo>
                      <a:pt x="127" y="232"/>
                      <a:pt x="112" y="244"/>
                      <a:pt x="98" y="256"/>
                    </a:cubicBezTo>
                    <a:cubicBezTo>
                      <a:pt x="85" y="248"/>
                      <a:pt x="72" y="243"/>
                      <a:pt x="58" y="238"/>
                    </a:cubicBezTo>
                    <a:cubicBezTo>
                      <a:pt x="44" y="233"/>
                      <a:pt x="33" y="225"/>
                      <a:pt x="24" y="213"/>
                    </a:cubicBezTo>
                    <a:cubicBezTo>
                      <a:pt x="18" y="206"/>
                      <a:pt x="13" y="199"/>
                      <a:pt x="7" y="192"/>
                    </a:cubicBezTo>
                    <a:cubicBezTo>
                      <a:pt x="5" y="190"/>
                      <a:pt x="4" y="187"/>
                      <a:pt x="3" y="184"/>
                    </a:cubicBezTo>
                    <a:cubicBezTo>
                      <a:pt x="0" y="178"/>
                      <a:pt x="4" y="172"/>
                      <a:pt x="11" y="173"/>
                    </a:cubicBezTo>
                    <a:cubicBezTo>
                      <a:pt x="15" y="174"/>
                      <a:pt x="19" y="175"/>
                      <a:pt x="23" y="177"/>
                    </a:cubicBezTo>
                    <a:cubicBezTo>
                      <a:pt x="25" y="177"/>
                      <a:pt x="27" y="178"/>
                      <a:pt x="29" y="179"/>
                    </a:cubicBezTo>
                    <a:cubicBezTo>
                      <a:pt x="30" y="180"/>
                      <a:pt x="30" y="180"/>
                      <a:pt x="30" y="180"/>
                    </a:cubicBezTo>
                    <a:cubicBezTo>
                      <a:pt x="30" y="179"/>
                      <a:pt x="30" y="179"/>
                      <a:pt x="30" y="178"/>
                    </a:cubicBezTo>
                    <a:cubicBezTo>
                      <a:pt x="25" y="173"/>
                      <a:pt x="20" y="167"/>
                      <a:pt x="15" y="162"/>
                    </a:cubicBezTo>
                    <a:cubicBezTo>
                      <a:pt x="12" y="158"/>
                      <a:pt x="9" y="155"/>
                      <a:pt x="7" y="151"/>
                    </a:cubicBezTo>
                    <a:cubicBezTo>
                      <a:pt x="5" y="147"/>
                      <a:pt x="7" y="144"/>
                      <a:pt x="11" y="142"/>
                    </a:cubicBezTo>
                    <a:cubicBezTo>
                      <a:pt x="15" y="141"/>
                      <a:pt x="20" y="142"/>
                      <a:pt x="24" y="143"/>
                    </a:cubicBezTo>
                    <a:cubicBezTo>
                      <a:pt x="27" y="144"/>
                      <a:pt x="31" y="147"/>
                      <a:pt x="35" y="145"/>
                    </a:cubicBezTo>
                    <a:cubicBezTo>
                      <a:pt x="37" y="141"/>
                      <a:pt x="34" y="138"/>
                      <a:pt x="33" y="135"/>
                    </a:cubicBezTo>
                    <a:cubicBezTo>
                      <a:pt x="27" y="127"/>
                      <a:pt x="22" y="118"/>
                      <a:pt x="17" y="110"/>
                    </a:cubicBezTo>
                    <a:cubicBezTo>
                      <a:pt x="13" y="103"/>
                      <a:pt x="10" y="97"/>
                      <a:pt x="11" y="89"/>
                    </a:cubicBezTo>
                    <a:cubicBezTo>
                      <a:pt x="11" y="88"/>
                      <a:pt x="11" y="86"/>
                      <a:pt x="12" y="85"/>
                    </a:cubicBezTo>
                    <a:cubicBezTo>
                      <a:pt x="13" y="79"/>
                      <a:pt x="16" y="78"/>
                      <a:pt x="21" y="81"/>
                    </a:cubicBezTo>
                    <a:cubicBezTo>
                      <a:pt x="25" y="82"/>
                      <a:pt x="28" y="85"/>
                      <a:pt x="32" y="88"/>
                    </a:cubicBezTo>
                    <a:cubicBezTo>
                      <a:pt x="33" y="88"/>
                      <a:pt x="34" y="89"/>
                      <a:pt x="36" y="89"/>
                    </a:cubicBezTo>
                    <a:cubicBezTo>
                      <a:pt x="33" y="83"/>
                      <a:pt x="30" y="77"/>
                      <a:pt x="28" y="71"/>
                    </a:cubicBezTo>
                    <a:cubicBezTo>
                      <a:pt x="24" y="60"/>
                      <a:pt x="20" y="49"/>
                      <a:pt x="16" y="38"/>
                    </a:cubicBezTo>
                    <a:cubicBezTo>
                      <a:pt x="16" y="38"/>
                      <a:pt x="16" y="37"/>
                      <a:pt x="16" y="37"/>
                    </a:cubicBezTo>
                    <a:cubicBezTo>
                      <a:pt x="16" y="33"/>
                      <a:pt x="15" y="28"/>
                      <a:pt x="19" y="25"/>
                    </a:cubicBezTo>
                    <a:cubicBezTo>
                      <a:pt x="22" y="22"/>
                      <a:pt x="26" y="25"/>
                      <a:pt x="29" y="27"/>
                    </a:cubicBezTo>
                    <a:cubicBezTo>
                      <a:pt x="33" y="29"/>
                      <a:pt x="37" y="32"/>
                      <a:pt x="40" y="36"/>
                    </a:cubicBezTo>
                    <a:cubicBezTo>
                      <a:pt x="48" y="44"/>
                      <a:pt x="56" y="52"/>
                      <a:pt x="63" y="60"/>
                    </a:cubicBezTo>
                    <a:cubicBezTo>
                      <a:pt x="64" y="61"/>
                      <a:pt x="66" y="62"/>
                      <a:pt x="67" y="63"/>
                    </a:cubicBezTo>
                    <a:cubicBezTo>
                      <a:pt x="68" y="64"/>
                      <a:pt x="68" y="64"/>
                      <a:pt x="69" y="65"/>
                    </a:cubicBezTo>
                    <a:cubicBezTo>
                      <a:pt x="69" y="64"/>
                      <a:pt x="68" y="63"/>
                      <a:pt x="68" y="62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5" name="Freeform 9"/>
              <p:cNvSpPr>
                <a:spLocks/>
              </p:cNvSpPr>
              <p:nvPr/>
            </p:nvSpPr>
            <p:spPr bwMode="auto">
              <a:xfrm>
                <a:off x="5173050" y="2682586"/>
                <a:ext cx="828358" cy="534333"/>
              </a:xfrm>
              <a:custGeom>
                <a:avLst/>
                <a:gdLst>
                  <a:gd name="T0" fmla="*/ 46 w 247"/>
                  <a:gd name="T1" fmla="*/ 6 h 160"/>
                  <a:gd name="T2" fmla="*/ 70 w 247"/>
                  <a:gd name="T3" fmla="*/ 4 h 160"/>
                  <a:gd name="T4" fmla="*/ 112 w 247"/>
                  <a:gd name="T5" fmla="*/ 3 h 160"/>
                  <a:gd name="T6" fmla="*/ 177 w 247"/>
                  <a:gd name="T7" fmla="*/ 36 h 160"/>
                  <a:gd name="T8" fmla="*/ 236 w 247"/>
                  <a:gd name="T9" fmla="*/ 104 h 160"/>
                  <a:gd name="T10" fmla="*/ 246 w 247"/>
                  <a:gd name="T11" fmla="*/ 127 h 160"/>
                  <a:gd name="T12" fmla="*/ 247 w 247"/>
                  <a:gd name="T13" fmla="*/ 132 h 160"/>
                  <a:gd name="T14" fmla="*/ 239 w 247"/>
                  <a:gd name="T15" fmla="*/ 138 h 160"/>
                  <a:gd name="T16" fmla="*/ 225 w 247"/>
                  <a:gd name="T17" fmla="*/ 132 h 160"/>
                  <a:gd name="T18" fmla="*/ 197 w 247"/>
                  <a:gd name="T19" fmla="*/ 112 h 160"/>
                  <a:gd name="T20" fmla="*/ 191 w 247"/>
                  <a:gd name="T21" fmla="*/ 108 h 160"/>
                  <a:gd name="T22" fmla="*/ 184 w 247"/>
                  <a:gd name="T23" fmla="*/ 100 h 160"/>
                  <a:gd name="T24" fmla="*/ 183 w 247"/>
                  <a:gd name="T25" fmla="*/ 101 h 160"/>
                  <a:gd name="T26" fmla="*/ 190 w 247"/>
                  <a:gd name="T27" fmla="*/ 109 h 160"/>
                  <a:gd name="T28" fmla="*/ 199 w 247"/>
                  <a:gd name="T29" fmla="*/ 121 h 160"/>
                  <a:gd name="T30" fmla="*/ 192 w 247"/>
                  <a:gd name="T31" fmla="*/ 126 h 160"/>
                  <a:gd name="T32" fmla="*/ 188 w 247"/>
                  <a:gd name="T33" fmla="*/ 135 h 160"/>
                  <a:gd name="T34" fmla="*/ 186 w 247"/>
                  <a:gd name="T35" fmla="*/ 139 h 160"/>
                  <a:gd name="T36" fmla="*/ 186 w 247"/>
                  <a:gd name="T37" fmla="*/ 139 h 160"/>
                  <a:gd name="T38" fmla="*/ 183 w 247"/>
                  <a:gd name="T39" fmla="*/ 139 h 160"/>
                  <a:gd name="T40" fmla="*/ 174 w 247"/>
                  <a:gd name="T41" fmla="*/ 137 h 160"/>
                  <a:gd name="T42" fmla="*/ 172 w 247"/>
                  <a:gd name="T43" fmla="*/ 142 h 160"/>
                  <a:gd name="T44" fmla="*/ 162 w 247"/>
                  <a:gd name="T45" fmla="*/ 136 h 160"/>
                  <a:gd name="T46" fmla="*/ 157 w 247"/>
                  <a:gd name="T47" fmla="*/ 133 h 160"/>
                  <a:gd name="T48" fmla="*/ 163 w 247"/>
                  <a:gd name="T49" fmla="*/ 145 h 160"/>
                  <a:gd name="T50" fmla="*/ 165 w 247"/>
                  <a:gd name="T51" fmla="*/ 152 h 160"/>
                  <a:gd name="T52" fmla="*/ 162 w 247"/>
                  <a:gd name="T53" fmla="*/ 158 h 160"/>
                  <a:gd name="T54" fmla="*/ 144 w 247"/>
                  <a:gd name="T55" fmla="*/ 155 h 160"/>
                  <a:gd name="T56" fmla="*/ 123 w 247"/>
                  <a:gd name="T57" fmla="*/ 140 h 160"/>
                  <a:gd name="T58" fmla="*/ 111 w 247"/>
                  <a:gd name="T59" fmla="*/ 130 h 160"/>
                  <a:gd name="T60" fmla="*/ 105 w 247"/>
                  <a:gd name="T61" fmla="*/ 125 h 160"/>
                  <a:gd name="T62" fmla="*/ 103 w 247"/>
                  <a:gd name="T63" fmla="*/ 134 h 160"/>
                  <a:gd name="T64" fmla="*/ 103 w 247"/>
                  <a:gd name="T65" fmla="*/ 149 h 160"/>
                  <a:gd name="T66" fmla="*/ 93 w 247"/>
                  <a:gd name="T67" fmla="*/ 153 h 160"/>
                  <a:gd name="T68" fmla="*/ 75 w 247"/>
                  <a:gd name="T69" fmla="*/ 133 h 160"/>
                  <a:gd name="T70" fmla="*/ 67 w 247"/>
                  <a:gd name="T71" fmla="*/ 123 h 160"/>
                  <a:gd name="T72" fmla="*/ 71 w 247"/>
                  <a:gd name="T73" fmla="*/ 141 h 160"/>
                  <a:gd name="T74" fmla="*/ 71 w 247"/>
                  <a:gd name="T75" fmla="*/ 146 h 160"/>
                  <a:gd name="T76" fmla="*/ 66 w 247"/>
                  <a:gd name="T77" fmla="*/ 154 h 160"/>
                  <a:gd name="T78" fmla="*/ 58 w 247"/>
                  <a:gd name="T79" fmla="*/ 151 h 160"/>
                  <a:gd name="T80" fmla="*/ 25 w 247"/>
                  <a:gd name="T81" fmla="*/ 117 h 160"/>
                  <a:gd name="T82" fmla="*/ 14 w 247"/>
                  <a:gd name="T83" fmla="*/ 90 h 160"/>
                  <a:gd name="T84" fmla="*/ 3 w 247"/>
                  <a:gd name="T85" fmla="*/ 51 h 160"/>
                  <a:gd name="T86" fmla="*/ 0 w 247"/>
                  <a:gd name="T87" fmla="*/ 45 h 160"/>
                  <a:gd name="T88" fmla="*/ 6 w 247"/>
                  <a:gd name="T89" fmla="*/ 39 h 160"/>
                  <a:gd name="T90" fmla="*/ 30 w 247"/>
                  <a:gd name="T91" fmla="*/ 18 h 160"/>
                  <a:gd name="T92" fmla="*/ 46 w 247"/>
                  <a:gd name="T93" fmla="*/ 6 h 160"/>
                  <a:gd name="connsiteX0" fmla="*/ 1862 w 10000"/>
                  <a:gd name="connsiteY0" fmla="*/ 297 h 9859"/>
                  <a:gd name="connsiteX1" fmla="*/ 2834 w 10000"/>
                  <a:gd name="connsiteY1" fmla="*/ 172 h 9859"/>
                  <a:gd name="connsiteX2" fmla="*/ 4534 w 10000"/>
                  <a:gd name="connsiteY2" fmla="*/ 110 h 9859"/>
                  <a:gd name="connsiteX3" fmla="*/ 7166 w 10000"/>
                  <a:gd name="connsiteY3" fmla="*/ 2172 h 9859"/>
                  <a:gd name="connsiteX4" fmla="*/ 9555 w 10000"/>
                  <a:gd name="connsiteY4" fmla="*/ 6422 h 9859"/>
                  <a:gd name="connsiteX5" fmla="*/ 9960 w 10000"/>
                  <a:gd name="connsiteY5" fmla="*/ 7860 h 9859"/>
                  <a:gd name="connsiteX6" fmla="*/ 10000 w 10000"/>
                  <a:gd name="connsiteY6" fmla="*/ 8172 h 9859"/>
                  <a:gd name="connsiteX7" fmla="*/ 9676 w 10000"/>
                  <a:gd name="connsiteY7" fmla="*/ 8547 h 9859"/>
                  <a:gd name="connsiteX8" fmla="*/ 9109 w 10000"/>
                  <a:gd name="connsiteY8" fmla="*/ 8172 h 9859"/>
                  <a:gd name="connsiteX9" fmla="*/ 7976 w 10000"/>
                  <a:gd name="connsiteY9" fmla="*/ 6922 h 9859"/>
                  <a:gd name="connsiteX10" fmla="*/ 7733 w 10000"/>
                  <a:gd name="connsiteY10" fmla="*/ 6672 h 9859"/>
                  <a:gd name="connsiteX11" fmla="*/ 7449 w 10000"/>
                  <a:gd name="connsiteY11" fmla="*/ 6172 h 9859"/>
                  <a:gd name="connsiteX12" fmla="*/ 7409 w 10000"/>
                  <a:gd name="connsiteY12" fmla="*/ 6235 h 9859"/>
                  <a:gd name="connsiteX13" fmla="*/ 7692 w 10000"/>
                  <a:gd name="connsiteY13" fmla="*/ 6735 h 9859"/>
                  <a:gd name="connsiteX14" fmla="*/ 8057 w 10000"/>
                  <a:gd name="connsiteY14" fmla="*/ 7485 h 9859"/>
                  <a:gd name="connsiteX15" fmla="*/ 7611 w 10000"/>
                  <a:gd name="connsiteY15" fmla="*/ 8360 h 9859"/>
                  <a:gd name="connsiteX16" fmla="*/ 7530 w 10000"/>
                  <a:gd name="connsiteY16" fmla="*/ 8610 h 9859"/>
                  <a:gd name="connsiteX17" fmla="*/ 7530 w 10000"/>
                  <a:gd name="connsiteY17" fmla="*/ 8610 h 9859"/>
                  <a:gd name="connsiteX18" fmla="*/ 7409 w 10000"/>
                  <a:gd name="connsiteY18" fmla="*/ 8610 h 9859"/>
                  <a:gd name="connsiteX19" fmla="*/ 7045 w 10000"/>
                  <a:gd name="connsiteY19" fmla="*/ 8485 h 9859"/>
                  <a:gd name="connsiteX20" fmla="*/ 6964 w 10000"/>
                  <a:gd name="connsiteY20" fmla="*/ 8797 h 9859"/>
                  <a:gd name="connsiteX21" fmla="*/ 6559 w 10000"/>
                  <a:gd name="connsiteY21" fmla="*/ 8422 h 9859"/>
                  <a:gd name="connsiteX22" fmla="*/ 6356 w 10000"/>
                  <a:gd name="connsiteY22" fmla="*/ 8235 h 9859"/>
                  <a:gd name="connsiteX23" fmla="*/ 6599 w 10000"/>
                  <a:gd name="connsiteY23" fmla="*/ 8985 h 9859"/>
                  <a:gd name="connsiteX24" fmla="*/ 6680 w 10000"/>
                  <a:gd name="connsiteY24" fmla="*/ 9422 h 9859"/>
                  <a:gd name="connsiteX25" fmla="*/ 6559 w 10000"/>
                  <a:gd name="connsiteY25" fmla="*/ 9797 h 9859"/>
                  <a:gd name="connsiteX26" fmla="*/ 5830 w 10000"/>
                  <a:gd name="connsiteY26" fmla="*/ 9610 h 9859"/>
                  <a:gd name="connsiteX27" fmla="*/ 4980 w 10000"/>
                  <a:gd name="connsiteY27" fmla="*/ 8672 h 9859"/>
                  <a:gd name="connsiteX28" fmla="*/ 4494 w 10000"/>
                  <a:gd name="connsiteY28" fmla="*/ 8047 h 9859"/>
                  <a:gd name="connsiteX29" fmla="*/ 4251 w 10000"/>
                  <a:gd name="connsiteY29" fmla="*/ 7735 h 9859"/>
                  <a:gd name="connsiteX30" fmla="*/ 4170 w 10000"/>
                  <a:gd name="connsiteY30" fmla="*/ 8297 h 9859"/>
                  <a:gd name="connsiteX31" fmla="*/ 4170 w 10000"/>
                  <a:gd name="connsiteY31" fmla="*/ 9235 h 9859"/>
                  <a:gd name="connsiteX32" fmla="*/ 3765 w 10000"/>
                  <a:gd name="connsiteY32" fmla="*/ 9485 h 9859"/>
                  <a:gd name="connsiteX33" fmla="*/ 3036 w 10000"/>
                  <a:gd name="connsiteY33" fmla="*/ 8235 h 9859"/>
                  <a:gd name="connsiteX34" fmla="*/ 2713 w 10000"/>
                  <a:gd name="connsiteY34" fmla="*/ 7610 h 9859"/>
                  <a:gd name="connsiteX35" fmla="*/ 2874 w 10000"/>
                  <a:gd name="connsiteY35" fmla="*/ 8735 h 9859"/>
                  <a:gd name="connsiteX36" fmla="*/ 2874 w 10000"/>
                  <a:gd name="connsiteY36" fmla="*/ 9047 h 9859"/>
                  <a:gd name="connsiteX37" fmla="*/ 2672 w 10000"/>
                  <a:gd name="connsiteY37" fmla="*/ 9547 h 9859"/>
                  <a:gd name="connsiteX38" fmla="*/ 2348 w 10000"/>
                  <a:gd name="connsiteY38" fmla="*/ 9360 h 9859"/>
                  <a:gd name="connsiteX39" fmla="*/ 1012 w 10000"/>
                  <a:gd name="connsiteY39" fmla="*/ 7235 h 9859"/>
                  <a:gd name="connsiteX40" fmla="*/ 567 w 10000"/>
                  <a:gd name="connsiteY40" fmla="*/ 5547 h 9859"/>
                  <a:gd name="connsiteX41" fmla="*/ 121 w 10000"/>
                  <a:gd name="connsiteY41" fmla="*/ 3110 h 9859"/>
                  <a:gd name="connsiteX42" fmla="*/ 0 w 10000"/>
                  <a:gd name="connsiteY42" fmla="*/ 2735 h 9859"/>
                  <a:gd name="connsiteX43" fmla="*/ 243 w 10000"/>
                  <a:gd name="connsiteY43" fmla="*/ 2360 h 9859"/>
                  <a:gd name="connsiteX44" fmla="*/ 1215 w 10000"/>
                  <a:gd name="connsiteY44" fmla="*/ 1047 h 9859"/>
                  <a:gd name="connsiteX45" fmla="*/ 1862 w 10000"/>
                  <a:gd name="connsiteY45" fmla="*/ 297 h 9859"/>
                  <a:gd name="connsiteX0" fmla="*/ 1862 w 10000"/>
                  <a:gd name="connsiteY0" fmla="*/ 301 h 10000"/>
                  <a:gd name="connsiteX1" fmla="*/ 2834 w 10000"/>
                  <a:gd name="connsiteY1" fmla="*/ 174 h 10000"/>
                  <a:gd name="connsiteX2" fmla="*/ 4534 w 10000"/>
                  <a:gd name="connsiteY2" fmla="*/ 112 h 10000"/>
                  <a:gd name="connsiteX3" fmla="*/ 7166 w 10000"/>
                  <a:gd name="connsiteY3" fmla="*/ 2203 h 10000"/>
                  <a:gd name="connsiteX4" fmla="*/ 9555 w 10000"/>
                  <a:gd name="connsiteY4" fmla="*/ 6514 h 10000"/>
                  <a:gd name="connsiteX5" fmla="*/ 9960 w 10000"/>
                  <a:gd name="connsiteY5" fmla="*/ 7972 h 10000"/>
                  <a:gd name="connsiteX6" fmla="*/ 10000 w 10000"/>
                  <a:gd name="connsiteY6" fmla="*/ 8289 h 10000"/>
                  <a:gd name="connsiteX7" fmla="*/ 9676 w 10000"/>
                  <a:gd name="connsiteY7" fmla="*/ 8669 h 10000"/>
                  <a:gd name="connsiteX8" fmla="*/ 9109 w 10000"/>
                  <a:gd name="connsiteY8" fmla="*/ 8289 h 10000"/>
                  <a:gd name="connsiteX9" fmla="*/ 7976 w 10000"/>
                  <a:gd name="connsiteY9" fmla="*/ 7021 h 10000"/>
                  <a:gd name="connsiteX10" fmla="*/ 7733 w 10000"/>
                  <a:gd name="connsiteY10" fmla="*/ 6767 h 10000"/>
                  <a:gd name="connsiteX11" fmla="*/ 7449 w 10000"/>
                  <a:gd name="connsiteY11" fmla="*/ 6260 h 10000"/>
                  <a:gd name="connsiteX12" fmla="*/ 7409 w 10000"/>
                  <a:gd name="connsiteY12" fmla="*/ 6324 h 10000"/>
                  <a:gd name="connsiteX13" fmla="*/ 7692 w 10000"/>
                  <a:gd name="connsiteY13" fmla="*/ 6831 h 10000"/>
                  <a:gd name="connsiteX14" fmla="*/ 8057 w 10000"/>
                  <a:gd name="connsiteY14" fmla="*/ 7592 h 10000"/>
                  <a:gd name="connsiteX15" fmla="*/ 7530 w 10000"/>
                  <a:gd name="connsiteY15" fmla="*/ 8733 h 10000"/>
                  <a:gd name="connsiteX16" fmla="*/ 7530 w 10000"/>
                  <a:gd name="connsiteY16" fmla="*/ 8733 h 10000"/>
                  <a:gd name="connsiteX17" fmla="*/ 7409 w 10000"/>
                  <a:gd name="connsiteY17" fmla="*/ 8733 h 10000"/>
                  <a:gd name="connsiteX18" fmla="*/ 7045 w 10000"/>
                  <a:gd name="connsiteY18" fmla="*/ 8606 h 10000"/>
                  <a:gd name="connsiteX19" fmla="*/ 6964 w 10000"/>
                  <a:gd name="connsiteY19" fmla="*/ 8923 h 10000"/>
                  <a:gd name="connsiteX20" fmla="*/ 6559 w 10000"/>
                  <a:gd name="connsiteY20" fmla="*/ 8542 h 10000"/>
                  <a:gd name="connsiteX21" fmla="*/ 6356 w 10000"/>
                  <a:gd name="connsiteY21" fmla="*/ 8353 h 10000"/>
                  <a:gd name="connsiteX22" fmla="*/ 6599 w 10000"/>
                  <a:gd name="connsiteY22" fmla="*/ 9114 h 10000"/>
                  <a:gd name="connsiteX23" fmla="*/ 6680 w 10000"/>
                  <a:gd name="connsiteY23" fmla="*/ 9557 h 10000"/>
                  <a:gd name="connsiteX24" fmla="*/ 6559 w 10000"/>
                  <a:gd name="connsiteY24" fmla="*/ 9937 h 10000"/>
                  <a:gd name="connsiteX25" fmla="*/ 5830 w 10000"/>
                  <a:gd name="connsiteY25" fmla="*/ 9747 h 10000"/>
                  <a:gd name="connsiteX26" fmla="*/ 4980 w 10000"/>
                  <a:gd name="connsiteY26" fmla="*/ 8796 h 10000"/>
                  <a:gd name="connsiteX27" fmla="*/ 4494 w 10000"/>
                  <a:gd name="connsiteY27" fmla="*/ 8162 h 10000"/>
                  <a:gd name="connsiteX28" fmla="*/ 4251 w 10000"/>
                  <a:gd name="connsiteY28" fmla="*/ 7846 h 10000"/>
                  <a:gd name="connsiteX29" fmla="*/ 4170 w 10000"/>
                  <a:gd name="connsiteY29" fmla="*/ 8416 h 10000"/>
                  <a:gd name="connsiteX30" fmla="*/ 4170 w 10000"/>
                  <a:gd name="connsiteY30" fmla="*/ 9367 h 10000"/>
                  <a:gd name="connsiteX31" fmla="*/ 3765 w 10000"/>
                  <a:gd name="connsiteY31" fmla="*/ 9621 h 10000"/>
                  <a:gd name="connsiteX32" fmla="*/ 3036 w 10000"/>
                  <a:gd name="connsiteY32" fmla="*/ 8353 h 10000"/>
                  <a:gd name="connsiteX33" fmla="*/ 2713 w 10000"/>
                  <a:gd name="connsiteY33" fmla="*/ 7719 h 10000"/>
                  <a:gd name="connsiteX34" fmla="*/ 2874 w 10000"/>
                  <a:gd name="connsiteY34" fmla="*/ 8860 h 10000"/>
                  <a:gd name="connsiteX35" fmla="*/ 2874 w 10000"/>
                  <a:gd name="connsiteY35" fmla="*/ 9176 h 10000"/>
                  <a:gd name="connsiteX36" fmla="*/ 2672 w 10000"/>
                  <a:gd name="connsiteY36" fmla="*/ 9684 h 10000"/>
                  <a:gd name="connsiteX37" fmla="*/ 2348 w 10000"/>
                  <a:gd name="connsiteY37" fmla="*/ 9494 h 10000"/>
                  <a:gd name="connsiteX38" fmla="*/ 1012 w 10000"/>
                  <a:gd name="connsiteY38" fmla="*/ 7338 h 10000"/>
                  <a:gd name="connsiteX39" fmla="*/ 567 w 10000"/>
                  <a:gd name="connsiteY39" fmla="*/ 5626 h 10000"/>
                  <a:gd name="connsiteX40" fmla="*/ 121 w 10000"/>
                  <a:gd name="connsiteY40" fmla="*/ 3154 h 10000"/>
                  <a:gd name="connsiteX41" fmla="*/ 0 w 10000"/>
                  <a:gd name="connsiteY41" fmla="*/ 2774 h 10000"/>
                  <a:gd name="connsiteX42" fmla="*/ 243 w 10000"/>
                  <a:gd name="connsiteY42" fmla="*/ 2394 h 10000"/>
                  <a:gd name="connsiteX43" fmla="*/ 1215 w 10000"/>
                  <a:gd name="connsiteY43" fmla="*/ 1062 h 10000"/>
                  <a:gd name="connsiteX44" fmla="*/ 1862 w 10000"/>
                  <a:gd name="connsiteY44" fmla="*/ 301 h 10000"/>
                  <a:gd name="connsiteX0" fmla="*/ 1862 w 10000"/>
                  <a:gd name="connsiteY0" fmla="*/ 301 h 10000"/>
                  <a:gd name="connsiteX1" fmla="*/ 2834 w 10000"/>
                  <a:gd name="connsiteY1" fmla="*/ 174 h 10000"/>
                  <a:gd name="connsiteX2" fmla="*/ 4534 w 10000"/>
                  <a:gd name="connsiteY2" fmla="*/ 112 h 10000"/>
                  <a:gd name="connsiteX3" fmla="*/ 7166 w 10000"/>
                  <a:gd name="connsiteY3" fmla="*/ 2203 h 10000"/>
                  <a:gd name="connsiteX4" fmla="*/ 9555 w 10000"/>
                  <a:gd name="connsiteY4" fmla="*/ 6514 h 10000"/>
                  <a:gd name="connsiteX5" fmla="*/ 9960 w 10000"/>
                  <a:gd name="connsiteY5" fmla="*/ 7972 h 10000"/>
                  <a:gd name="connsiteX6" fmla="*/ 10000 w 10000"/>
                  <a:gd name="connsiteY6" fmla="*/ 8289 h 10000"/>
                  <a:gd name="connsiteX7" fmla="*/ 9676 w 10000"/>
                  <a:gd name="connsiteY7" fmla="*/ 8669 h 10000"/>
                  <a:gd name="connsiteX8" fmla="*/ 9109 w 10000"/>
                  <a:gd name="connsiteY8" fmla="*/ 8289 h 10000"/>
                  <a:gd name="connsiteX9" fmla="*/ 7976 w 10000"/>
                  <a:gd name="connsiteY9" fmla="*/ 7021 h 10000"/>
                  <a:gd name="connsiteX10" fmla="*/ 7733 w 10000"/>
                  <a:gd name="connsiteY10" fmla="*/ 6767 h 10000"/>
                  <a:gd name="connsiteX11" fmla="*/ 7449 w 10000"/>
                  <a:gd name="connsiteY11" fmla="*/ 6260 h 10000"/>
                  <a:gd name="connsiteX12" fmla="*/ 7409 w 10000"/>
                  <a:gd name="connsiteY12" fmla="*/ 6324 h 10000"/>
                  <a:gd name="connsiteX13" fmla="*/ 7692 w 10000"/>
                  <a:gd name="connsiteY13" fmla="*/ 6831 h 10000"/>
                  <a:gd name="connsiteX14" fmla="*/ 8057 w 10000"/>
                  <a:gd name="connsiteY14" fmla="*/ 7592 h 10000"/>
                  <a:gd name="connsiteX15" fmla="*/ 7530 w 10000"/>
                  <a:gd name="connsiteY15" fmla="*/ 8733 h 10000"/>
                  <a:gd name="connsiteX16" fmla="*/ 7530 w 10000"/>
                  <a:gd name="connsiteY16" fmla="*/ 8733 h 10000"/>
                  <a:gd name="connsiteX17" fmla="*/ 7045 w 10000"/>
                  <a:gd name="connsiteY17" fmla="*/ 8606 h 10000"/>
                  <a:gd name="connsiteX18" fmla="*/ 6964 w 10000"/>
                  <a:gd name="connsiteY18" fmla="*/ 8923 h 10000"/>
                  <a:gd name="connsiteX19" fmla="*/ 6559 w 10000"/>
                  <a:gd name="connsiteY19" fmla="*/ 8542 h 10000"/>
                  <a:gd name="connsiteX20" fmla="*/ 6356 w 10000"/>
                  <a:gd name="connsiteY20" fmla="*/ 8353 h 10000"/>
                  <a:gd name="connsiteX21" fmla="*/ 6599 w 10000"/>
                  <a:gd name="connsiteY21" fmla="*/ 9114 h 10000"/>
                  <a:gd name="connsiteX22" fmla="*/ 6680 w 10000"/>
                  <a:gd name="connsiteY22" fmla="*/ 9557 h 10000"/>
                  <a:gd name="connsiteX23" fmla="*/ 6559 w 10000"/>
                  <a:gd name="connsiteY23" fmla="*/ 9937 h 10000"/>
                  <a:gd name="connsiteX24" fmla="*/ 5830 w 10000"/>
                  <a:gd name="connsiteY24" fmla="*/ 9747 h 10000"/>
                  <a:gd name="connsiteX25" fmla="*/ 4980 w 10000"/>
                  <a:gd name="connsiteY25" fmla="*/ 8796 h 10000"/>
                  <a:gd name="connsiteX26" fmla="*/ 4494 w 10000"/>
                  <a:gd name="connsiteY26" fmla="*/ 8162 h 10000"/>
                  <a:gd name="connsiteX27" fmla="*/ 4251 w 10000"/>
                  <a:gd name="connsiteY27" fmla="*/ 7846 h 10000"/>
                  <a:gd name="connsiteX28" fmla="*/ 4170 w 10000"/>
                  <a:gd name="connsiteY28" fmla="*/ 8416 h 10000"/>
                  <a:gd name="connsiteX29" fmla="*/ 4170 w 10000"/>
                  <a:gd name="connsiteY29" fmla="*/ 9367 h 10000"/>
                  <a:gd name="connsiteX30" fmla="*/ 3765 w 10000"/>
                  <a:gd name="connsiteY30" fmla="*/ 9621 h 10000"/>
                  <a:gd name="connsiteX31" fmla="*/ 3036 w 10000"/>
                  <a:gd name="connsiteY31" fmla="*/ 8353 h 10000"/>
                  <a:gd name="connsiteX32" fmla="*/ 2713 w 10000"/>
                  <a:gd name="connsiteY32" fmla="*/ 7719 h 10000"/>
                  <a:gd name="connsiteX33" fmla="*/ 2874 w 10000"/>
                  <a:gd name="connsiteY33" fmla="*/ 8860 h 10000"/>
                  <a:gd name="connsiteX34" fmla="*/ 2874 w 10000"/>
                  <a:gd name="connsiteY34" fmla="*/ 9176 h 10000"/>
                  <a:gd name="connsiteX35" fmla="*/ 2672 w 10000"/>
                  <a:gd name="connsiteY35" fmla="*/ 9684 h 10000"/>
                  <a:gd name="connsiteX36" fmla="*/ 2348 w 10000"/>
                  <a:gd name="connsiteY36" fmla="*/ 9494 h 10000"/>
                  <a:gd name="connsiteX37" fmla="*/ 1012 w 10000"/>
                  <a:gd name="connsiteY37" fmla="*/ 7338 h 10000"/>
                  <a:gd name="connsiteX38" fmla="*/ 567 w 10000"/>
                  <a:gd name="connsiteY38" fmla="*/ 5626 h 10000"/>
                  <a:gd name="connsiteX39" fmla="*/ 121 w 10000"/>
                  <a:gd name="connsiteY39" fmla="*/ 3154 h 10000"/>
                  <a:gd name="connsiteX40" fmla="*/ 0 w 10000"/>
                  <a:gd name="connsiteY40" fmla="*/ 2774 h 10000"/>
                  <a:gd name="connsiteX41" fmla="*/ 243 w 10000"/>
                  <a:gd name="connsiteY41" fmla="*/ 2394 h 10000"/>
                  <a:gd name="connsiteX42" fmla="*/ 1215 w 10000"/>
                  <a:gd name="connsiteY42" fmla="*/ 1062 h 10000"/>
                  <a:gd name="connsiteX43" fmla="*/ 1862 w 10000"/>
                  <a:gd name="connsiteY43" fmla="*/ 301 h 10000"/>
                  <a:gd name="connsiteX0" fmla="*/ 1862 w 10000"/>
                  <a:gd name="connsiteY0" fmla="*/ 301 h 10173"/>
                  <a:gd name="connsiteX1" fmla="*/ 2834 w 10000"/>
                  <a:gd name="connsiteY1" fmla="*/ 174 h 10173"/>
                  <a:gd name="connsiteX2" fmla="*/ 4534 w 10000"/>
                  <a:gd name="connsiteY2" fmla="*/ 112 h 10173"/>
                  <a:gd name="connsiteX3" fmla="*/ 7166 w 10000"/>
                  <a:gd name="connsiteY3" fmla="*/ 2203 h 10173"/>
                  <a:gd name="connsiteX4" fmla="*/ 9555 w 10000"/>
                  <a:gd name="connsiteY4" fmla="*/ 6514 h 10173"/>
                  <a:gd name="connsiteX5" fmla="*/ 9960 w 10000"/>
                  <a:gd name="connsiteY5" fmla="*/ 7972 h 10173"/>
                  <a:gd name="connsiteX6" fmla="*/ 10000 w 10000"/>
                  <a:gd name="connsiteY6" fmla="*/ 8289 h 10173"/>
                  <a:gd name="connsiteX7" fmla="*/ 9676 w 10000"/>
                  <a:gd name="connsiteY7" fmla="*/ 8669 h 10173"/>
                  <a:gd name="connsiteX8" fmla="*/ 9109 w 10000"/>
                  <a:gd name="connsiteY8" fmla="*/ 8289 h 10173"/>
                  <a:gd name="connsiteX9" fmla="*/ 7976 w 10000"/>
                  <a:gd name="connsiteY9" fmla="*/ 7021 h 10173"/>
                  <a:gd name="connsiteX10" fmla="*/ 7733 w 10000"/>
                  <a:gd name="connsiteY10" fmla="*/ 6767 h 10173"/>
                  <a:gd name="connsiteX11" fmla="*/ 7449 w 10000"/>
                  <a:gd name="connsiteY11" fmla="*/ 6260 h 10173"/>
                  <a:gd name="connsiteX12" fmla="*/ 7409 w 10000"/>
                  <a:gd name="connsiteY12" fmla="*/ 6324 h 10173"/>
                  <a:gd name="connsiteX13" fmla="*/ 7692 w 10000"/>
                  <a:gd name="connsiteY13" fmla="*/ 6831 h 10173"/>
                  <a:gd name="connsiteX14" fmla="*/ 8057 w 10000"/>
                  <a:gd name="connsiteY14" fmla="*/ 7592 h 10173"/>
                  <a:gd name="connsiteX15" fmla="*/ 7530 w 10000"/>
                  <a:gd name="connsiteY15" fmla="*/ 8733 h 10173"/>
                  <a:gd name="connsiteX16" fmla="*/ 8105 w 10000"/>
                  <a:gd name="connsiteY16" fmla="*/ 10173 h 10173"/>
                  <a:gd name="connsiteX17" fmla="*/ 7045 w 10000"/>
                  <a:gd name="connsiteY17" fmla="*/ 8606 h 10173"/>
                  <a:gd name="connsiteX18" fmla="*/ 6964 w 10000"/>
                  <a:gd name="connsiteY18" fmla="*/ 8923 h 10173"/>
                  <a:gd name="connsiteX19" fmla="*/ 6559 w 10000"/>
                  <a:gd name="connsiteY19" fmla="*/ 8542 h 10173"/>
                  <a:gd name="connsiteX20" fmla="*/ 6356 w 10000"/>
                  <a:gd name="connsiteY20" fmla="*/ 8353 h 10173"/>
                  <a:gd name="connsiteX21" fmla="*/ 6599 w 10000"/>
                  <a:gd name="connsiteY21" fmla="*/ 9114 h 10173"/>
                  <a:gd name="connsiteX22" fmla="*/ 6680 w 10000"/>
                  <a:gd name="connsiteY22" fmla="*/ 9557 h 10173"/>
                  <a:gd name="connsiteX23" fmla="*/ 6559 w 10000"/>
                  <a:gd name="connsiteY23" fmla="*/ 9937 h 10173"/>
                  <a:gd name="connsiteX24" fmla="*/ 5830 w 10000"/>
                  <a:gd name="connsiteY24" fmla="*/ 9747 h 10173"/>
                  <a:gd name="connsiteX25" fmla="*/ 4980 w 10000"/>
                  <a:gd name="connsiteY25" fmla="*/ 8796 h 10173"/>
                  <a:gd name="connsiteX26" fmla="*/ 4494 w 10000"/>
                  <a:gd name="connsiteY26" fmla="*/ 8162 h 10173"/>
                  <a:gd name="connsiteX27" fmla="*/ 4251 w 10000"/>
                  <a:gd name="connsiteY27" fmla="*/ 7846 h 10173"/>
                  <a:gd name="connsiteX28" fmla="*/ 4170 w 10000"/>
                  <a:gd name="connsiteY28" fmla="*/ 8416 h 10173"/>
                  <a:gd name="connsiteX29" fmla="*/ 4170 w 10000"/>
                  <a:gd name="connsiteY29" fmla="*/ 9367 h 10173"/>
                  <a:gd name="connsiteX30" fmla="*/ 3765 w 10000"/>
                  <a:gd name="connsiteY30" fmla="*/ 9621 h 10173"/>
                  <a:gd name="connsiteX31" fmla="*/ 3036 w 10000"/>
                  <a:gd name="connsiteY31" fmla="*/ 8353 h 10173"/>
                  <a:gd name="connsiteX32" fmla="*/ 2713 w 10000"/>
                  <a:gd name="connsiteY32" fmla="*/ 7719 h 10173"/>
                  <a:gd name="connsiteX33" fmla="*/ 2874 w 10000"/>
                  <a:gd name="connsiteY33" fmla="*/ 8860 h 10173"/>
                  <a:gd name="connsiteX34" fmla="*/ 2874 w 10000"/>
                  <a:gd name="connsiteY34" fmla="*/ 9176 h 10173"/>
                  <a:gd name="connsiteX35" fmla="*/ 2672 w 10000"/>
                  <a:gd name="connsiteY35" fmla="*/ 9684 h 10173"/>
                  <a:gd name="connsiteX36" fmla="*/ 2348 w 10000"/>
                  <a:gd name="connsiteY36" fmla="*/ 9494 h 10173"/>
                  <a:gd name="connsiteX37" fmla="*/ 1012 w 10000"/>
                  <a:gd name="connsiteY37" fmla="*/ 7338 h 10173"/>
                  <a:gd name="connsiteX38" fmla="*/ 567 w 10000"/>
                  <a:gd name="connsiteY38" fmla="*/ 5626 h 10173"/>
                  <a:gd name="connsiteX39" fmla="*/ 121 w 10000"/>
                  <a:gd name="connsiteY39" fmla="*/ 3154 h 10173"/>
                  <a:gd name="connsiteX40" fmla="*/ 0 w 10000"/>
                  <a:gd name="connsiteY40" fmla="*/ 2774 h 10173"/>
                  <a:gd name="connsiteX41" fmla="*/ 243 w 10000"/>
                  <a:gd name="connsiteY41" fmla="*/ 2394 h 10173"/>
                  <a:gd name="connsiteX42" fmla="*/ 1215 w 10000"/>
                  <a:gd name="connsiteY42" fmla="*/ 1062 h 10173"/>
                  <a:gd name="connsiteX43" fmla="*/ 1862 w 10000"/>
                  <a:gd name="connsiteY43" fmla="*/ 301 h 10173"/>
                  <a:gd name="connsiteX0" fmla="*/ 1862 w 10000"/>
                  <a:gd name="connsiteY0" fmla="*/ 301 h 10173"/>
                  <a:gd name="connsiteX1" fmla="*/ 2834 w 10000"/>
                  <a:gd name="connsiteY1" fmla="*/ 174 h 10173"/>
                  <a:gd name="connsiteX2" fmla="*/ 4534 w 10000"/>
                  <a:gd name="connsiteY2" fmla="*/ 112 h 10173"/>
                  <a:gd name="connsiteX3" fmla="*/ 7166 w 10000"/>
                  <a:gd name="connsiteY3" fmla="*/ 2203 h 10173"/>
                  <a:gd name="connsiteX4" fmla="*/ 9555 w 10000"/>
                  <a:gd name="connsiteY4" fmla="*/ 6514 h 10173"/>
                  <a:gd name="connsiteX5" fmla="*/ 9960 w 10000"/>
                  <a:gd name="connsiteY5" fmla="*/ 7972 h 10173"/>
                  <a:gd name="connsiteX6" fmla="*/ 10000 w 10000"/>
                  <a:gd name="connsiteY6" fmla="*/ 8289 h 10173"/>
                  <a:gd name="connsiteX7" fmla="*/ 9676 w 10000"/>
                  <a:gd name="connsiteY7" fmla="*/ 8669 h 10173"/>
                  <a:gd name="connsiteX8" fmla="*/ 9109 w 10000"/>
                  <a:gd name="connsiteY8" fmla="*/ 8289 h 10173"/>
                  <a:gd name="connsiteX9" fmla="*/ 7976 w 10000"/>
                  <a:gd name="connsiteY9" fmla="*/ 7021 h 10173"/>
                  <a:gd name="connsiteX10" fmla="*/ 7733 w 10000"/>
                  <a:gd name="connsiteY10" fmla="*/ 6767 h 10173"/>
                  <a:gd name="connsiteX11" fmla="*/ 7449 w 10000"/>
                  <a:gd name="connsiteY11" fmla="*/ 6260 h 10173"/>
                  <a:gd name="connsiteX12" fmla="*/ 7409 w 10000"/>
                  <a:gd name="connsiteY12" fmla="*/ 6324 h 10173"/>
                  <a:gd name="connsiteX13" fmla="*/ 7692 w 10000"/>
                  <a:gd name="connsiteY13" fmla="*/ 6831 h 10173"/>
                  <a:gd name="connsiteX14" fmla="*/ 8057 w 10000"/>
                  <a:gd name="connsiteY14" fmla="*/ 7592 h 10173"/>
                  <a:gd name="connsiteX15" fmla="*/ 8105 w 10000"/>
                  <a:gd name="connsiteY15" fmla="*/ 10173 h 10173"/>
                  <a:gd name="connsiteX16" fmla="*/ 7045 w 10000"/>
                  <a:gd name="connsiteY16" fmla="*/ 8606 h 10173"/>
                  <a:gd name="connsiteX17" fmla="*/ 6964 w 10000"/>
                  <a:gd name="connsiteY17" fmla="*/ 8923 h 10173"/>
                  <a:gd name="connsiteX18" fmla="*/ 6559 w 10000"/>
                  <a:gd name="connsiteY18" fmla="*/ 8542 h 10173"/>
                  <a:gd name="connsiteX19" fmla="*/ 6356 w 10000"/>
                  <a:gd name="connsiteY19" fmla="*/ 8353 h 10173"/>
                  <a:gd name="connsiteX20" fmla="*/ 6599 w 10000"/>
                  <a:gd name="connsiteY20" fmla="*/ 9114 h 10173"/>
                  <a:gd name="connsiteX21" fmla="*/ 6680 w 10000"/>
                  <a:gd name="connsiteY21" fmla="*/ 9557 h 10173"/>
                  <a:gd name="connsiteX22" fmla="*/ 6559 w 10000"/>
                  <a:gd name="connsiteY22" fmla="*/ 9937 h 10173"/>
                  <a:gd name="connsiteX23" fmla="*/ 5830 w 10000"/>
                  <a:gd name="connsiteY23" fmla="*/ 9747 h 10173"/>
                  <a:gd name="connsiteX24" fmla="*/ 4980 w 10000"/>
                  <a:gd name="connsiteY24" fmla="*/ 8796 h 10173"/>
                  <a:gd name="connsiteX25" fmla="*/ 4494 w 10000"/>
                  <a:gd name="connsiteY25" fmla="*/ 8162 h 10173"/>
                  <a:gd name="connsiteX26" fmla="*/ 4251 w 10000"/>
                  <a:gd name="connsiteY26" fmla="*/ 7846 h 10173"/>
                  <a:gd name="connsiteX27" fmla="*/ 4170 w 10000"/>
                  <a:gd name="connsiteY27" fmla="*/ 8416 h 10173"/>
                  <a:gd name="connsiteX28" fmla="*/ 4170 w 10000"/>
                  <a:gd name="connsiteY28" fmla="*/ 9367 h 10173"/>
                  <a:gd name="connsiteX29" fmla="*/ 3765 w 10000"/>
                  <a:gd name="connsiteY29" fmla="*/ 9621 h 10173"/>
                  <a:gd name="connsiteX30" fmla="*/ 3036 w 10000"/>
                  <a:gd name="connsiteY30" fmla="*/ 8353 h 10173"/>
                  <a:gd name="connsiteX31" fmla="*/ 2713 w 10000"/>
                  <a:gd name="connsiteY31" fmla="*/ 7719 h 10173"/>
                  <a:gd name="connsiteX32" fmla="*/ 2874 w 10000"/>
                  <a:gd name="connsiteY32" fmla="*/ 8860 h 10173"/>
                  <a:gd name="connsiteX33" fmla="*/ 2874 w 10000"/>
                  <a:gd name="connsiteY33" fmla="*/ 9176 h 10173"/>
                  <a:gd name="connsiteX34" fmla="*/ 2672 w 10000"/>
                  <a:gd name="connsiteY34" fmla="*/ 9684 h 10173"/>
                  <a:gd name="connsiteX35" fmla="*/ 2348 w 10000"/>
                  <a:gd name="connsiteY35" fmla="*/ 9494 h 10173"/>
                  <a:gd name="connsiteX36" fmla="*/ 1012 w 10000"/>
                  <a:gd name="connsiteY36" fmla="*/ 7338 h 10173"/>
                  <a:gd name="connsiteX37" fmla="*/ 567 w 10000"/>
                  <a:gd name="connsiteY37" fmla="*/ 5626 h 10173"/>
                  <a:gd name="connsiteX38" fmla="*/ 121 w 10000"/>
                  <a:gd name="connsiteY38" fmla="*/ 3154 h 10173"/>
                  <a:gd name="connsiteX39" fmla="*/ 0 w 10000"/>
                  <a:gd name="connsiteY39" fmla="*/ 2774 h 10173"/>
                  <a:gd name="connsiteX40" fmla="*/ 243 w 10000"/>
                  <a:gd name="connsiteY40" fmla="*/ 2394 h 10173"/>
                  <a:gd name="connsiteX41" fmla="*/ 1215 w 10000"/>
                  <a:gd name="connsiteY41" fmla="*/ 1062 h 10173"/>
                  <a:gd name="connsiteX42" fmla="*/ 1862 w 10000"/>
                  <a:gd name="connsiteY42" fmla="*/ 301 h 10173"/>
                  <a:gd name="connsiteX0" fmla="*/ 1862 w 10000"/>
                  <a:gd name="connsiteY0" fmla="*/ 301 h 10173"/>
                  <a:gd name="connsiteX1" fmla="*/ 2834 w 10000"/>
                  <a:gd name="connsiteY1" fmla="*/ 174 h 10173"/>
                  <a:gd name="connsiteX2" fmla="*/ 4534 w 10000"/>
                  <a:gd name="connsiteY2" fmla="*/ 112 h 10173"/>
                  <a:gd name="connsiteX3" fmla="*/ 7166 w 10000"/>
                  <a:gd name="connsiteY3" fmla="*/ 2203 h 10173"/>
                  <a:gd name="connsiteX4" fmla="*/ 9555 w 10000"/>
                  <a:gd name="connsiteY4" fmla="*/ 6514 h 10173"/>
                  <a:gd name="connsiteX5" fmla="*/ 9960 w 10000"/>
                  <a:gd name="connsiteY5" fmla="*/ 7972 h 10173"/>
                  <a:gd name="connsiteX6" fmla="*/ 10000 w 10000"/>
                  <a:gd name="connsiteY6" fmla="*/ 8289 h 10173"/>
                  <a:gd name="connsiteX7" fmla="*/ 9676 w 10000"/>
                  <a:gd name="connsiteY7" fmla="*/ 8669 h 10173"/>
                  <a:gd name="connsiteX8" fmla="*/ 9109 w 10000"/>
                  <a:gd name="connsiteY8" fmla="*/ 8289 h 10173"/>
                  <a:gd name="connsiteX9" fmla="*/ 7976 w 10000"/>
                  <a:gd name="connsiteY9" fmla="*/ 7021 h 10173"/>
                  <a:gd name="connsiteX10" fmla="*/ 7733 w 10000"/>
                  <a:gd name="connsiteY10" fmla="*/ 6767 h 10173"/>
                  <a:gd name="connsiteX11" fmla="*/ 7449 w 10000"/>
                  <a:gd name="connsiteY11" fmla="*/ 6260 h 10173"/>
                  <a:gd name="connsiteX12" fmla="*/ 7409 w 10000"/>
                  <a:gd name="connsiteY12" fmla="*/ 6324 h 10173"/>
                  <a:gd name="connsiteX13" fmla="*/ 7692 w 10000"/>
                  <a:gd name="connsiteY13" fmla="*/ 6831 h 10173"/>
                  <a:gd name="connsiteX14" fmla="*/ 8057 w 10000"/>
                  <a:gd name="connsiteY14" fmla="*/ 7592 h 10173"/>
                  <a:gd name="connsiteX15" fmla="*/ 8105 w 10000"/>
                  <a:gd name="connsiteY15" fmla="*/ 10173 h 10173"/>
                  <a:gd name="connsiteX16" fmla="*/ 6964 w 10000"/>
                  <a:gd name="connsiteY16" fmla="*/ 8923 h 10173"/>
                  <a:gd name="connsiteX17" fmla="*/ 6559 w 10000"/>
                  <a:gd name="connsiteY17" fmla="*/ 8542 h 10173"/>
                  <a:gd name="connsiteX18" fmla="*/ 6356 w 10000"/>
                  <a:gd name="connsiteY18" fmla="*/ 8353 h 10173"/>
                  <a:gd name="connsiteX19" fmla="*/ 6599 w 10000"/>
                  <a:gd name="connsiteY19" fmla="*/ 9114 h 10173"/>
                  <a:gd name="connsiteX20" fmla="*/ 6680 w 10000"/>
                  <a:gd name="connsiteY20" fmla="*/ 9557 h 10173"/>
                  <a:gd name="connsiteX21" fmla="*/ 6559 w 10000"/>
                  <a:gd name="connsiteY21" fmla="*/ 9937 h 10173"/>
                  <a:gd name="connsiteX22" fmla="*/ 5830 w 10000"/>
                  <a:gd name="connsiteY22" fmla="*/ 9747 h 10173"/>
                  <a:gd name="connsiteX23" fmla="*/ 4980 w 10000"/>
                  <a:gd name="connsiteY23" fmla="*/ 8796 h 10173"/>
                  <a:gd name="connsiteX24" fmla="*/ 4494 w 10000"/>
                  <a:gd name="connsiteY24" fmla="*/ 8162 h 10173"/>
                  <a:gd name="connsiteX25" fmla="*/ 4251 w 10000"/>
                  <a:gd name="connsiteY25" fmla="*/ 7846 h 10173"/>
                  <a:gd name="connsiteX26" fmla="*/ 4170 w 10000"/>
                  <a:gd name="connsiteY26" fmla="*/ 8416 h 10173"/>
                  <a:gd name="connsiteX27" fmla="*/ 4170 w 10000"/>
                  <a:gd name="connsiteY27" fmla="*/ 9367 h 10173"/>
                  <a:gd name="connsiteX28" fmla="*/ 3765 w 10000"/>
                  <a:gd name="connsiteY28" fmla="*/ 9621 h 10173"/>
                  <a:gd name="connsiteX29" fmla="*/ 3036 w 10000"/>
                  <a:gd name="connsiteY29" fmla="*/ 8353 h 10173"/>
                  <a:gd name="connsiteX30" fmla="*/ 2713 w 10000"/>
                  <a:gd name="connsiteY30" fmla="*/ 7719 h 10173"/>
                  <a:gd name="connsiteX31" fmla="*/ 2874 w 10000"/>
                  <a:gd name="connsiteY31" fmla="*/ 8860 h 10173"/>
                  <a:gd name="connsiteX32" fmla="*/ 2874 w 10000"/>
                  <a:gd name="connsiteY32" fmla="*/ 9176 h 10173"/>
                  <a:gd name="connsiteX33" fmla="*/ 2672 w 10000"/>
                  <a:gd name="connsiteY33" fmla="*/ 9684 h 10173"/>
                  <a:gd name="connsiteX34" fmla="*/ 2348 w 10000"/>
                  <a:gd name="connsiteY34" fmla="*/ 9494 h 10173"/>
                  <a:gd name="connsiteX35" fmla="*/ 1012 w 10000"/>
                  <a:gd name="connsiteY35" fmla="*/ 7338 h 10173"/>
                  <a:gd name="connsiteX36" fmla="*/ 567 w 10000"/>
                  <a:gd name="connsiteY36" fmla="*/ 5626 h 10173"/>
                  <a:gd name="connsiteX37" fmla="*/ 121 w 10000"/>
                  <a:gd name="connsiteY37" fmla="*/ 3154 h 10173"/>
                  <a:gd name="connsiteX38" fmla="*/ 0 w 10000"/>
                  <a:gd name="connsiteY38" fmla="*/ 2774 h 10173"/>
                  <a:gd name="connsiteX39" fmla="*/ 243 w 10000"/>
                  <a:gd name="connsiteY39" fmla="*/ 2394 h 10173"/>
                  <a:gd name="connsiteX40" fmla="*/ 1215 w 10000"/>
                  <a:gd name="connsiteY40" fmla="*/ 1062 h 10173"/>
                  <a:gd name="connsiteX41" fmla="*/ 1862 w 10000"/>
                  <a:gd name="connsiteY41" fmla="*/ 301 h 10173"/>
                  <a:gd name="connsiteX0" fmla="*/ 1862 w 10000"/>
                  <a:gd name="connsiteY0" fmla="*/ 301 h 10038"/>
                  <a:gd name="connsiteX1" fmla="*/ 2834 w 10000"/>
                  <a:gd name="connsiteY1" fmla="*/ 174 h 10038"/>
                  <a:gd name="connsiteX2" fmla="*/ 4534 w 10000"/>
                  <a:gd name="connsiteY2" fmla="*/ 112 h 10038"/>
                  <a:gd name="connsiteX3" fmla="*/ 7166 w 10000"/>
                  <a:gd name="connsiteY3" fmla="*/ 2203 h 10038"/>
                  <a:gd name="connsiteX4" fmla="*/ 9555 w 10000"/>
                  <a:gd name="connsiteY4" fmla="*/ 6514 h 10038"/>
                  <a:gd name="connsiteX5" fmla="*/ 9960 w 10000"/>
                  <a:gd name="connsiteY5" fmla="*/ 7972 h 10038"/>
                  <a:gd name="connsiteX6" fmla="*/ 10000 w 10000"/>
                  <a:gd name="connsiteY6" fmla="*/ 8289 h 10038"/>
                  <a:gd name="connsiteX7" fmla="*/ 9676 w 10000"/>
                  <a:gd name="connsiteY7" fmla="*/ 8669 h 10038"/>
                  <a:gd name="connsiteX8" fmla="*/ 9109 w 10000"/>
                  <a:gd name="connsiteY8" fmla="*/ 8289 h 10038"/>
                  <a:gd name="connsiteX9" fmla="*/ 7976 w 10000"/>
                  <a:gd name="connsiteY9" fmla="*/ 7021 h 10038"/>
                  <a:gd name="connsiteX10" fmla="*/ 7733 w 10000"/>
                  <a:gd name="connsiteY10" fmla="*/ 6767 h 10038"/>
                  <a:gd name="connsiteX11" fmla="*/ 7449 w 10000"/>
                  <a:gd name="connsiteY11" fmla="*/ 6260 h 10038"/>
                  <a:gd name="connsiteX12" fmla="*/ 7409 w 10000"/>
                  <a:gd name="connsiteY12" fmla="*/ 6324 h 10038"/>
                  <a:gd name="connsiteX13" fmla="*/ 7692 w 10000"/>
                  <a:gd name="connsiteY13" fmla="*/ 6831 h 10038"/>
                  <a:gd name="connsiteX14" fmla="*/ 8057 w 10000"/>
                  <a:gd name="connsiteY14" fmla="*/ 7592 h 10038"/>
                  <a:gd name="connsiteX15" fmla="*/ 8594 w 10000"/>
                  <a:gd name="connsiteY15" fmla="*/ 10038 h 10038"/>
                  <a:gd name="connsiteX16" fmla="*/ 6964 w 10000"/>
                  <a:gd name="connsiteY16" fmla="*/ 8923 h 10038"/>
                  <a:gd name="connsiteX17" fmla="*/ 6559 w 10000"/>
                  <a:gd name="connsiteY17" fmla="*/ 8542 h 10038"/>
                  <a:gd name="connsiteX18" fmla="*/ 6356 w 10000"/>
                  <a:gd name="connsiteY18" fmla="*/ 8353 h 10038"/>
                  <a:gd name="connsiteX19" fmla="*/ 6599 w 10000"/>
                  <a:gd name="connsiteY19" fmla="*/ 9114 h 10038"/>
                  <a:gd name="connsiteX20" fmla="*/ 6680 w 10000"/>
                  <a:gd name="connsiteY20" fmla="*/ 9557 h 10038"/>
                  <a:gd name="connsiteX21" fmla="*/ 6559 w 10000"/>
                  <a:gd name="connsiteY21" fmla="*/ 9937 h 10038"/>
                  <a:gd name="connsiteX22" fmla="*/ 5830 w 10000"/>
                  <a:gd name="connsiteY22" fmla="*/ 9747 h 10038"/>
                  <a:gd name="connsiteX23" fmla="*/ 4980 w 10000"/>
                  <a:gd name="connsiteY23" fmla="*/ 8796 h 10038"/>
                  <a:gd name="connsiteX24" fmla="*/ 4494 w 10000"/>
                  <a:gd name="connsiteY24" fmla="*/ 8162 h 10038"/>
                  <a:gd name="connsiteX25" fmla="*/ 4251 w 10000"/>
                  <a:gd name="connsiteY25" fmla="*/ 7846 h 10038"/>
                  <a:gd name="connsiteX26" fmla="*/ 4170 w 10000"/>
                  <a:gd name="connsiteY26" fmla="*/ 8416 h 10038"/>
                  <a:gd name="connsiteX27" fmla="*/ 4170 w 10000"/>
                  <a:gd name="connsiteY27" fmla="*/ 9367 h 10038"/>
                  <a:gd name="connsiteX28" fmla="*/ 3765 w 10000"/>
                  <a:gd name="connsiteY28" fmla="*/ 9621 h 10038"/>
                  <a:gd name="connsiteX29" fmla="*/ 3036 w 10000"/>
                  <a:gd name="connsiteY29" fmla="*/ 8353 h 10038"/>
                  <a:gd name="connsiteX30" fmla="*/ 2713 w 10000"/>
                  <a:gd name="connsiteY30" fmla="*/ 7719 h 10038"/>
                  <a:gd name="connsiteX31" fmla="*/ 2874 w 10000"/>
                  <a:gd name="connsiteY31" fmla="*/ 8860 h 10038"/>
                  <a:gd name="connsiteX32" fmla="*/ 2874 w 10000"/>
                  <a:gd name="connsiteY32" fmla="*/ 9176 h 10038"/>
                  <a:gd name="connsiteX33" fmla="*/ 2672 w 10000"/>
                  <a:gd name="connsiteY33" fmla="*/ 9684 h 10038"/>
                  <a:gd name="connsiteX34" fmla="*/ 2348 w 10000"/>
                  <a:gd name="connsiteY34" fmla="*/ 9494 h 10038"/>
                  <a:gd name="connsiteX35" fmla="*/ 1012 w 10000"/>
                  <a:gd name="connsiteY35" fmla="*/ 7338 h 10038"/>
                  <a:gd name="connsiteX36" fmla="*/ 567 w 10000"/>
                  <a:gd name="connsiteY36" fmla="*/ 5626 h 10038"/>
                  <a:gd name="connsiteX37" fmla="*/ 121 w 10000"/>
                  <a:gd name="connsiteY37" fmla="*/ 3154 h 10038"/>
                  <a:gd name="connsiteX38" fmla="*/ 0 w 10000"/>
                  <a:gd name="connsiteY38" fmla="*/ 2774 h 10038"/>
                  <a:gd name="connsiteX39" fmla="*/ 243 w 10000"/>
                  <a:gd name="connsiteY39" fmla="*/ 2394 h 10038"/>
                  <a:gd name="connsiteX40" fmla="*/ 1215 w 10000"/>
                  <a:gd name="connsiteY40" fmla="*/ 1062 h 10038"/>
                  <a:gd name="connsiteX41" fmla="*/ 1862 w 10000"/>
                  <a:gd name="connsiteY41" fmla="*/ 301 h 10038"/>
                  <a:gd name="connsiteX0" fmla="*/ 1862 w 10000"/>
                  <a:gd name="connsiteY0" fmla="*/ 301 h 10000"/>
                  <a:gd name="connsiteX1" fmla="*/ 2834 w 10000"/>
                  <a:gd name="connsiteY1" fmla="*/ 174 h 10000"/>
                  <a:gd name="connsiteX2" fmla="*/ 4534 w 10000"/>
                  <a:gd name="connsiteY2" fmla="*/ 112 h 10000"/>
                  <a:gd name="connsiteX3" fmla="*/ 7166 w 10000"/>
                  <a:gd name="connsiteY3" fmla="*/ 2203 h 10000"/>
                  <a:gd name="connsiteX4" fmla="*/ 9555 w 10000"/>
                  <a:gd name="connsiteY4" fmla="*/ 6514 h 10000"/>
                  <a:gd name="connsiteX5" fmla="*/ 9960 w 10000"/>
                  <a:gd name="connsiteY5" fmla="*/ 7972 h 10000"/>
                  <a:gd name="connsiteX6" fmla="*/ 10000 w 10000"/>
                  <a:gd name="connsiteY6" fmla="*/ 8289 h 10000"/>
                  <a:gd name="connsiteX7" fmla="*/ 9676 w 10000"/>
                  <a:gd name="connsiteY7" fmla="*/ 8669 h 10000"/>
                  <a:gd name="connsiteX8" fmla="*/ 9109 w 10000"/>
                  <a:gd name="connsiteY8" fmla="*/ 8289 h 10000"/>
                  <a:gd name="connsiteX9" fmla="*/ 7976 w 10000"/>
                  <a:gd name="connsiteY9" fmla="*/ 7021 h 10000"/>
                  <a:gd name="connsiteX10" fmla="*/ 7733 w 10000"/>
                  <a:gd name="connsiteY10" fmla="*/ 6767 h 10000"/>
                  <a:gd name="connsiteX11" fmla="*/ 7449 w 10000"/>
                  <a:gd name="connsiteY11" fmla="*/ 6260 h 10000"/>
                  <a:gd name="connsiteX12" fmla="*/ 7409 w 10000"/>
                  <a:gd name="connsiteY12" fmla="*/ 6324 h 10000"/>
                  <a:gd name="connsiteX13" fmla="*/ 7692 w 10000"/>
                  <a:gd name="connsiteY13" fmla="*/ 6831 h 10000"/>
                  <a:gd name="connsiteX14" fmla="*/ 8057 w 10000"/>
                  <a:gd name="connsiteY14" fmla="*/ 7592 h 10000"/>
                  <a:gd name="connsiteX15" fmla="*/ 6964 w 10000"/>
                  <a:gd name="connsiteY15" fmla="*/ 8923 h 10000"/>
                  <a:gd name="connsiteX16" fmla="*/ 6559 w 10000"/>
                  <a:gd name="connsiteY16" fmla="*/ 8542 h 10000"/>
                  <a:gd name="connsiteX17" fmla="*/ 6356 w 10000"/>
                  <a:gd name="connsiteY17" fmla="*/ 8353 h 10000"/>
                  <a:gd name="connsiteX18" fmla="*/ 6599 w 10000"/>
                  <a:gd name="connsiteY18" fmla="*/ 9114 h 10000"/>
                  <a:gd name="connsiteX19" fmla="*/ 6680 w 10000"/>
                  <a:gd name="connsiteY19" fmla="*/ 9557 h 10000"/>
                  <a:gd name="connsiteX20" fmla="*/ 6559 w 10000"/>
                  <a:gd name="connsiteY20" fmla="*/ 9937 h 10000"/>
                  <a:gd name="connsiteX21" fmla="*/ 5830 w 10000"/>
                  <a:gd name="connsiteY21" fmla="*/ 9747 h 10000"/>
                  <a:gd name="connsiteX22" fmla="*/ 4980 w 10000"/>
                  <a:gd name="connsiteY22" fmla="*/ 8796 h 10000"/>
                  <a:gd name="connsiteX23" fmla="*/ 4494 w 10000"/>
                  <a:gd name="connsiteY23" fmla="*/ 8162 h 10000"/>
                  <a:gd name="connsiteX24" fmla="*/ 4251 w 10000"/>
                  <a:gd name="connsiteY24" fmla="*/ 7846 h 10000"/>
                  <a:gd name="connsiteX25" fmla="*/ 4170 w 10000"/>
                  <a:gd name="connsiteY25" fmla="*/ 8416 h 10000"/>
                  <a:gd name="connsiteX26" fmla="*/ 4170 w 10000"/>
                  <a:gd name="connsiteY26" fmla="*/ 9367 h 10000"/>
                  <a:gd name="connsiteX27" fmla="*/ 3765 w 10000"/>
                  <a:gd name="connsiteY27" fmla="*/ 9621 h 10000"/>
                  <a:gd name="connsiteX28" fmla="*/ 3036 w 10000"/>
                  <a:gd name="connsiteY28" fmla="*/ 8353 h 10000"/>
                  <a:gd name="connsiteX29" fmla="*/ 2713 w 10000"/>
                  <a:gd name="connsiteY29" fmla="*/ 7719 h 10000"/>
                  <a:gd name="connsiteX30" fmla="*/ 2874 w 10000"/>
                  <a:gd name="connsiteY30" fmla="*/ 8860 h 10000"/>
                  <a:gd name="connsiteX31" fmla="*/ 2874 w 10000"/>
                  <a:gd name="connsiteY31" fmla="*/ 9176 h 10000"/>
                  <a:gd name="connsiteX32" fmla="*/ 2672 w 10000"/>
                  <a:gd name="connsiteY32" fmla="*/ 9684 h 10000"/>
                  <a:gd name="connsiteX33" fmla="*/ 2348 w 10000"/>
                  <a:gd name="connsiteY33" fmla="*/ 9494 h 10000"/>
                  <a:gd name="connsiteX34" fmla="*/ 1012 w 10000"/>
                  <a:gd name="connsiteY34" fmla="*/ 7338 h 10000"/>
                  <a:gd name="connsiteX35" fmla="*/ 567 w 10000"/>
                  <a:gd name="connsiteY35" fmla="*/ 5626 h 10000"/>
                  <a:gd name="connsiteX36" fmla="*/ 121 w 10000"/>
                  <a:gd name="connsiteY36" fmla="*/ 3154 h 10000"/>
                  <a:gd name="connsiteX37" fmla="*/ 0 w 10000"/>
                  <a:gd name="connsiteY37" fmla="*/ 2774 h 10000"/>
                  <a:gd name="connsiteX38" fmla="*/ 243 w 10000"/>
                  <a:gd name="connsiteY38" fmla="*/ 2394 h 10000"/>
                  <a:gd name="connsiteX39" fmla="*/ 1215 w 10000"/>
                  <a:gd name="connsiteY39" fmla="*/ 1062 h 10000"/>
                  <a:gd name="connsiteX40" fmla="*/ 1862 w 10000"/>
                  <a:gd name="connsiteY40" fmla="*/ 301 h 10000"/>
                  <a:gd name="connsiteX0" fmla="*/ 1862 w 10000"/>
                  <a:gd name="connsiteY0" fmla="*/ 301 h 10000"/>
                  <a:gd name="connsiteX1" fmla="*/ 2834 w 10000"/>
                  <a:gd name="connsiteY1" fmla="*/ 174 h 10000"/>
                  <a:gd name="connsiteX2" fmla="*/ 4534 w 10000"/>
                  <a:gd name="connsiteY2" fmla="*/ 112 h 10000"/>
                  <a:gd name="connsiteX3" fmla="*/ 7166 w 10000"/>
                  <a:gd name="connsiteY3" fmla="*/ 2203 h 10000"/>
                  <a:gd name="connsiteX4" fmla="*/ 9555 w 10000"/>
                  <a:gd name="connsiteY4" fmla="*/ 6514 h 10000"/>
                  <a:gd name="connsiteX5" fmla="*/ 9960 w 10000"/>
                  <a:gd name="connsiteY5" fmla="*/ 7972 h 10000"/>
                  <a:gd name="connsiteX6" fmla="*/ 10000 w 10000"/>
                  <a:gd name="connsiteY6" fmla="*/ 8289 h 10000"/>
                  <a:gd name="connsiteX7" fmla="*/ 9676 w 10000"/>
                  <a:gd name="connsiteY7" fmla="*/ 8669 h 10000"/>
                  <a:gd name="connsiteX8" fmla="*/ 9109 w 10000"/>
                  <a:gd name="connsiteY8" fmla="*/ 8289 h 10000"/>
                  <a:gd name="connsiteX9" fmla="*/ 7976 w 10000"/>
                  <a:gd name="connsiteY9" fmla="*/ 7021 h 10000"/>
                  <a:gd name="connsiteX10" fmla="*/ 7733 w 10000"/>
                  <a:gd name="connsiteY10" fmla="*/ 6767 h 10000"/>
                  <a:gd name="connsiteX11" fmla="*/ 7449 w 10000"/>
                  <a:gd name="connsiteY11" fmla="*/ 6260 h 10000"/>
                  <a:gd name="connsiteX12" fmla="*/ 7409 w 10000"/>
                  <a:gd name="connsiteY12" fmla="*/ 6324 h 10000"/>
                  <a:gd name="connsiteX13" fmla="*/ 7692 w 10000"/>
                  <a:gd name="connsiteY13" fmla="*/ 6831 h 10000"/>
                  <a:gd name="connsiteX14" fmla="*/ 8057 w 10000"/>
                  <a:gd name="connsiteY14" fmla="*/ 7592 h 10000"/>
                  <a:gd name="connsiteX15" fmla="*/ 6964 w 10000"/>
                  <a:gd name="connsiteY15" fmla="*/ 8923 h 10000"/>
                  <a:gd name="connsiteX16" fmla="*/ 6559 w 10000"/>
                  <a:gd name="connsiteY16" fmla="*/ 8542 h 10000"/>
                  <a:gd name="connsiteX17" fmla="*/ 6356 w 10000"/>
                  <a:gd name="connsiteY17" fmla="*/ 8353 h 10000"/>
                  <a:gd name="connsiteX18" fmla="*/ 6599 w 10000"/>
                  <a:gd name="connsiteY18" fmla="*/ 9114 h 10000"/>
                  <a:gd name="connsiteX19" fmla="*/ 6680 w 10000"/>
                  <a:gd name="connsiteY19" fmla="*/ 9557 h 10000"/>
                  <a:gd name="connsiteX20" fmla="*/ 6559 w 10000"/>
                  <a:gd name="connsiteY20" fmla="*/ 9937 h 10000"/>
                  <a:gd name="connsiteX21" fmla="*/ 5830 w 10000"/>
                  <a:gd name="connsiteY21" fmla="*/ 9747 h 10000"/>
                  <a:gd name="connsiteX22" fmla="*/ 4980 w 10000"/>
                  <a:gd name="connsiteY22" fmla="*/ 8796 h 10000"/>
                  <a:gd name="connsiteX23" fmla="*/ 4494 w 10000"/>
                  <a:gd name="connsiteY23" fmla="*/ 8162 h 10000"/>
                  <a:gd name="connsiteX24" fmla="*/ 4251 w 10000"/>
                  <a:gd name="connsiteY24" fmla="*/ 7846 h 10000"/>
                  <a:gd name="connsiteX25" fmla="*/ 4170 w 10000"/>
                  <a:gd name="connsiteY25" fmla="*/ 8416 h 10000"/>
                  <a:gd name="connsiteX26" fmla="*/ 4170 w 10000"/>
                  <a:gd name="connsiteY26" fmla="*/ 9367 h 10000"/>
                  <a:gd name="connsiteX27" fmla="*/ 3765 w 10000"/>
                  <a:gd name="connsiteY27" fmla="*/ 9621 h 10000"/>
                  <a:gd name="connsiteX28" fmla="*/ 3036 w 10000"/>
                  <a:gd name="connsiteY28" fmla="*/ 8353 h 10000"/>
                  <a:gd name="connsiteX29" fmla="*/ 2713 w 10000"/>
                  <a:gd name="connsiteY29" fmla="*/ 7719 h 10000"/>
                  <a:gd name="connsiteX30" fmla="*/ 2874 w 10000"/>
                  <a:gd name="connsiteY30" fmla="*/ 8860 h 10000"/>
                  <a:gd name="connsiteX31" fmla="*/ 2874 w 10000"/>
                  <a:gd name="connsiteY31" fmla="*/ 9176 h 10000"/>
                  <a:gd name="connsiteX32" fmla="*/ 2672 w 10000"/>
                  <a:gd name="connsiteY32" fmla="*/ 9684 h 10000"/>
                  <a:gd name="connsiteX33" fmla="*/ 2348 w 10000"/>
                  <a:gd name="connsiteY33" fmla="*/ 9494 h 10000"/>
                  <a:gd name="connsiteX34" fmla="*/ 1012 w 10000"/>
                  <a:gd name="connsiteY34" fmla="*/ 7338 h 10000"/>
                  <a:gd name="connsiteX35" fmla="*/ 567 w 10000"/>
                  <a:gd name="connsiteY35" fmla="*/ 5626 h 10000"/>
                  <a:gd name="connsiteX36" fmla="*/ 121 w 10000"/>
                  <a:gd name="connsiteY36" fmla="*/ 3154 h 10000"/>
                  <a:gd name="connsiteX37" fmla="*/ 0 w 10000"/>
                  <a:gd name="connsiteY37" fmla="*/ 2774 h 10000"/>
                  <a:gd name="connsiteX38" fmla="*/ 243 w 10000"/>
                  <a:gd name="connsiteY38" fmla="*/ 2394 h 10000"/>
                  <a:gd name="connsiteX39" fmla="*/ 1215 w 10000"/>
                  <a:gd name="connsiteY39" fmla="*/ 1062 h 10000"/>
                  <a:gd name="connsiteX40" fmla="*/ 1862 w 10000"/>
                  <a:gd name="connsiteY40" fmla="*/ 301 h 10000"/>
                  <a:gd name="connsiteX0" fmla="*/ 1862 w 10000"/>
                  <a:gd name="connsiteY0" fmla="*/ 301 h 10099"/>
                  <a:gd name="connsiteX1" fmla="*/ 2834 w 10000"/>
                  <a:gd name="connsiteY1" fmla="*/ 174 h 10099"/>
                  <a:gd name="connsiteX2" fmla="*/ 4534 w 10000"/>
                  <a:gd name="connsiteY2" fmla="*/ 112 h 10099"/>
                  <a:gd name="connsiteX3" fmla="*/ 7166 w 10000"/>
                  <a:gd name="connsiteY3" fmla="*/ 2203 h 10099"/>
                  <a:gd name="connsiteX4" fmla="*/ 9555 w 10000"/>
                  <a:gd name="connsiteY4" fmla="*/ 6514 h 10099"/>
                  <a:gd name="connsiteX5" fmla="*/ 9960 w 10000"/>
                  <a:gd name="connsiteY5" fmla="*/ 7972 h 10099"/>
                  <a:gd name="connsiteX6" fmla="*/ 10000 w 10000"/>
                  <a:gd name="connsiteY6" fmla="*/ 8289 h 10099"/>
                  <a:gd name="connsiteX7" fmla="*/ 9676 w 10000"/>
                  <a:gd name="connsiteY7" fmla="*/ 8669 h 10099"/>
                  <a:gd name="connsiteX8" fmla="*/ 9109 w 10000"/>
                  <a:gd name="connsiteY8" fmla="*/ 8289 h 10099"/>
                  <a:gd name="connsiteX9" fmla="*/ 7976 w 10000"/>
                  <a:gd name="connsiteY9" fmla="*/ 7021 h 10099"/>
                  <a:gd name="connsiteX10" fmla="*/ 7733 w 10000"/>
                  <a:gd name="connsiteY10" fmla="*/ 6767 h 10099"/>
                  <a:gd name="connsiteX11" fmla="*/ 7449 w 10000"/>
                  <a:gd name="connsiteY11" fmla="*/ 6260 h 10099"/>
                  <a:gd name="connsiteX12" fmla="*/ 7409 w 10000"/>
                  <a:gd name="connsiteY12" fmla="*/ 6324 h 10099"/>
                  <a:gd name="connsiteX13" fmla="*/ 7692 w 10000"/>
                  <a:gd name="connsiteY13" fmla="*/ 6831 h 10099"/>
                  <a:gd name="connsiteX14" fmla="*/ 8057 w 10000"/>
                  <a:gd name="connsiteY14" fmla="*/ 7592 h 10099"/>
                  <a:gd name="connsiteX15" fmla="*/ 6964 w 10000"/>
                  <a:gd name="connsiteY15" fmla="*/ 8923 h 10099"/>
                  <a:gd name="connsiteX16" fmla="*/ 6559 w 10000"/>
                  <a:gd name="connsiteY16" fmla="*/ 8542 h 10099"/>
                  <a:gd name="connsiteX17" fmla="*/ 6356 w 10000"/>
                  <a:gd name="connsiteY17" fmla="*/ 8353 h 10099"/>
                  <a:gd name="connsiteX18" fmla="*/ 6599 w 10000"/>
                  <a:gd name="connsiteY18" fmla="*/ 9114 h 10099"/>
                  <a:gd name="connsiteX19" fmla="*/ 6680 w 10000"/>
                  <a:gd name="connsiteY19" fmla="*/ 9557 h 10099"/>
                  <a:gd name="connsiteX20" fmla="*/ 6559 w 10000"/>
                  <a:gd name="connsiteY20" fmla="*/ 9937 h 10099"/>
                  <a:gd name="connsiteX21" fmla="*/ 5830 w 10000"/>
                  <a:gd name="connsiteY21" fmla="*/ 9747 h 10099"/>
                  <a:gd name="connsiteX22" fmla="*/ 4980 w 10000"/>
                  <a:gd name="connsiteY22" fmla="*/ 8796 h 10099"/>
                  <a:gd name="connsiteX23" fmla="*/ 4494 w 10000"/>
                  <a:gd name="connsiteY23" fmla="*/ 8162 h 10099"/>
                  <a:gd name="connsiteX24" fmla="*/ 4251 w 10000"/>
                  <a:gd name="connsiteY24" fmla="*/ 7846 h 10099"/>
                  <a:gd name="connsiteX25" fmla="*/ 4170 w 10000"/>
                  <a:gd name="connsiteY25" fmla="*/ 8416 h 10099"/>
                  <a:gd name="connsiteX26" fmla="*/ 4170 w 10000"/>
                  <a:gd name="connsiteY26" fmla="*/ 9367 h 10099"/>
                  <a:gd name="connsiteX27" fmla="*/ 3765 w 10000"/>
                  <a:gd name="connsiteY27" fmla="*/ 9621 h 10099"/>
                  <a:gd name="connsiteX28" fmla="*/ 3036 w 10000"/>
                  <a:gd name="connsiteY28" fmla="*/ 8353 h 10099"/>
                  <a:gd name="connsiteX29" fmla="*/ 2713 w 10000"/>
                  <a:gd name="connsiteY29" fmla="*/ 7719 h 10099"/>
                  <a:gd name="connsiteX30" fmla="*/ 2874 w 10000"/>
                  <a:gd name="connsiteY30" fmla="*/ 8860 h 10099"/>
                  <a:gd name="connsiteX31" fmla="*/ 2874 w 10000"/>
                  <a:gd name="connsiteY31" fmla="*/ 9176 h 10099"/>
                  <a:gd name="connsiteX32" fmla="*/ 2672 w 10000"/>
                  <a:gd name="connsiteY32" fmla="*/ 9684 h 10099"/>
                  <a:gd name="connsiteX33" fmla="*/ 2348 w 10000"/>
                  <a:gd name="connsiteY33" fmla="*/ 9494 h 10099"/>
                  <a:gd name="connsiteX34" fmla="*/ 1012 w 10000"/>
                  <a:gd name="connsiteY34" fmla="*/ 7338 h 10099"/>
                  <a:gd name="connsiteX35" fmla="*/ 567 w 10000"/>
                  <a:gd name="connsiteY35" fmla="*/ 5626 h 10099"/>
                  <a:gd name="connsiteX36" fmla="*/ 121 w 10000"/>
                  <a:gd name="connsiteY36" fmla="*/ 3154 h 10099"/>
                  <a:gd name="connsiteX37" fmla="*/ 0 w 10000"/>
                  <a:gd name="connsiteY37" fmla="*/ 2774 h 10099"/>
                  <a:gd name="connsiteX38" fmla="*/ 243 w 10000"/>
                  <a:gd name="connsiteY38" fmla="*/ 2394 h 10099"/>
                  <a:gd name="connsiteX39" fmla="*/ 1215 w 10000"/>
                  <a:gd name="connsiteY39" fmla="*/ 1062 h 10099"/>
                  <a:gd name="connsiteX40" fmla="*/ 1862 w 10000"/>
                  <a:gd name="connsiteY40" fmla="*/ 301 h 10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000" h="10099">
                    <a:moveTo>
                      <a:pt x="1862" y="301"/>
                    </a:moveTo>
                    <a:cubicBezTo>
                      <a:pt x="2186" y="238"/>
                      <a:pt x="2551" y="238"/>
                      <a:pt x="2834" y="174"/>
                    </a:cubicBezTo>
                    <a:cubicBezTo>
                      <a:pt x="3401" y="-79"/>
                      <a:pt x="3968" y="-15"/>
                      <a:pt x="4534" y="112"/>
                    </a:cubicBezTo>
                    <a:cubicBezTo>
                      <a:pt x="5547" y="428"/>
                      <a:pt x="6356" y="1253"/>
                      <a:pt x="7166" y="2203"/>
                    </a:cubicBezTo>
                    <a:cubicBezTo>
                      <a:pt x="8138" y="3408"/>
                      <a:pt x="8907" y="4930"/>
                      <a:pt x="9555" y="6514"/>
                    </a:cubicBezTo>
                    <a:cubicBezTo>
                      <a:pt x="9717" y="7021"/>
                      <a:pt x="9919" y="7465"/>
                      <a:pt x="9960" y="7972"/>
                    </a:cubicBezTo>
                    <a:cubicBezTo>
                      <a:pt x="10000" y="8099"/>
                      <a:pt x="10000" y="8226"/>
                      <a:pt x="10000" y="8289"/>
                    </a:cubicBezTo>
                    <a:cubicBezTo>
                      <a:pt x="10000" y="8606"/>
                      <a:pt x="9879" y="8796"/>
                      <a:pt x="9676" y="8669"/>
                    </a:cubicBezTo>
                    <a:cubicBezTo>
                      <a:pt x="9474" y="8606"/>
                      <a:pt x="9271" y="8480"/>
                      <a:pt x="9109" y="8289"/>
                    </a:cubicBezTo>
                    <a:cubicBezTo>
                      <a:pt x="8704" y="7909"/>
                      <a:pt x="8340" y="7401"/>
                      <a:pt x="7976" y="7021"/>
                    </a:cubicBezTo>
                    <a:cubicBezTo>
                      <a:pt x="7895" y="6894"/>
                      <a:pt x="7814" y="6831"/>
                      <a:pt x="7733" y="6767"/>
                    </a:cubicBezTo>
                    <a:cubicBezTo>
                      <a:pt x="7652" y="6578"/>
                      <a:pt x="7530" y="6451"/>
                      <a:pt x="7449" y="6260"/>
                    </a:cubicBezTo>
                    <a:cubicBezTo>
                      <a:pt x="7436" y="6281"/>
                      <a:pt x="7422" y="6303"/>
                      <a:pt x="7409" y="6324"/>
                    </a:cubicBezTo>
                    <a:cubicBezTo>
                      <a:pt x="7490" y="6514"/>
                      <a:pt x="7611" y="6641"/>
                      <a:pt x="7692" y="6831"/>
                    </a:cubicBezTo>
                    <a:lnTo>
                      <a:pt x="8057" y="7592"/>
                    </a:lnTo>
                    <a:cubicBezTo>
                      <a:pt x="9057" y="10911"/>
                      <a:pt x="8450" y="10475"/>
                      <a:pt x="6964" y="8923"/>
                    </a:cubicBezTo>
                    <a:cubicBezTo>
                      <a:pt x="6842" y="8796"/>
                      <a:pt x="6680" y="8669"/>
                      <a:pt x="6559" y="8542"/>
                    </a:cubicBezTo>
                    <a:cubicBezTo>
                      <a:pt x="6518" y="8480"/>
                      <a:pt x="6437" y="8416"/>
                      <a:pt x="6356" y="8353"/>
                    </a:cubicBezTo>
                    <a:cubicBezTo>
                      <a:pt x="6437" y="8669"/>
                      <a:pt x="6559" y="8923"/>
                      <a:pt x="6599" y="9114"/>
                    </a:cubicBezTo>
                    <a:cubicBezTo>
                      <a:pt x="6680" y="9240"/>
                      <a:pt x="6680" y="9430"/>
                      <a:pt x="6680" y="9557"/>
                    </a:cubicBezTo>
                    <a:cubicBezTo>
                      <a:pt x="6721" y="9747"/>
                      <a:pt x="6680" y="9874"/>
                      <a:pt x="6559" y="9937"/>
                    </a:cubicBezTo>
                    <a:cubicBezTo>
                      <a:pt x="6275" y="10064"/>
                      <a:pt x="6032" y="10001"/>
                      <a:pt x="5830" y="9747"/>
                    </a:cubicBezTo>
                    <a:cubicBezTo>
                      <a:pt x="5547" y="9494"/>
                      <a:pt x="5263" y="9114"/>
                      <a:pt x="4980" y="8796"/>
                    </a:cubicBezTo>
                    <a:cubicBezTo>
                      <a:pt x="4818" y="8606"/>
                      <a:pt x="4656" y="8353"/>
                      <a:pt x="4494" y="8162"/>
                    </a:cubicBezTo>
                    <a:cubicBezTo>
                      <a:pt x="4413" y="8035"/>
                      <a:pt x="4332" y="7972"/>
                      <a:pt x="4251" y="7846"/>
                    </a:cubicBezTo>
                    <a:cubicBezTo>
                      <a:pt x="4089" y="8035"/>
                      <a:pt x="4130" y="8226"/>
                      <a:pt x="4170" y="8416"/>
                    </a:cubicBezTo>
                    <a:cubicBezTo>
                      <a:pt x="4211" y="8733"/>
                      <a:pt x="4251" y="9050"/>
                      <a:pt x="4170" y="9367"/>
                    </a:cubicBezTo>
                    <a:cubicBezTo>
                      <a:pt x="4089" y="9747"/>
                      <a:pt x="3968" y="9810"/>
                      <a:pt x="3765" y="9621"/>
                    </a:cubicBezTo>
                    <a:cubicBezTo>
                      <a:pt x="3441" y="9303"/>
                      <a:pt x="3239" y="8796"/>
                      <a:pt x="3036" y="8353"/>
                    </a:cubicBezTo>
                    <a:cubicBezTo>
                      <a:pt x="2915" y="8162"/>
                      <a:pt x="2834" y="7909"/>
                      <a:pt x="2713" y="7719"/>
                    </a:cubicBezTo>
                    <a:cubicBezTo>
                      <a:pt x="2753" y="8099"/>
                      <a:pt x="2834" y="8480"/>
                      <a:pt x="2874" y="8860"/>
                    </a:cubicBezTo>
                    <a:cubicBezTo>
                      <a:pt x="2915" y="8987"/>
                      <a:pt x="2915" y="9050"/>
                      <a:pt x="2874" y="9176"/>
                    </a:cubicBezTo>
                    <a:cubicBezTo>
                      <a:pt x="2874" y="9430"/>
                      <a:pt x="2834" y="9684"/>
                      <a:pt x="2672" y="9684"/>
                    </a:cubicBezTo>
                    <a:cubicBezTo>
                      <a:pt x="2591" y="9747"/>
                      <a:pt x="2429" y="9621"/>
                      <a:pt x="2348" y="9494"/>
                    </a:cubicBezTo>
                    <a:cubicBezTo>
                      <a:pt x="1822" y="8860"/>
                      <a:pt x="1417" y="8099"/>
                      <a:pt x="1012" y="7338"/>
                    </a:cubicBezTo>
                    <a:cubicBezTo>
                      <a:pt x="769" y="6831"/>
                      <a:pt x="648" y="6197"/>
                      <a:pt x="567" y="5626"/>
                    </a:cubicBezTo>
                    <a:cubicBezTo>
                      <a:pt x="445" y="4803"/>
                      <a:pt x="283" y="3978"/>
                      <a:pt x="121" y="3154"/>
                    </a:cubicBezTo>
                    <a:cubicBezTo>
                      <a:pt x="121" y="3028"/>
                      <a:pt x="40" y="2901"/>
                      <a:pt x="0" y="2774"/>
                    </a:cubicBezTo>
                    <a:lnTo>
                      <a:pt x="243" y="2394"/>
                    </a:lnTo>
                    <a:lnTo>
                      <a:pt x="1215" y="1062"/>
                    </a:lnTo>
                    <a:cubicBezTo>
                      <a:pt x="1417" y="808"/>
                      <a:pt x="1660" y="555"/>
                      <a:pt x="1862" y="301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6" name="Freeform 10"/>
              <p:cNvSpPr>
                <a:spLocks noEditPoints="1"/>
              </p:cNvSpPr>
              <p:nvPr/>
            </p:nvSpPr>
            <p:spPr bwMode="auto">
              <a:xfrm>
                <a:off x="4431069" y="2017131"/>
                <a:ext cx="909069" cy="952965"/>
              </a:xfrm>
              <a:custGeom>
                <a:avLst/>
                <a:gdLst>
                  <a:gd name="T0" fmla="*/ 267 w 271"/>
                  <a:gd name="T1" fmla="*/ 203 h 284"/>
                  <a:gd name="T2" fmla="*/ 251 w 271"/>
                  <a:gd name="T3" fmla="*/ 215 h 284"/>
                  <a:gd name="T4" fmla="*/ 227 w 271"/>
                  <a:gd name="T5" fmla="*/ 236 h 284"/>
                  <a:gd name="T6" fmla="*/ 221 w 271"/>
                  <a:gd name="T7" fmla="*/ 242 h 284"/>
                  <a:gd name="T8" fmla="*/ 203 w 271"/>
                  <a:gd name="T9" fmla="*/ 257 h 284"/>
                  <a:gd name="T10" fmla="*/ 173 w 271"/>
                  <a:gd name="T11" fmla="*/ 283 h 284"/>
                  <a:gd name="T12" fmla="*/ 170 w 271"/>
                  <a:gd name="T13" fmla="*/ 284 h 284"/>
                  <a:gd name="T14" fmla="*/ 0 w 271"/>
                  <a:gd name="T15" fmla="*/ 85 h 284"/>
                  <a:gd name="T16" fmla="*/ 25 w 271"/>
                  <a:gd name="T17" fmla="*/ 62 h 284"/>
                  <a:gd name="T18" fmla="*/ 52 w 271"/>
                  <a:gd name="T19" fmla="*/ 39 h 284"/>
                  <a:gd name="T20" fmla="*/ 95 w 271"/>
                  <a:gd name="T21" fmla="*/ 3 h 284"/>
                  <a:gd name="T22" fmla="*/ 100 w 271"/>
                  <a:gd name="T23" fmla="*/ 0 h 284"/>
                  <a:gd name="T24" fmla="*/ 114 w 271"/>
                  <a:gd name="T25" fmla="*/ 16 h 284"/>
                  <a:gd name="T26" fmla="*/ 151 w 271"/>
                  <a:gd name="T27" fmla="*/ 58 h 284"/>
                  <a:gd name="T28" fmla="*/ 194 w 271"/>
                  <a:gd name="T29" fmla="*/ 109 h 284"/>
                  <a:gd name="T30" fmla="*/ 235 w 271"/>
                  <a:gd name="T31" fmla="*/ 156 h 284"/>
                  <a:gd name="T32" fmla="*/ 271 w 271"/>
                  <a:gd name="T33" fmla="*/ 199 h 284"/>
                  <a:gd name="T34" fmla="*/ 267 w 271"/>
                  <a:gd name="T35" fmla="*/ 203 h 284"/>
                  <a:gd name="T36" fmla="*/ 31 w 271"/>
                  <a:gd name="T37" fmla="*/ 101 h 284"/>
                  <a:gd name="T38" fmla="*/ 160 w 271"/>
                  <a:gd name="T39" fmla="*/ 251 h 284"/>
                  <a:gd name="T40" fmla="*/ 174 w 271"/>
                  <a:gd name="T41" fmla="*/ 244 h 284"/>
                  <a:gd name="T42" fmla="*/ 188 w 271"/>
                  <a:gd name="T43" fmla="*/ 252 h 284"/>
                  <a:gd name="T44" fmla="*/ 232 w 271"/>
                  <a:gd name="T45" fmla="*/ 214 h 284"/>
                  <a:gd name="T46" fmla="*/ 241 w 271"/>
                  <a:gd name="T47" fmla="*/ 185 h 284"/>
                  <a:gd name="T48" fmla="*/ 109 w 271"/>
                  <a:gd name="T49" fmla="*/ 30 h 284"/>
                  <a:gd name="T50" fmla="*/ 79 w 271"/>
                  <a:gd name="T51" fmla="*/ 35 h 284"/>
                  <a:gd name="T52" fmla="*/ 34 w 271"/>
                  <a:gd name="T53" fmla="*/ 73 h 284"/>
                  <a:gd name="T54" fmla="*/ 31 w 271"/>
                  <a:gd name="T55" fmla="*/ 101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71" h="284">
                    <a:moveTo>
                      <a:pt x="267" y="203"/>
                    </a:moveTo>
                    <a:cubicBezTo>
                      <a:pt x="262" y="207"/>
                      <a:pt x="256" y="211"/>
                      <a:pt x="251" y="215"/>
                    </a:cubicBezTo>
                    <a:cubicBezTo>
                      <a:pt x="243" y="222"/>
                      <a:pt x="235" y="229"/>
                      <a:pt x="227" y="236"/>
                    </a:cubicBezTo>
                    <a:cubicBezTo>
                      <a:pt x="225" y="238"/>
                      <a:pt x="223" y="240"/>
                      <a:pt x="221" y="242"/>
                    </a:cubicBezTo>
                    <a:cubicBezTo>
                      <a:pt x="215" y="247"/>
                      <a:pt x="209" y="252"/>
                      <a:pt x="203" y="257"/>
                    </a:cubicBezTo>
                    <a:cubicBezTo>
                      <a:pt x="193" y="265"/>
                      <a:pt x="183" y="274"/>
                      <a:pt x="173" y="283"/>
                    </a:cubicBezTo>
                    <a:cubicBezTo>
                      <a:pt x="172" y="283"/>
                      <a:pt x="171" y="283"/>
                      <a:pt x="170" y="284"/>
                    </a:cubicBezTo>
                    <a:cubicBezTo>
                      <a:pt x="114" y="218"/>
                      <a:pt x="57" y="151"/>
                      <a:pt x="0" y="85"/>
                    </a:cubicBezTo>
                    <a:cubicBezTo>
                      <a:pt x="9" y="77"/>
                      <a:pt x="17" y="69"/>
                      <a:pt x="25" y="62"/>
                    </a:cubicBezTo>
                    <a:cubicBezTo>
                      <a:pt x="34" y="54"/>
                      <a:pt x="43" y="47"/>
                      <a:pt x="52" y="39"/>
                    </a:cubicBezTo>
                    <a:cubicBezTo>
                      <a:pt x="66" y="27"/>
                      <a:pt x="81" y="15"/>
                      <a:pt x="95" y="3"/>
                    </a:cubicBezTo>
                    <a:cubicBezTo>
                      <a:pt x="97" y="2"/>
                      <a:pt x="98" y="1"/>
                      <a:pt x="100" y="0"/>
                    </a:cubicBezTo>
                    <a:cubicBezTo>
                      <a:pt x="105" y="5"/>
                      <a:pt x="110" y="10"/>
                      <a:pt x="114" y="16"/>
                    </a:cubicBezTo>
                    <a:cubicBezTo>
                      <a:pt x="127" y="30"/>
                      <a:pt x="139" y="44"/>
                      <a:pt x="151" y="58"/>
                    </a:cubicBezTo>
                    <a:cubicBezTo>
                      <a:pt x="165" y="75"/>
                      <a:pt x="180" y="92"/>
                      <a:pt x="194" y="109"/>
                    </a:cubicBezTo>
                    <a:cubicBezTo>
                      <a:pt x="207" y="125"/>
                      <a:pt x="221" y="140"/>
                      <a:pt x="235" y="156"/>
                    </a:cubicBezTo>
                    <a:cubicBezTo>
                      <a:pt x="247" y="170"/>
                      <a:pt x="258" y="184"/>
                      <a:pt x="271" y="199"/>
                    </a:cubicBezTo>
                    <a:cubicBezTo>
                      <a:pt x="269" y="200"/>
                      <a:pt x="268" y="201"/>
                      <a:pt x="267" y="203"/>
                    </a:cubicBezTo>
                    <a:close/>
                    <a:moveTo>
                      <a:pt x="31" y="101"/>
                    </a:moveTo>
                    <a:cubicBezTo>
                      <a:pt x="74" y="151"/>
                      <a:pt x="117" y="201"/>
                      <a:pt x="160" y="251"/>
                    </a:cubicBezTo>
                    <a:cubicBezTo>
                      <a:pt x="164" y="246"/>
                      <a:pt x="169" y="244"/>
                      <a:pt x="174" y="244"/>
                    </a:cubicBezTo>
                    <a:cubicBezTo>
                      <a:pt x="180" y="244"/>
                      <a:pt x="184" y="248"/>
                      <a:pt x="188" y="252"/>
                    </a:cubicBezTo>
                    <a:cubicBezTo>
                      <a:pt x="203" y="239"/>
                      <a:pt x="218" y="226"/>
                      <a:pt x="232" y="214"/>
                    </a:cubicBezTo>
                    <a:cubicBezTo>
                      <a:pt x="222" y="201"/>
                      <a:pt x="225" y="191"/>
                      <a:pt x="241" y="185"/>
                    </a:cubicBezTo>
                    <a:cubicBezTo>
                      <a:pt x="197" y="133"/>
                      <a:pt x="153" y="82"/>
                      <a:pt x="109" y="30"/>
                    </a:cubicBezTo>
                    <a:cubicBezTo>
                      <a:pt x="101" y="46"/>
                      <a:pt x="93" y="47"/>
                      <a:pt x="79" y="35"/>
                    </a:cubicBezTo>
                    <a:cubicBezTo>
                      <a:pt x="64" y="47"/>
                      <a:pt x="49" y="60"/>
                      <a:pt x="34" y="73"/>
                    </a:cubicBezTo>
                    <a:cubicBezTo>
                      <a:pt x="43" y="84"/>
                      <a:pt x="42" y="90"/>
                      <a:pt x="31" y="101"/>
                    </a:cubicBezTo>
                    <a:close/>
                  </a:path>
                </a:pathLst>
              </a:custGeom>
              <a:solidFill>
                <a:srgbClr val="406A9E"/>
              </a:solidFill>
              <a:ln w="9525">
                <a:solidFill>
                  <a:srgbClr val="406A9E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7" name="Freeform 11"/>
              <p:cNvSpPr>
                <a:spLocks noEditPoints="1"/>
              </p:cNvSpPr>
              <p:nvPr/>
            </p:nvSpPr>
            <p:spPr bwMode="auto">
              <a:xfrm>
                <a:off x="4535853" y="2117667"/>
                <a:ext cx="703750" cy="744813"/>
              </a:xfrm>
              <a:custGeom>
                <a:avLst/>
                <a:gdLst>
                  <a:gd name="T0" fmla="*/ 0 w 210"/>
                  <a:gd name="T1" fmla="*/ 71 h 222"/>
                  <a:gd name="T2" fmla="*/ 3 w 210"/>
                  <a:gd name="T3" fmla="*/ 43 h 222"/>
                  <a:gd name="T4" fmla="*/ 48 w 210"/>
                  <a:gd name="T5" fmla="*/ 5 h 222"/>
                  <a:gd name="T6" fmla="*/ 78 w 210"/>
                  <a:gd name="T7" fmla="*/ 0 h 222"/>
                  <a:gd name="T8" fmla="*/ 210 w 210"/>
                  <a:gd name="T9" fmla="*/ 155 h 222"/>
                  <a:gd name="T10" fmla="*/ 201 w 210"/>
                  <a:gd name="T11" fmla="*/ 184 h 222"/>
                  <a:gd name="T12" fmla="*/ 157 w 210"/>
                  <a:gd name="T13" fmla="*/ 222 h 222"/>
                  <a:gd name="T14" fmla="*/ 143 w 210"/>
                  <a:gd name="T15" fmla="*/ 214 h 222"/>
                  <a:gd name="T16" fmla="*/ 129 w 210"/>
                  <a:gd name="T17" fmla="*/ 221 h 222"/>
                  <a:gd name="T18" fmla="*/ 0 w 210"/>
                  <a:gd name="T19" fmla="*/ 71 h 222"/>
                  <a:gd name="T20" fmla="*/ 143 w 210"/>
                  <a:gd name="T21" fmla="*/ 110 h 222"/>
                  <a:gd name="T22" fmla="*/ 102 w 210"/>
                  <a:gd name="T23" fmla="*/ 69 h 222"/>
                  <a:gd name="T24" fmla="*/ 61 w 210"/>
                  <a:gd name="T25" fmla="*/ 109 h 222"/>
                  <a:gd name="T26" fmla="*/ 101 w 210"/>
                  <a:gd name="T27" fmla="*/ 151 h 222"/>
                  <a:gd name="T28" fmla="*/ 143 w 210"/>
                  <a:gd name="T29" fmla="*/ 11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0" h="222">
                    <a:moveTo>
                      <a:pt x="0" y="71"/>
                    </a:moveTo>
                    <a:cubicBezTo>
                      <a:pt x="11" y="60"/>
                      <a:pt x="12" y="54"/>
                      <a:pt x="3" y="43"/>
                    </a:cubicBezTo>
                    <a:cubicBezTo>
                      <a:pt x="18" y="30"/>
                      <a:pt x="33" y="17"/>
                      <a:pt x="48" y="5"/>
                    </a:cubicBezTo>
                    <a:cubicBezTo>
                      <a:pt x="62" y="17"/>
                      <a:pt x="70" y="16"/>
                      <a:pt x="78" y="0"/>
                    </a:cubicBezTo>
                    <a:cubicBezTo>
                      <a:pt x="122" y="52"/>
                      <a:pt x="166" y="103"/>
                      <a:pt x="210" y="155"/>
                    </a:cubicBezTo>
                    <a:cubicBezTo>
                      <a:pt x="194" y="161"/>
                      <a:pt x="191" y="171"/>
                      <a:pt x="201" y="184"/>
                    </a:cubicBezTo>
                    <a:cubicBezTo>
                      <a:pt x="187" y="196"/>
                      <a:pt x="172" y="209"/>
                      <a:pt x="157" y="222"/>
                    </a:cubicBezTo>
                    <a:cubicBezTo>
                      <a:pt x="153" y="218"/>
                      <a:pt x="149" y="214"/>
                      <a:pt x="143" y="214"/>
                    </a:cubicBezTo>
                    <a:cubicBezTo>
                      <a:pt x="138" y="214"/>
                      <a:pt x="133" y="216"/>
                      <a:pt x="129" y="221"/>
                    </a:cubicBezTo>
                    <a:cubicBezTo>
                      <a:pt x="86" y="171"/>
                      <a:pt x="43" y="121"/>
                      <a:pt x="0" y="71"/>
                    </a:cubicBezTo>
                    <a:close/>
                    <a:moveTo>
                      <a:pt x="143" y="110"/>
                    </a:moveTo>
                    <a:cubicBezTo>
                      <a:pt x="143" y="87"/>
                      <a:pt x="125" y="68"/>
                      <a:pt x="102" y="69"/>
                    </a:cubicBezTo>
                    <a:cubicBezTo>
                      <a:pt x="79" y="69"/>
                      <a:pt x="62" y="86"/>
                      <a:pt x="61" y="109"/>
                    </a:cubicBezTo>
                    <a:cubicBezTo>
                      <a:pt x="61" y="133"/>
                      <a:pt x="79" y="150"/>
                      <a:pt x="101" y="151"/>
                    </a:cubicBezTo>
                    <a:cubicBezTo>
                      <a:pt x="127" y="151"/>
                      <a:pt x="144" y="130"/>
                      <a:pt x="143" y="110"/>
                    </a:cubicBezTo>
                    <a:close/>
                  </a:path>
                </a:pathLst>
              </a:custGeom>
              <a:solidFill>
                <a:srgbClr val="F6F5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8" name="Freeform 13"/>
              <p:cNvSpPr>
                <a:spLocks/>
              </p:cNvSpPr>
              <p:nvPr/>
            </p:nvSpPr>
            <p:spPr bwMode="auto">
              <a:xfrm>
                <a:off x="4531605" y="2705305"/>
                <a:ext cx="4248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EE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9" name="Freeform 15"/>
              <p:cNvSpPr>
                <a:spLocks/>
              </p:cNvSpPr>
              <p:nvPr/>
            </p:nvSpPr>
            <p:spPr bwMode="auto">
              <a:xfrm>
                <a:off x="4800644" y="2426354"/>
                <a:ext cx="147263" cy="127440"/>
              </a:xfrm>
              <a:custGeom>
                <a:avLst/>
                <a:gdLst>
                  <a:gd name="T0" fmla="*/ 4 w 44"/>
                  <a:gd name="T1" fmla="*/ 38 h 38"/>
                  <a:gd name="T2" fmla="*/ 1 w 44"/>
                  <a:gd name="T3" fmla="*/ 34 h 38"/>
                  <a:gd name="T4" fmla="*/ 3 w 44"/>
                  <a:gd name="T5" fmla="*/ 29 h 38"/>
                  <a:gd name="T6" fmla="*/ 0 w 44"/>
                  <a:gd name="T7" fmla="*/ 22 h 38"/>
                  <a:gd name="T8" fmla="*/ 6 w 44"/>
                  <a:gd name="T9" fmla="*/ 19 h 38"/>
                  <a:gd name="T10" fmla="*/ 11 w 44"/>
                  <a:gd name="T11" fmla="*/ 26 h 38"/>
                  <a:gd name="T12" fmla="*/ 16 w 44"/>
                  <a:gd name="T13" fmla="*/ 28 h 38"/>
                  <a:gd name="T14" fmla="*/ 17 w 44"/>
                  <a:gd name="T15" fmla="*/ 23 h 38"/>
                  <a:gd name="T16" fmla="*/ 15 w 44"/>
                  <a:gd name="T17" fmla="*/ 17 h 38"/>
                  <a:gd name="T18" fmla="*/ 17 w 44"/>
                  <a:gd name="T19" fmla="*/ 4 h 38"/>
                  <a:gd name="T20" fmla="*/ 31 w 44"/>
                  <a:gd name="T21" fmla="*/ 2 h 38"/>
                  <a:gd name="T22" fmla="*/ 38 w 44"/>
                  <a:gd name="T23" fmla="*/ 2 h 38"/>
                  <a:gd name="T24" fmla="*/ 43 w 44"/>
                  <a:gd name="T25" fmla="*/ 5 h 38"/>
                  <a:gd name="T26" fmla="*/ 40 w 44"/>
                  <a:gd name="T27" fmla="*/ 8 h 38"/>
                  <a:gd name="T28" fmla="*/ 44 w 44"/>
                  <a:gd name="T29" fmla="*/ 19 h 38"/>
                  <a:gd name="T30" fmla="*/ 38 w 44"/>
                  <a:gd name="T31" fmla="*/ 21 h 38"/>
                  <a:gd name="T32" fmla="*/ 32 w 44"/>
                  <a:gd name="T33" fmla="*/ 12 h 38"/>
                  <a:gd name="T34" fmla="*/ 26 w 44"/>
                  <a:gd name="T35" fmla="*/ 11 h 38"/>
                  <a:gd name="T36" fmla="*/ 25 w 44"/>
                  <a:gd name="T37" fmla="*/ 16 h 38"/>
                  <a:gd name="T38" fmla="*/ 27 w 44"/>
                  <a:gd name="T39" fmla="*/ 25 h 38"/>
                  <a:gd name="T40" fmla="*/ 19 w 44"/>
                  <a:gd name="T41" fmla="*/ 37 h 38"/>
                  <a:gd name="T42" fmla="*/ 12 w 44"/>
                  <a:gd name="T43" fmla="*/ 36 h 38"/>
                  <a:gd name="T44" fmla="*/ 4 w 44"/>
                  <a:gd name="T4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" h="38">
                    <a:moveTo>
                      <a:pt x="4" y="38"/>
                    </a:moveTo>
                    <a:cubicBezTo>
                      <a:pt x="3" y="36"/>
                      <a:pt x="2" y="35"/>
                      <a:pt x="1" y="34"/>
                    </a:cubicBezTo>
                    <a:cubicBezTo>
                      <a:pt x="2" y="32"/>
                      <a:pt x="3" y="31"/>
                      <a:pt x="3" y="29"/>
                    </a:cubicBezTo>
                    <a:cubicBezTo>
                      <a:pt x="2" y="27"/>
                      <a:pt x="1" y="25"/>
                      <a:pt x="0" y="22"/>
                    </a:cubicBezTo>
                    <a:cubicBezTo>
                      <a:pt x="2" y="21"/>
                      <a:pt x="4" y="20"/>
                      <a:pt x="6" y="19"/>
                    </a:cubicBezTo>
                    <a:cubicBezTo>
                      <a:pt x="8" y="21"/>
                      <a:pt x="9" y="24"/>
                      <a:pt x="11" y="26"/>
                    </a:cubicBezTo>
                    <a:cubicBezTo>
                      <a:pt x="12" y="28"/>
                      <a:pt x="14" y="30"/>
                      <a:pt x="16" y="28"/>
                    </a:cubicBezTo>
                    <a:cubicBezTo>
                      <a:pt x="17" y="27"/>
                      <a:pt x="17" y="24"/>
                      <a:pt x="17" y="23"/>
                    </a:cubicBezTo>
                    <a:cubicBezTo>
                      <a:pt x="17" y="21"/>
                      <a:pt x="16" y="19"/>
                      <a:pt x="15" y="17"/>
                    </a:cubicBezTo>
                    <a:cubicBezTo>
                      <a:pt x="14" y="12"/>
                      <a:pt x="14" y="8"/>
                      <a:pt x="17" y="4"/>
                    </a:cubicBezTo>
                    <a:cubicBezTo>
                      <a:pt x="21" y="0"/>
                      <a:pt x="26" y="0"/>
                      <a:pt x="31" y="2"/>
                    </a:cubicBezTo>
                    <a:cubicBezTo>
                      <a:pt x="33" y="3"/>
                      <a:pt x="35" y="3"/>
                      <a:pt x="38" y="2"/>
                    </a:cubicBezTo>
                    <a:cubicBezTo>
                      <a:pt x="40" y="0"/>
                      <a:pt x="42" y="2"/>
                      <a:pt x="43" y="5"/>
                    </a:cubicBezTo>
                    <a:cubicBezTo>
                      <a:pt x="42" y="6"/>
                      <a:pt x="41" y="7"/>
                      <a:pt x="40" y="8"/>
                    </a:cubicBezTo>
                    <a:cubicBezTo>
                      <a:pt x="41" y="12"/>
                      <a:pt x="43" y="15"/>
                      <a:pt x="44" y="19"/>
                    </a:cubicBezTo>
                    <a:cubicBezTo>
                      <a:pt x="42" y="20"/>
                      <a:pt x="40" y="20"/>
                      <a:pt x="38" y="21"/>
                    </a:cubicBezTo>
                    <a:cubicBezTo>
                      <a:pt x="36" y="18"/>
                      <a:pt x="34" y="15"/>
                      <a:pt x="32" y="12"/>
                    </a:cubicBezTo>
                    <a:cubicBezTo>
                      <a:pt x="30" y="10"/>
                      <a:pt x="28" y="9"/>
                      <a:pt x="26" y="11"/>
                    </a:cubicBezTo>
                    <a:cubicBezTo>
                      <a:pt x="25" y="12"/>
                      <a:pt x="25" y="14"/>
                      <a:pt x="25" y="16"/>
                    </a:cubicBezTo>
                    <a:cubicBezTo>
                      <a:pt x="25" y="19"/>
                      <a:pt x="27" y="22"/>
                      <a:pt x="27" y="25"/>
                    </a:cubicBezTo>
                    <a:cubicBezTo>
                      <a:pt x="28" y="32"/>
                      <a:pt x="25" y="37"/>
                      <a:pt x="19" y="37"/>
                    </a:cubicBezTo>
                    <a:cubicBezTo>
                      <a:pt x="17" y="38"/>
                      <a:pt x="14" y="37"/>
                      <a:pt x="12" y="36"/>
                    </a:cubicBezTo>
                    <a:cubicBezTo>
                      <a:pt x="9" y="35"/>
                      <a:pt x="9" y="35"/>
                      <a:pt x="4" y="3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</p:grpSp>
      <p:grpSp>
        <p:nvGrpSpPr>
          <p:cNvPr id="13" name="Grupo 12"/>
          <p:cNvGrpSpPr/>
          <p:nvPr/>
        </p:nvGrpSpPr>
        <p:grpSpPr>
          <a:xfrm>
            <a:off x="6255686" y="1424582"/>
            <a:ext cx="2480934" cy="3118956"/>
            <a:chOff x="6255686" y="1424582"/>
            <a:chExt cx="2480934" cy="3118956"/>
          </a:xfrm>
        </p:grpSpPr>
        <p:sp>
          <p:nvSpPr>
            <p:cNvPr id="9" name="Arredondar Retângulo em um Canto Diagonal 8"/>
            <p:cNvSpPr/>
            <p:nvPr/>
          </p:nvSpPr>
          <p:spPr bwMode="gray">
            <a:xfrm>
              <a:off x="6356100" y="1518140"/>
              <a:ext cx="2148114" cy="2148114"/>
            </a:xfrm>
            <a:prstGeom prst="round2DiagRect">
              <a:avLst/>
            </a:prstGeom>
            <a:solidFill>
              <a:srgbClr val="262626"/>
            </a:solidFill>
            <a:ln w="571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Título"/>
            <p:cNvSpPr txBox="1">
              <a:spLocks noChangeArrowheads="1"/>
            </p:cNvSpPr>
            <p:nvPr/>
          </p:nvSpPr>
          <p:spPr bwMode="auto">
            <a:xfrm>
              <a:off x="6594544" y="3804874"/>
              <a:ext cx="1671227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2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Reforma da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2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Previdência</a:t>
              </a:r>
              <a:endParaRPr lang="pt-BR" altLang="pt-BR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 flipH="1">
              <a:off x="6255686" y="2663394"/>
              <a:ext cx="425275" cy="947210"/>
            </a:xfrm>
            <a:custGeom>
              <a:avLst/>
              <a:gdLst>
                <a:gd name="T0" fmla="*/ 37 w 172"/>
                <a:gd name="T1" fmla="*/ 176 h 378"/>
                <a:gd name="T2" fmla="*/ 19 w 172"/>
                <a:gd name="T3" fmla="*/ 117 h 378"/>
                <a:gd name="T4" fmla="*/ 1 w 172"/>
                <a:gd name="T5" fmla="*/ 51 h 378"/>
                <a:gd name="T6" fmla="*/ 1 w 172"/>
                <a:gd name="T7" fmla="*/ 37 h 378"/>
                <a:gd name="T8" fmla="*/ 74 w 172"/>
                <a:gd name="T9" fmla="*/ 28 h 378"/>
                <a:gd name="T10" fmla="*/ 103 w 172"/>
                <a:gd name="T11" fmla="*/ 16 h 378"/>
                <a:gd name="T12" fmla="*/ 131 w 172"/>
                <a:gd name="T13" fmla="*/ 0 h 378"/>
                <a:gd name="T14" fmla="*/ 133 w 172"/>
                <a:gd name="T15" fmla="*/ 59 h 378"/>
                <a:gd name="T16" fmla="*/ 140 w 172"/>
                <a:gd name="T17" fmla="*/ 132 h 378"/>
                <a:gd name="T18" fmla="*/ 149 w 172"/>
                <a:gd name="T19" fmla="*/ 207 h 378"/>
                <a:gd name="T20" fmla="*/ 159 w 172"/>
                <a:gd name="T21" fmla="*/ 275 h 378"/>
                <a:gd name="T22" fmla="*/ 169 w 172"/>
                <a:gd name="T23" fmla="*/ 344 h 378"/>
                <a:gd name="T24" fmla="*/ 172 w 172"/>
                <a:gd name="T25" fmla="*/ 374 h 378"/>
                <a:gd name="T26" fmla="*/ 123 w 172"/>
                <a:gd name="T27" fmla="*/ 376 h 378"/>
                <a:gd name="T28" fmla="*/ 74 w 172"/>
                <a:gd name="T29" fmla="*/ 376 h 378"/>
                <a:gd name="T30" fmla="*/ 72 w 172"/>
                <a:gd name="T31" fmla="*/ 356 h 378"/>
                <a:gd name="T32" fmla="*/ 87 w 172"/>
                <a:gd name="T33" fmla="*/ 339 h 378"/>
                <a:gd name="T34" fmla="*/ 76 w 172"/>
                <a:gd name="T35" fmla="*/ 284 h 378"/>
                <a:gd name="T36" fmla="*/ 53 w 172"/>
                <a:gd name="T37" fmla="*/ 198 h 378"/>
                <a:gd name="T38" fmla="*/ 44 w 172"/>
                <a:gd name="T39" fmla="*/ 179 h 378"/>
                <a:gd name="T40" fmla="*/ 37 w 172"/>
                <a:gd name="T41" fmla="*/ 17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2" h="378">
                  <a:moveTo>
                    <a:pt x="37" y="176"/>
                  </a:moveTo>
                  <a:cubicBezTo>
                    <a:pt x="31" y="156"/>
                    <a:pt x="25" y="137"/>
                    <a:pt x="19" y="117"/>
                  </a:cubicBezTo>
                  <a:cubicBezTo>
                    <a:pt x="13" y="95"/>
                    <a:pt x="7" y="73"/>
                    <a:pt x="1" y="51"/>
                  </a:cubicBezTo>
                  <a:cubicBezTo>
                    <a:pt x="0" y="47"/>
                    <a:pt x="1" y="42"/>
                    <a:pt x="1" y="37"/>
                  </a:cubicBezTo>
                  <a:cubicBezTo>
                    <a:pt x="26" y="34"/>
                    <a:pt x="50" y="32"/>
                    <a:pt x="74" y="28"/>
                  </a:cubicBezTo>
                  <a:cubicBezTo>
                    <a:pt x="84" y="26"/>
                    <a:pt x="93" y="21"/>
                    <a:pt x="103" y="16"/>
                  </a:cubicBezTo>
                  <a:cubicBezTo>
                    <a:pt x="113" y="11"/>
                    <a:pt x="122" y="5"/>
                    <a:pt x="131" y="0"/>
                  </a:cubicBezTo>
                  <a:cubicBezTo>
                    <a:pt x="132" y="20"/>
                    <a:pt x="133" y="39"/>
                    <a:pt x="133" y="59"/>
                  </a:cubicBezTo>
                  <a:cubicBezTo>
                    <a:pt x="133" y="84"/>
                    <a:pt x="136" y="108"/>
                    <a:pt x="140" y="132"/>
                  </a:cubicBezTo>
                  <a:cubicBezTo>
                    <a:pt x="144" y="157"/>
                    <a:pt x="146" y="182"/>
                    <a:pt x="149" y="207"/>
                  </a:cubicBezTo>
                  <a:cubicBezTo>
                    <a:pt x="152" y="230"/>
                    <a:pt x="155" y="252"/>
                    <a:pt x="159" y="275"/>
                  </a:cubicBezTo>
                  <a:cubicBezTo>
                    <a:pt x="162" y="298"/>
                    <a:pt x="165" y="321"/>
                    <a:pt x="169" y="344"/>
                  </a:cubicBezTo>
                  <a:cubicBezTo>
                    <a:pt x="170" y="353"/>
                    <a:pt x="171" y="363"/>
                    <a:pt x="172" y="374"/>
                  </a:cubicBezTo>
                  <a:cubicBezTo>
                    <a:pt x="156" y="378"/>
                    <a:pt x="139" y="375"/>
                    <a:pt x="123" y="376"/>
                  </a:cubicBezTo>
                  <a:cubicBezTo>
                    <a:pt x="107" y="376"/>
                    <a:pt x="91" y="376"/>
                    <a:pt x="74" y="376"/>
                  </a:cubicBezTo>
                  <a:cubicBezTo>
                    <a:pt x="73" y="369"/>
                    <a:pt x="73" y="362"/>
                    <a:pt x="72" y="356"/>
                  </a:cubicBezTo>
                  <a:cubicBezTo>
                    <a:pt x="77" y="350"/>
                    <a:pt x="81" y="345"/>
                    <a:pt x="87" y="339"/>
                  </a:cubicBezTo>
                  <a:cubicBezTo>
                    <a:pt x="84" y="321"/>
                    <a:pt x="81" y="302"/>
                    <a:pt x="76" y="284"/>
                  </a:cubicBezTo>
                  <a:cubicBezTo>
                    <a:pt x="69" y="255"/>
                    <a:pt x="61" y="227"/>
                    <a:pt x="53" y="198"/>
                  </a:cubicBezTo>
                  <a:cubicBezTo>
                    <a:pt x="51" y="191"/>
                    <a:pt x="48" y="185"/>
                    <a:pt x="44" y="179"/>
                  </a:cubicBezTo>
                  <a:cubicBezTo>
                    <a:pt x="43" y="177"/>
                    <a:pt x="40" y="177"/>
                    <a:pt x="37" y="176"/>
                  </a:cubicBezTo>
                  <a:close/>
                </a:path>
              </a:pathLst>
            </a:custGeom>
            <a:solidFill>
              <a:srgbClr val="33547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 flipH="1">
              <a:off x="7032266" y="2612134"/>
              <a:ext cx="203395" cy="979974"/>
            </a:xfrm>
            <a:custGeom>
              <a:avLst/>
              <a:gdLst>
                <a:gd name="T0" fmla="*/ 89 w 89"/>
                <a:gd name="T1" fmla="*/ 0 h 413"/>
                <a:gd name="T2" fmla="*/ 77 w 89"/>
                <a:gd name="T3" fmla="*/ 76 h 413"/>
                <a:gd name="T4" fmla="*/ 67 w 89"/>
                <a:gd name="T5" fmla="*/ 132 h 413"/>
                <a:gd name="T6" fmla="*/ 57 w 89"/>
                <a:gd name="T7" fmla="*/ 192 h 413"/>
                <a:gd name="T8" fmla="*/ 42 w 89"/>
                <a:gd name="T9" fmla="*/ 282 h 413"/>
                <a:gd name="T10" fmla="*/ 29 w 89"/>
                <a:gd name="T11" fmla="*/ 366 h 413"/>
                <a:gd name="T12" fmla="*/ 24 w 89"/>
                <a:gd name="T13" fmla="*/ 395 h 413"/>
                <a:gd name="T14" fmla="*/ 16 w 89"/>
                <a:gd name="T15" fmla="*/ 413 h 413"/>
                <a:gd name="T16" fmla="*/ 0 w 89"/>
                <a:gd name="T17" fmla="*/ 407 h 413"/>
                <a:gd name="T18" fmla="*/ 6 w 89"/>
                <a:gd name="T19" fmla="*/ 362 h 413"/>
                <a:gd name="T20" fmla="*/ 17 w 89"/>
                <a:gd name="T21" fmla="*/ 298 h 413"/>
                <a:gd name="T22" fmla="*/ 31 w 89"/>
                <a:gd name="T23" fmla="*/ 217 h 413"/>
                <a:gd name="T24" fmla="*/ 41 w 89"/>
                <a:gd name="T25" fmla="*/ 157 h 413"/>
                <a:gd name="T26" fmla="*/ 54 w 89"/>
                <a:gd name="T27" fmla="*/ 78 h 413"/>
                <a:gd name="T28" fmla="*/ 66 w 89"/>
                <a:gd name="T29" fmla="*/ 0 h 413"/>
                <a:gd name="T30" fmla="*/ 89 w 89"/>
                <a:gd name="T31" fmla="*/ 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9" h="413">
                  <a:moveTo>
                    <a:pt x="89" y="0"/>
                  </a:moveTo>
                  <a:cubicBezTo>
                    <a:pt x="85" y="25"/>
                    <a:pt x="81" y="50"/>
                    <a:pt x="77" y="76"/>
                  </a:cubicBezTo>
                  <a:cubicBezTo>
                    <a:pt x="74" y="94"/>
                    <a:pt x="70" y="113"/>
                    <a:pt x="67" y="132"/>
                  </a:cubicBezTo>
                  <a:cubicBezTo>
                    <a:pt x="64" y="152"/>
                    <a:pt x="60" y="172"/>
                    <a:pt x="57" y="192"/>
                  </a:cubicBezTo>
                  <a:cubicBezTo>
                    <a:pt x="52" y="222"/>
                    <a:pt x="47" y="252"/>
                    <a:pt x="42" y="282"/>
                  </a:cubicBezTo>
                  <a:cubicBezTo>
                    <a:pt x="37" y="310"/>
                    <a:pt x="33" y="338"/>
                    <a:pt x="29" y="366"/>
                  </a:cubicBezTo>
                  <a:cubicBezTo>
                    <a:pt x="27" y="376"/>
                    <a:pt x="27" y="385"/>
                    <a:pt x="24" y="395"/>
                  </a:cubicBezTo>
                  <a:cubicBezTo>
                    <a:pt x="23" y="401"/>
                    <a:pt x="19" y="406"/>
                    <a:pt x="16" y="413"/>
                  </a:cubicBezTo>
                  <a:cubicBezTo>
                    <a:pt x="10" y="411"/>
                    <a:pt x="6" y="409"/>
                    <a:pt x="0" y="407"/>
                  </a:cubicBezTo>
                  <a:cubicBezTo>
                    <a:pt x="2" y="392"/>
                    <a:pt x="4" y="377"/>
                    <a:pt x="6" y="362"/>
                  </a:cubicBezTo>
                  <a:cubicBezTo>
                    <a:pt x="10" y="341"/>
                    <a:pt x="14" y="320"/>
                    <a:pt x="17" y="298"/>
                  </a:cubicBezTo>
                  <a:cubicBezTo>
                    <a:pt x="22" y="271"/>
                    <a:pt x="26" y="244"/>
                    <a:pt x="31" y="217"/>
                  </a:cubicBezTo>
                  <a:cubicBezTo>
                    <a:pt x="34" y="197"/>
                    <a:pt x="38" y="177"/>
                    <a:pt x="41" y="157"/>
                  </a:cubicBezTo>
                  <a:cubicBezTo>
                    <a:pt x="45" y="131"/>
                    <a:pt x="50" y="104"/>
                    <a:pt x="54" y="78"/>
                  </a:cubicBezTo>
                  <a:cubicBezTo>
                    <a:pt x="58" y="52"/>
                    <a:pt x="62" y="26"/>
                    <a:pt x="66" y="0"/>
                  </a:cubicBezTo>
                  <a:cubicBezTo>
                    <a:pt x="73" y="0"/>
                    <a:pt x="81" y="0"/>
                    <a:pt x="89" y="0"/>
                  </a:cubicBezTo>
                  <a:close/>
                </a:path>
              </a:pathLst>
            </a:custGeom>
            <a:solidFill>
              <a:srgbClr val="33547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 flipH="1">
              <a:off x="6652941" y="1561643"/>
              <a:ext cx="277355" cy="297171"/>
            </a:xfrm>
            <a:custGeom>
              <a:avLst/>
              <a:gdLst>
                <a:gd name="T0" fmla="*/ 1 w 114"/>
                <a:gd name="T1" fmla="*/ 35 h 119"/>
                <a:gd name="T2" fmla="*/ 21 w 114"/>
                <a:gd name="T3" fmla="*/ 10 h 119"/>
                <a:gd name="T4" fmla="*/ 53 w 114"/>
                <a:gd name="T5" fmla="*/ 0 h 119"/>
                <a:gd name="T6" fmla="*/ 68 w 114"/>
                <a:gd name="T7" fmla="*/ 35 h 119"/>
                <a:gd name="T8" fmla="*/ 79 w 114"/>
                <a:gd name="T9" fmla="*/ 20 h 119"/>
                <a:gd name="T10" fmla="*/ 93 w 114"/>
                <a:gd name="T11" fmla="*/ 31 h 119"/>
                <a:gd name="T12" fmla="*/ 113 w 114"/>
                <a:gd name="T13" fmla="*/ 56 h 119"/>
                <a:gd name="T14" fmla="*/ 114 w 114"/>
                <a:gd name="T15" fmla="*/ 64 h 119"/>
                <a:gd name="T16" fmla="*/ 113 w 114"/>
                <a:gd name="T17" fmla="*/ 68 h 119"/>
                <a:gd name="T18" fmla="*/ 50 w 114"/>
                <a:gd name="T19" fmla="*/ 119 h 119"/>
                <a:gd name="T20" fmla="*/ 27 w 114"/>
                <a:gd name="T21" fmla="*/ 103 h 119"/>
                <a:gd name="T22" fmla="*/ 1 w 114"/>
                <a:gd name="T23" fmla="*/ 3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4" h="119">
                  <a:moveTo>
                    <a:pt x="1" y="35"/>
                  </a:moveTo>
                  <a:cubicBezTo>
                    <a:pt x="0" y="21"/>
                    <a:pt x="10" y="15"/>
                    <a:pt x="21" y="10"/>
                  </a:cubicBezTo>
                  <a:cubicBezTo>
                    <a:pt x="31" y="6"/>
                    <a:pt x="42" y="3"/>
                    <a:pt x="53" y="0"/>
                  </a:cubicBezTo>
                  <a:cubicBezTo>
                    <a:pt x="53" y="14"/>
                    <a:pt x="59" y="25"/>
                    <a:pt x="68" y="35"/>
                  </a:cubicBezTo>
                  <a:cubicBezTo>
                    <a:pt x="72" y="30"/>
                    <a:pt x="76" y="25"/>
                    <a:pt x="79" y="20"/>
                  </a:cubicBezTo>
                  <a:cubicBezTo>
                    <a:pt x="90" y="23"/>
                    <a:pt x="90" y="23"/>
                    <a:pt x="93" y="31"/>
                  </a:cubicBezTo>
                  <a:cubicBezTo>
                    <a:pt x="97" y="42"/>
                    <a:pt x="103" y="51"/>
                    <a:pt x="113" y="56"/>
                  </a:cubicBezTo>
                  <a:cubicBezTo>
                    <a:pt x="113" y="59"/>
                    <a:pt x="114" y="61"/>
                    <a:pt x="114" y="64"/>
                  </a:cubicBezTo>
                  <a:cubicBezTo>
                    <a:pt x="114" y="65"/>
                    <a:pt x="113" y="67"/>
                    <a:pt x="113" y="68"/>
                  </a:cubicBezTo>
                  <a:cubicBezTo>
                    <a:pt x="99" y="94"/>
                    <a:pt x="78" y="110"/>
                    <a:pt x="50" y="119"/>
                  </a:cubicBezTo>
                  <a:cubicBezTo>
                    <a:pt x="40" y="118"/>
                    <a:pt x="31" y="112"/>
                    <a:pt x="27" y="103"/>
                  </a:cubicBezTo>
                  <a:cubicBezTo>
                    <a:pt x="17" y="81"/>
                    <a:pt x="9" y="58"/>
                    <a:pt x="1" y="35"/>
                  </a:cubicBezTo>
                  <a:close/>
                </a:path>
              </a:pathLst>
            </a:custGeom>
            <a:solidFill>
              <a:srgbClr val="F6B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12"/>
            <p:cNvSpPr>
              <a:spLocks/>
            </p:cNvSpPr>
            <p:nvPr/>
          </p:nvSpPr>
          <p:spPr bwMode="auto">
            <a:xfrm flipH="1">
              <a:off x="6995285" y="2501194"/>
              <a:ext cx="110940" cy="110940"/>
            </a:xfrm>
            <a:custGeom>
              <a:avLst/>
              <a:gdLst>
                <a:gd name="T0" fmla="*/ 32 w 44"/>
                <a:gd name="T1" fmla="*/ 44 h 44"/>
                <a:gd name="T2" fmla="*/ 9 w 44"/>
                <a:gd name="T3" fmla="*/ 44 h 44"/>
                <a:gd name="T4" fmla="*/ 0 w 44"/>
                <a:gd name="T5" fmla="*/ 22 h 44"/>
                <a:gd name="T6" fmla="*/ 23 w 44"/>
                <a:gd name="T7" fmla="*/ 0 h 44"/>
                <a:gd name="T8" fmla="*/ 44 w 44"/>
                <a:gd name="T9" fmla="*/ 31 h 44"/>
                <a:gd name="T10" fmla="*/ 32 w 44"/>
                <a:gd name="T11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44">
                  <a:moveTo>
                    <a:pt x="32" y="44"/>
                  </a:moveTo>
                  <a:cubicBezTo>
                    <a:pt x="24" y="44"/>
                    <a:pt x="16" y="44"/>
                    <a:pt x="9" y="44"/>
                  </a:cubicBezTo>
                  <a:cubicBezTo>
                    <a:pt x="6" y="37"/>
                    <a:pt x="3" y="30"/>
                    <a:pt x="0" y="22"/>
                  </a:cubicBezTo>
                  <a:cubicBezTo>
                    <a:pt x="3" y="10"/>
                    <a:pt x="10" y="1"/>
                    <a:pt x="23" y="0"/>
                  </a:cubicBezTo>
                  <a:cubicBezTo>
                    <a:pt x="31" y="10"/>
                    <a:pt x="44" y="16"/>
                    <a:pt x="44" y="31"/>
                  </a:cubicBezTo>
                  <a:cubicBezTo>
                    <a:pt x="40" y="36"/>
                    <a:pt x="36" y="40"/>
                    <a:pt x="32" y="44"/>
                  </a:cubicBezTo>
                  <a:close/>
                </a:path>
              </a:pathLst>
            </a:custGeom>
            <a:solidFill>
              <a:srgbClr val="D9C9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Freeform 13"/>
            <p:cNvSpPr>
              <a:spLocks/>
            </p:cNvSpPr>
            <p:nvPr/>
          </p:nvSpPr>
          <p:spPr bwMode="auto">
            <a:xfrm flipH="1">
              <a:off x="6847366" y="2556670"/>
              <a:ext cx="0" cy="18496"/>
            </a:xfrm>
            <a:custGeom>
              <a:avLst/>
              <a:gdLst>
                <a:gd name="T0" fmla="*/ 0 w 2"/>
                <a:gd name="T1" fmla="*/ 0 h 8"/>
                <a:gd name="T2" fmla="*/ 2 w 2"/>
                <a:gd name="T3" fmla="*/ 8 h 8"/>
                <a:gd name="T4" fmla="*/ 0 w 2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8">
                  <a:moveTo>
                    <a:pt x="0" y="0"/>
                  </a:moveTo>
                  <a:cubicBezTo>
                    <a:pt x="0" y="3"/>
                    <a:pt x="1" y="6"/>
                    <a:pt x="2" y="8"/>
                  </a:cubicBezTo>
                  <a:cubicBezTo>
                    <a:pt x="1" y="6"/>
                    <a:pt x="0" y="3"/>
                    <a:pt x="0" y="0"/>
                  </a:cubicBezTo>
                  <a:close/>
                </a:path>
              </a:pathLst>
            </a:custGeom>
            <a:solidFill>
              <a:srgbClr val="99A2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 flipH="1">
              <a:off x="6574218" y="1424582"/>
              <a:ext cx="462255" cy="240376"/>
            </a:xfrm>
            <a:custGeom>
              <a:avLst/>
              <a:gdLst>
                <a:gd name="T0" fmla="*/ 45 w 196"/>
                <a:gd name="T1" fmla="*/ 107 h 107"/>
                <a:gd name="T2" fmla="*/ 17 w 196"/>
                <a:gd name="T3" fmla="*/ 103 h 107"/>
                <a:gd name="T4" fmla="*/ 0 w 196"/>
                <a:gd name="T5" fmla="*/ 92 h 107"/>
                <a:gd name="T6" fmla="*/ 31 w 196"/>
                <a:gd name="T7" fmla="*/ 63 h 107"/>
                <a:gd name="T8" fmla="*/ 58 w 196"/>
                <a:gd name="T9" fmla="*/ 9 h 107"/>
                <a:gd name="T10" fmla="*/ 112 w 196"/>
                <a:gd name="T11" fmla="*/ 0 h 107"/>
                <a:gd name="T12" fmla="*/ 154 w 196"/>
                <a:gd name="T13" fmla="*/ 43 h 107"/>
                <a:gd name="T14" fmla="*/ 196 w 196"/>
                <a:gd name="T15" fmla="*/ 63 h 107"/>
                <a:gd name="T16" fmla="*/ 173 w 196"/>
                <a:gd name="T17" fmla="*/ 82 h 107"/>
                <a:gd name="T18" fmla="*/ 151 w 196"/>
                <a:gd name="T19" fmla="*/ 70 h 107"/>
                <a:gd name="T20" fmla="*/ 97 w 196"/>
                <a:gd name="T21" fmla="*/ 72 h 107"/>
                <a:gd name="T22" fmla="*/ 65 w 196"/>
                <a:gd name="T23" fmla="*/ 82 h 107"/>
                <a:gd name="T24" fmla="*/ 45 w 196"/>
                <a:gd name="T2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6" h="107">
                  <a:moveTo>
                    <a:pt x="45" y="107"/>
                  </a:moveTo>
                  <a:cubicBezTo>
                    <a:pt x="35" y="106"/>
                    <a:pt x="26" y="106"/>
                    <a:pt x="17" y="103"/>
                  </a:cubicBezTo>
                  <a:cubicBezTo>
                    <a:pt x="11" y="101"/>
                    <a:pt x="6" y="96"/>
                    <a:pt x="0" y="92"/>
                  </a:cubicBezTo>
                  <a:cubicBezTo>
                    <a:pt x="7" y="76"/>
                    <a:pt x="21" y="71"/>
                    <a:pt x="31" y="63"/>
                  </a:cubicBezTo>
                  <a:cubicBezTo>
                    <a:pt x="40" y="45"/>
                    <a:pt x="43" y="23"/>
                    <a:pt x="58" y="9"/>
                  </a:cubicBezTo>
                  <a:cubicBezTo>
                    <a:pt x="97" y="8"/>
                    <a:pt x="97" y="8"/>
                    <a:pt x="112" y="0"/>
                  </a:cubicBezTo>
                  <a:cubicBezTo>
                    <a:pt x="132" y="7"/>
                    <a:pt x="140" y="28"/>
                    <a:pt x="154" y="43"/>
                  </a:cubicBezTo>
                  <a:cubicBezTo>
                    <a:pt x="168" y="48"/>
                    <a:pt x="186" y="47"/>
                    <a:pt x="196" y="63"/>
                  </a:cubicBezTo>
                  <a:cubicBezTo>
                    <a:pt x="193" y="75"/>
                    <a:pt x="184" y="79"/>
                    <a:pt x="173" y="82"/>
                  </a:cubicBezTo>
                  <a:cubicBezTo>
                    <a:pt x="167" y="76"/>
                    <a:pt x="160" y="73"/>
                    <a:pt x="151" y="70"/>
                  </a:cubicBezTo>
                  <a:cubicBezTo>
                    <a:pt x="133" y="66"/>
                    <a:pt x="115" y="69"/>
                    <a:pt x="97" y="72"/>
                  </a:cubicBezTo>
                  <a:cubicBezTo>
                    <a:pt x="86" y="75"/>
                    <a:pt x="75" y="78"/>
                    <a:pt x="65" y="82"/>
                  </a:cubicBezTo>
                  <a:cubicBezTo>
                    <a:pt x="54" y="87"/>
                    <a:pt x="44" y="93"/>
                    <a:pt x="45" y="107"/>
                  </a:cubicBezTo>
                  <a:close/>
                </a:path>
              </a:pathLst>
            </a:custGeom>
            <a:solidFill>
              <a:srgbClr val="406A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 flipH="1">
              <a:off x="6611199" y="1572501"/>
              <a:ext cx="203395" cy="147919"/>
            </a:xfrm>
            <a:custGeom>
              <a:avLst/>
              <a:gdLst>
                <a:gd name="T0" fmla="*/ 60 w 79"/>
                <a:gd name="T1" fmla="*/ 62 h 62"/>
                <a:gd name="T2" fmla="*/ 40 w 79"/>
                <a:gd name="T3" fmla="*/ 37 h 62"/>
                <a:gd name="T4" fmla="*/ 26 w 79"/>
                <a:gd name="T5" fmla="*/ 26 h 62"/>
                <a:gd name="T6" fmla="*/ 15 w 79"/>
                <a:gd name="T7" fmla="*/ 41 h 62"/>
                <a:gd name="T8" fmla="*/ 0 w 79"/>
                <a:gd name="T9" fmla="*/ 6 h 62"/>
                <a:gd name="T10" fmla="*/ 54 w 79"/>
                <a:gd name="T11" fmla="*/ 4 h 62"/>
                <a:gd name="T12" fmla="*/ 76 w 79"/>
                <a:gd name="T13" fmla="*/ 16 h 62"/>
                <a:gd name="T14" fmla="*/ 68 w 79"/>
                <a:gd name="T15" fmla="*/ 57 h 62"/>
                <a:gd name="T16" fmla="*/ 60 w 79"/>
                <a:gd name="T1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62">
                  <a:moveTo>
                    <a:pt x="60" y="62"/>
                  </a:moveTo>
                  <a:cubicBezTo>
                    <a:pt x="50" y="57"/>
                    <a:pt x="44" y="48"/>
                    <a:pt x="40" y="37"/>
                  </a:cubicBezTo>
                  <a:cubicBezTo>
                    <a:pt x="37" y="29"/>
                    <a:pt x="37" y="29"/>
                    <a:pt x="26" y="26"/>
                  </a:cubicBezTo>
                  <a:cubicBezTo>
                    <a:pt x="23" y="31"/>
                    <a:pt x="19" y="36"/>
                    <a:pt x="15" y="41"/>
                  </a:cubicBezTo>
                  <a:cubicBezTo>
                    <a:pt x="6" y="31"/>
                    <a:pt x="0" y="20"/>
                    <a:pt x="0" y="6"/>
                  </a:cubicBezTo>
                  <a:cubicBezTo>
                    <a:pt x="18" y="3"/>
                    <a:pt x="36" y="0"/>
                    <a:pt x="54" y="4"/>
                  </a:cubicBezTo>
                  <a:cubicBezTo>
                    <a:pt x="63" y="7"/>
                    <a:pt x="70" y="10"/>
                    <a:pt x="76" y="16"/>
                  </a:cubicBezTo>
                  <a:cubicBezTo>
                    <a:pt x="75" y="30"/>
                    <a:pt x="79" y="45"/>
                    <a:pt x="68" y="57"/>
                  </a:cubicBezTo>
                  <a:cubicBezTo>
                    <a:pt x="66" y="60"/>
                    <a:pt x="63" y="61"/>
                    <a:pt x="60" y="62"/>
                  </a:cubicBezTo>
                  <a:close/>
                </a:path>
              </a:pathLst>
            </a:custGeom>
            <a:solidFill>
              <a:srgbClr val="E0D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 flipH="1">
              <a:off x="6274183" y="1724617"/>
              <a:ext cx="702619" cy="1848996"/>
            </a:xfrm>
            <a:custGeom>
              <a:avLst/>
              <a:gdLst>
                <a:gd name="T0" fmla="*/ 163 w 291"/>
                <a:gd name="T1" fmla="*/ 585 h 778"/>
                <a:gd name="T2" fmla="*/ 95 w 291"/>
                <a:gd name="T3" fmla="*/ 778 h 778"/>
                <a:gd name="T4" fmla="*/ 0 w 291"/>
                <a:gd name="T5" fmla="*/ 757 h 778"/>
                <a:gd name="T6" fmla="*/ 33 w 291"/>
                <a:gd name="T7" fmla="*/ 724 h 778"/>
                <a:gd name="T8" fmla="*/ 63 w 291"/>
                <a:gd name="T9" fmla="*/ 582 h 778"/>
                <a:gd name="T10" fmla="*/ 75 w 291"/>
                <a:gd name="T11" fmla="*/ 479 h 778"/>
                <a:gd name="T12" fmla="*/ 80 w 291"/>
                <a:gd name="T13" fmla="*/ 455 h 778"/>
                <a:gd name="T14" fmla="*/ 68 w 291"/>
                <a:gd name="T15" fmla="*/ 451 h 778"/>
                <a:gd name="T16" fmla="*/ 55 w 291"/>
                <a:gd name="T17" fmla="*/ 361 h 778"/>
                <a:gd name="T18" fmla="*/ 53 w 291"/>
                <a:gd name="T19" fmla="*/ 353 h 778"/>
                <a:gd name="T20" fmla="*/ 51 w 291"/>
                <a:gd name="T21" fmla="*/ 333 h 778"/>
                <a:gd name="T22" fmla="*/ 73 w 291"/>
                <a:gd name="T23" fmla="*/ 317 h 778"/>
                <a:gd name="T24" fmla="*/ 146 w 291"/>
                <a:gd name="T25" fmla="*/ 271 h 778"/>
                <a:gd name="T26" fmla="*/ 163 w 291"/>
                <a:gd name="T27" fmla="*/ 245 h 778"/>
                <a:gd name="T28" fmla="*/ 166 w 291"/>
                <a:gd name="T29" fmla="*/ 236 h 778"/>
                <a:gd name="T30" fmla="*/ 206 w 291"/>
                <a:gd name="T31" fmla="*/ 126 h 778"/>
                <a:gd name="T32" fmla="*/ 177 w 291"/>
                <a:gd name="T33" fmla="*/ 82 h 778"/>
                <a:gd name="T34" fmla="*/ 146 w 291"/>
                <a:gd name="T35" fmla="*/ 82 h 778"/>
                <a:gd name="T36" fmla="*/ 131 w 291"/>
                <a:gd name="T37" fmla="*/ 105 h 778"/>
                <a:gd name="T38" fmla="*/ 96 w 291"/>
                <a:gd name="T39" fmla="*/ 207 h 778"/>
                <a:gd name="T40" fmla="*/ 59 w 291"/>
                <a:gd name="T41" fmla="*/ 257 h 778"/>
                <a:gd name="T42" fmla="*/ 70 w 291"/>
                <a:gd name="T43" fmla="*/ 211 h 778"/>
                <a:gd name="T44" fmla="*/ 101 w 291"/>
                <a:gd name="T45" fmla="*/ 96 h 778"/>
                <a:gd name="T46" fmla="*/ 88 w 291"/>
                <a:gd name="T47" fmla="*/ 92 h 778"/>
                <a:gd name="T48" fmla="*/ 88 w 291"/>
                <a:gd name="T49" fmla="*/ 71 h 778"/>
                <a:gd name="T50" fmla="*/ 156 w 291"/>
                <a:gd name="T51" fmla="*/ 0 h 778"/>
                <a:gd name="T52" fmla="*/ 174 w 291"/>
                <a:gd name="T53" fmla="*/ 23 h 778"/>
                <a:gd name="T54" fmla="*/ 198 w 291"/>
                <a:gd name="T55" fmla="*/ 41 h 778"/>
                <a:gd name="T56" fmla="*/ 233 w 291"/>
                <a:gd name="T57" fmla="*/ 93 h 778"/>
                <a:gd name="T58" fmla="*/ 238 w 291"/>
                <a:gd name="T59" fmla="*/ 126 h 778"/>
                <a:gd name="T60" fmla="*/ 268 w 291"/>
                <a:gd name="T61" fmla="*/ 272 h 778"/>
                <a:gd name="T62" fmla="*/ 290 w 291"/>
                <a:gd name="T63" fmla="*/ 360 h 778"/>
                <a:gd name="T64" fmla="*/ 291 w 291"/>
                <a:gd name="T65" fmla="*/ 379 h 778"/>
                <a:gd name="T66" fmla="*/ 257 w 291"/>
                <a:gd name="T67" fmla="*/ 409 h 778"/>
                <a:gd name="T68" fmla="*/ 229 w 291"/>
                <a:gd name="T69" fmla="*/ 425 h 778"/>
                <a:gd name="T70" fmla="*/ 200 w 291"/>
                <a:gd name="T71" fmla="*/ 437 h 778"/>
                <a:gd name="T72" fmla="*/ 127 w 291"/>
                <a:gd name="T73" fmla="*/ 446 h 778"/>
                <a:gd name="T74" fmla="*/ 127 w 291"/>
                <a:gd name="T75" fmla="*/ 460 h 778"/>
                <a:gd name="T76" fmla="*/ 145 w 291"/>
                <a:gd name="T77" fmla="*/ 526 h 778"/>
                <a:gd name="T78" fmla="*/ 163 w 291"/>
                <a:gd name="T79" fmla="*/ 585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778">
                  <a:moveTo>
                    <a:pt x="163" y="585"/>
                  </a:moveTo>
                  <a:cubicBezTo>
                    <a:pt x="140" y="649"/>
                    <a:pt x="118" y="713"/>
                    <a:pt x="95" y="778"/>
                  </a:cubicBezTo>
                  <a:cubicBezTo>
                    <a:pt x="61" y="774"/>
                    <a:pt x="30" y="764"/>
                    <a:pt x="0" y="757"/>
                  </a:cubicBezTo>
                  <a:cubicBezTo>
                    <a:pt x="1" y="741"/>
                    <a:pt x="1" y="741"/>
                    <a:pt x="33" y="724"/>
                  </a:cubicBezTo>
                  <a:cubicBezTo>
                    <a:pt x="45" y="677"/>
                    <a:pt x="58" y="630"/>
                    <a:pt x="63" y="582"/>
                  </a:cubicBezTo>
                  <a:cubicBezTo>
                    <a:pt x="67" y="548"/>
                    <a:pt x="71" y="513"/>
                    <a:pt x="75" y="479"/>
                  </a:cubicBezTo>
                  <a:cubicBezTo>
                    <a:pt x="76" y="472"/>
                    <a:pt x="78" y="464"/>
                    <a:pt x="80" y="455"/>
                  </a:cubicBezTo>
                  <a:cubicBezTo>
                    <a:pt x="76" y="454"/>
                    <a:pt x="73" y="452"/>
                    <a:pt x="68" y="451"/>
                  </a:cubicBezTo>
                  <a:cubicBezTo>
                    <a:pt x="62" y="421"/>
                    <a:pt x="54" y="392"/>
                    <a:pt x="55" y="361"/>
                  </a:cubicBezTo>
                  <a:cubicBezTo>
                    <a:pt x="54" y="359"/>
                    <a:pt x="53" y="356"/>
                    <a:pt x="53" y="353"/>
                  </a:cubicBezTo>
                  <a:cubicBezTo>
                    <a:pt x="52" y="346"/>
                    <a:pt x="51" y="340"/>
                    <a:pt x="51" y="333"/>
                  </a:cubicBezTo>
                  <a:cubicBezTo>
                    <a:pt x="58" y="328"/>
                    <a:pt x="66" y="322"/>
                    <a:pt x="73" y="317"/>
                  </a:cubicBezTo>
                  <a:cubicBezTo>
                    <a:pt x="98" y="302"/>
                    <a:pt x="122" y="287"/>
                    <a:pt x="146" y="271"/>
                  </a:cubicBezTo>
                  <a:cubicBezTo>
                    <a:pt x="155" y="265"/>
                    <a:pt x="162" y="257"/>
                    <a:pt x="163" y="245"/>
                  </a:cubicBezTo>
                  <a:cubicBezTo>
                    <a:pt x="163" y="242"/>
                    <a:pt x="165" y="239"/>
                    <a:pt x="166" y="236"/>
                  </a:cubicBezTo>
                  <a:cubicBezTo>
                    <a:pt x="180" y="198"/>
                    <a:pt x="193" y="161"/>
                    <a:pt x="206" y="126"/>
                  </a:cubicBezTo>
                  <a:cubicBezTo>
                    <a:pt x="203" y="105"/>
                    <a:pt x="190" y="92"/>
                    <a:pt x="177" y="82"/>
                  </a:cubicBezTo>
                  <a:cubicBezTo>
                    <a:pt x="167" y="82"/>
                    <a:pt x="157" y="82"/>
                    <a:pt x="146" y="82"/>
                  </a:cubicBezTo>
                  <a:cubicBezTo>
                    <a:pt x="141" y="89"/>
                    <a:pt x="134" y="97"/>
                    <a:pt x="131" y="105"/>
                  </a:cubicBezTo>
                  <a:cubicBezTo>
                    <a:pt x="119" y="139"/>
                    <a:pt x="106" y="173"/>
                    <a:pt x="96" y="207"/>
                  </a:cubicBezTo>
                  <a:cubicBezTo>
                    <a:pt x="90" y="230"/>
                    <a:pt x="80" y="247"/>
                    <a:pt x="59" y="257"/>
                  </a:cubicBezTo>
                  <a:cubicBezTo>
                    <a:pt x="63" y="242"/>
                    <a:pt x="66" y="226"/>
                    <a:pt x="70" y="211"/>
                  </a:cubicBezTo>
                  <a:cubicBezTo>
                    <a:pt x="80" y="173"/>
                    <a:pt x="91" y="135"/>
                    <a:pt x="101" y="96"/>
                  </a:cubicBezTo>
                  <a:cubicBezTo>
                    <a:pt x="96" y="94"/>
                    <a:pt x="92" y="93"/>
                    <a:pt x="88" y="92"/>
                  </a:cubicBezTo>
                  <a:cubicBezTo>
                    <a:pt x="88" y="84"/>
                    <a:pt x="88" y="76"/>
                    <a:pt x="88" y="71"/>
                  </a:cubicBezTo>
                  <a:cubicBezTo>
                    <a:pt x="111" y="47"/>
                    <a:pt x="133" y="24"/>
                    <a:pt x="156" y="0"/>
                  </a:cubicBezTo>
                  <a:cubicBezTo>
                    <a:pt x="162" y="8"/>
                    <a:pt x="168" y="16"/>
                    <a:pt x="174" y="23"/>
                  </a:cubicBezTo>
                  <a:cubicBezTo>
                    <a:pt x="181" y="30"/>
                    <a:pt x="190" y="35"/>
                    <a:pt x="198" y="41"/>
                  </a:cubicBezTo>
                  <a:cubicBezTo>
                    <a:pt x="213" y="56"/>
                    <a:pt x="227" y="72"/>
                    <a:pt x="233" y="93"/>
                  </a:cubicBezTo>
                  <a:cubicBezTo>
                    <a:pt x="236" y="104"/>
                    <a:pt x="237" y="115"/>
                    <a:pt x="238" y="126"/>
                  </a:cubicBezTo>
                  <a:cubicBezTo>
                    <a:pt x="243" y="176"/>
                    <a:pt x="257" y="223"/>
                    <a:pt x="268" y="272"/>
                  </a:cubicBezTo>
                  <a:cubicBezTo>
                    <a:pt x="275" y="301"/>
                    <a:pt x="283" y="330"/>
                    <a:pt x="290" y="360"/>
                  </a:cubicBezTo>
                  <a:cubicBezTo>
                    <a:pt x="291" y="366"/>
                    <a:pt x="291" y="372"/>
                    <a:pt x="291" y="379"/>
                  </a:cubicBezTo>
                  <a:cubicBezTo>
                    <a:pt x="280" y="389"/>
                    <a:pt x="269" y="399"/>
                    <a:pt x="257" y="409"/>
                  </a:cubicBezTo>
                  <a:cubicBezTo>
                    <a:pt x="248" y="414"/>
                    <a:pt x="239" y="420"/>
                    <a:pt x="229" y="425"/>
                  </a:cubicBezTo>
                  <a:cubicBezTo>
                    <a:pt x="219" y="430"/>
                    <a:pt x="210" y="435"/>
                    <a:pt x="200" y="437"/>
                  </a:cubicBezTo>
                  <a:cubicBezTo>
                    <a:pt x="176" y="441"/>
                    <a:pt x="152" y="443"/>
                    <a:pt x="127" y="446"/>
                  </a:cubicBezTo>
                  <a:cubicBezTo>
                    <a:pt x="127" y="451"/>
                    <a:pt x="126" y="456"/>
                    <a:pt x="127" y="460"/>
                  </a:cubicBezTo>
                  <a:cubicBezTo>
                    <a:pt x="133" y="482"/>
                    <a:pt x="139" y="504"/>
                    <a:pt x="145" y="526"/>
                  </a:cubicBezTo>
                  <a:cubicBezTo>
                    <a:pt x="151" y="546"/>
                    <a:pt x="157" y="565"/>
                    <a:pt x="163" y="585"/>
                  </a:cubicBezTo>
                  <a:close/>
                </a:path>
              </a:pathLst>
            </a:custGeom>
            <a:solidFill>
              <a:srgbClr val="406A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 flipH="1">
              <a:off x="6469175" y="1890463"/>
              <a:ext cx="600638" cy="716888"/>
            </a:xfrm>
            <a:custGeom>
              <a:avLst/>
              <a:gdLst>
                <a:gd name="T0" fmla="*/ 89 w 236"/>
                <a:gd name="T1" fmla="*/ 175 h 282"/>
                <a:gd name="T2" fmla="*/ 126 w 236"/>
                <a:gd name="T3" fmla="*/ 125 h 282"/>
                <a:gd name="T4" fmla="*/ 161 w 236"/>
                <a:gd name="T5" fmla="*/ 23 h 282"/>
                <a:gd name="T6" fmla="*/ 176 w 236"/>
                <a:gd name="T7" fmla="*/ 0 h 282"/>
                <a:gd name="T8" fmla="*/ 207 w 236"/>
                <a:gd name="T9" fmla="*/ 0 h 282"/>
                <a:gd name="T10" fmla="*/ 236 w 236"/>
                <a:gd name="T11" fmla="*/ 44 h 282"/>
                <a:gd name="T12" fmla="*/ 196 w 236"/>
                <a:gd name="T13" fmla="*/ 154 h 282"/>
                <a:gd name="T14" fmla="*/ 193 w 236"/>
                <a:gd name="T15" fmla="*/ 163 h 282"/>
                <a:gd name="T16" fmla="*/ 176 w 236"/>
                <a:gd name="T17" fmla="*/ 189 h 282"/>
                <a:gd name="T18" fmla="*/ 103 w 236"/>
                <a:gd name="T19" fmla="*/ 235 h 282"/>
                <a:gd name="T20" fmla="*/ 81 w 236"/>
                <a:gd name="T21" fmla="*/ 251 h 282"/>
                <a:gd name="T22" fmla="*/ 32 w 236"/>
                <a:gd name="T23" fmla="*/ 282 h 282"/>
                <a:gd name="T24" fmla="*/ 21 w 236"/>
                <a:gd name="T25" fmla="*/ 278 h 282"/>
                <a:gd name="T26" fmla="*/ 0 w 236"/>
                <a:gd name="T27" fmla="*/ 247 h 282"/>
                <a:gd name="T28" fmla="*/ 6 w 236"/>
                <a:gd name="T29" fmla="*/ 234 h 282"/>
                <a:gd name="T30" fmla="*/ 89 w 236"/>
                <a:gd name="T31" fmla="*/ 175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6" h="282">
                  <a:moveTo>
                    <a:pt x="89" y="175"/>
                  </a:moveTo>
                  <a:cubicBezTo>
                    <a:pt x="110" y="165"/>
                    <a:pt x="120" y="148"/>
                    <a:pt x="126" y="125"/>
                  </a:cubicBezTo>
                  <a:cubicBezTo>
                    <a:pt x="136" y="91"/>
                    <a:pt x="149" y="57"/>
                    <a:pt x="161" y="23"/>
                  </a:cubicBezTo>
                  <a:cubicBezTo>
                    <a:pt x="164" y="15"/>
                    <a:pt x="171" y="7"/>
                    <a:pt x="176" y="0"/>
                  </a:cubicBezTo>
                  <a:cubicBezTo>
                    <a:pt x="187" y="0"/>
                    <a:pt x="197" y="0"/>
                    <a:pt x="207" y="0"/>
                  </a:cubicBezTo>
                  <a:cubicBezTo>
                    <a:pt x="220" y="10"/>
                    <a:pt x="233" y="23"/>
                    <a:pt x="236" y="44"/>
                  </a:cubicBezTo>
                  <a:cubicBezTo>
                    <a:pt x="223" y="79"/>
                    <a:pt x="210" y="116"/>
                    <a:pt x="196" y="154"/>
                  </a:cubicBezTo>
                  <a:cubicBezTo>
                    <a:pt x="195" y="157"/>
                    <a:pt x="193" y="160"/>
                    <a:pt x="193" y="163"/>
                  </a:cubicBezTo>
                  <a:cubicBezTo>
                    <a:pt x="192" y="175"/>
                    <a:pt x="185" y="183"/>
                    <a:pt x="176" y="189"/>
                  </a:cubicBezTo>
                  <a:cubicBezTo>
                    <a:pt x="152" y="205"/>
                    <a:pt x="128" y="220"/>
                    <a:pt x="103" y="235"/>
                  </a:cubicBezTo>
                  <a:cubicBezTo>
                    <a:pt x="96" y="240"/>
                    <a:pt x="88" y="246"/>
                    <a:pt x="81" y="251"/>
                  </a:cubicBezTo>
                  <a:cubicBezTo>
                    <a:pt x="64" y="261"/>
                    <a:pt x="47" y="272"/>
                    <a:pt x="32" y="282"/>
                  </a:cubicBezTo>
                  <a:cubicBezTo>
                    <a:pt x="27" y="280"/>
                    <a:pt x="24" y="279"/>
                    <a:pt x="21" y="278"/>
                  </a:cubicBezTo>
                  <a:cubicBezTo>
                    <a:pt x="21" y="263"/>
                    <a:pt x="8" y="257"/>
                    <a:pt x="0" y="247"/>
                  </a:cubicBezTo>
                  <a:cubicBezTo>
                    <a:pt x="0" y="242"/>
                    <a:pt x="1" y="238"/>
                    <a:pt x="6" y="234"/>
                  </a:cubicBezTo>
                  <a:cubicBezTo>
                    <a:pt x="34" y="215"/>
                    <a:pt x="61" y="195"/>
                    <a:pt x="89" y="175"/>
                  </a:cubicBezTo>
                  <a:close/>
                </a:path>
              </a:pathLst>
            </a:custGeom>
            <a:solidFill>
              <a:srgbClr val="99A2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grpSp>
          <p:nvGrpSpPr>
            <p:cNvPr id="57" name="Grupo 56"/>
            <p:cNvGrpSpPr/>
            <p:nvPr/>
          </p:nvGrpSpPr>
          <p:grpSpPr>
            <a:xfrm>
              <a:off x="7644830" y="1424582"/>
              <a:ext cx="1091790" cy="2172815"/>
              <a:chOff x="7644830" y="1424582"/>
              <a:chExt cx="1091790" cy="2172815"/>
            </a:xfrm>
          </p:grpSpPr>
          <p:sp>
            <p:nvSpPr>
              <p:cNvPr id="42" name="Freeform 18"/>
              <p:cNvSpPr>
                <a:spLocks/>
              </p:cNvSpPr>
              <p:nvPr/>
            </p:nvSpPr>
            <p:spPr bwMode="auto">
              <a:xfrm flipH="1">
                <a:off x="7717649" y="1737919"/>
                <a:ext cx="422629" cy="862873"/>
              </a:xfrm>
              <a:custGeom>
                <a:avLst/>
                <a:gdLst>
                  <a:gd name="T0" fmla="*/ 156 w 187"/>
                  <a:gd name="T1" fmla="*/ 382 h 382"/>
                  <a:gd name="T2" fmla="*/ 147 w 187"/>
                  <a:gd name="T3" fmla="*/ 382 h 382"/>
                  <a:gd name="T4" fmla="*/ 139 w 187"/>
                  <a:gd name="T5" fmla="*/ 374 h 382"/>
                  <a:gd name="T6" fmla="*/ 137 w 187"/>
                  <a:gd name="T7" fmla="*/ 353 h 382"/>
                  <a:gd name="T8" fmla="*/ 106 w 187"/>
                  <a:gd name="T9" fmla="*/ 257 h 382"/>
                  <a:gd name="T10" fmla="*/ 100 w 187"/>
                  <a:gd name="T11" fmla="*/ 192 h 382"/>
                  <a:gd name="T12" fmla="*/ 111 w 187"/>
                  <a:gd name="T13" fmla="*/ 79 h 382"/>
                  <a:gd name="T14" fmla="*/ 62 w 187"/>
                  <a:gd name="T15" fmla="*/ 44 h 382"/>
                  <a:gd name="T16" fmla="*/ 32 w 187"/>
                  <a:gd name="T17" fmla="*/ 74 h 382"/>
                  <a:gd name="T18" fmla="*/ 27 w 187"/>
                  <a:gd name="T19" fmla="*/ 216 h 382"/>
                  <a:gd name="T20" fmla="*/ 34 w 187"/>
                  <a:gd name="T21" fmla="*/ 250 h 382"/>
                  <a:gd name="T22" fmla="*/ 78 w 187"/>
                  <a:gd name="T23" fmla="*/ 354 h 382"/>
                  <a:gd name="T24" fmla="*/ 40 w 187"/>
                  <a:gd name="T25" fmla="*/ 332 h 382"/>
                  <a:gd name="T26" fmla="*/ 10 w 187"/>
                  <a:gd name="T27" fmla="*/ 311 h 382"/>
                  <a:gd name="T28" fmla="*/ 8 w 187"/>
                  <a:gd name="T29" fmla="*/ 237 h 382"/>
                  <a:gd name="T30" fmla="*/ 8 w 187"/>
                  <a:gd name="T31" fmla="*/ 191 h 382"/>
                  <a:gd name="T32" fmla="*/ 3 w 187"/>
                  <a:gd name="T33" fmla="*/ 108 h 382"/>
                  <a:gd name="T34" fmla="*/ 50 w 187"/>
                  <a:gd name="T35" fmla="*/ 8 h 382"/>
                  <a:gd name="T36" fmla="*/ 79 w 187"/>
                  <a:gd name="T37" fmla="*/ 6 h 382"/>
                  <a:gd name="T38" fmla="*/ 142 w 187"/>
                  <a:gd name="T39" fmla="*/ 82 h 382"/>
                  <a:gd name="T40" fmla="*/ 177 w 187"/>
                  <a:gd name="T41" fmla="*/ 216 h 382"/>
                  <a:gd name="T42" fmla="*/ 171 w 187"/>
                  <a:gd name="T43" fmla="*/ 368 h 382"/>
                  <a:gd name="T44" fmla="*/ 169 w 187"/>
                  <a:gd name="T45" fmla="*/ 375 h 382"/>
                  <a:gd name="T46" fmla="*/ 166 w 187"/>
                  <a:gd name="T47" fmla="*/ 381 h 382"/>
                  <a:gd name="T48" fmla="*/ 156 w 187"/>
                  <a:gd name="T49" fmla="*/ 382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7" h="382">
                    <a:moveTo>
                      <a:pt x="156" y="382"/>
                    </a:moveTo>
                    <a:cubicBezTo>
                      <a:pt x="153" y="382"/>
                      <a:pt x="150" y="382"/>
                      <a:pt x="147" y="382"/>
                    </a:cubicBezTo>
                    <a:cubicBezTo>
                      <a:pt x="144" y="379"/>
                      <a:pt x="142" y="377"/>
                      <a:pt x="139" y="374"/>
                    </a:cubicBezTo>
                    <a:cubicBezTo>
                      <a:pt x="139" y="367"/>
                      <a:pt x="139" y="359"/>
                      <a:pt x="137" y="353"/>
                    </a:cubicBezTo>
                    <a:cubicBezTo>
                      <a:pt x="127" y="320"/>
                      <a:pt x="119" y="288"/>
                      <a:pt x="106" y="257"/>
                    </a:cubicBezTo>
                    <a:cubicBezTo>
                      <a:pt x="98" y="235"/>
                      <a:pt x="99" y="214"/>
                      <a:pt x="100" y="192"/>
                    </a:cubicBezTo>
                    <a:cubicBezTo>
                      <a:pt x="103" y="154"/>
                      <a:pt x="108" y="117"/>
                      <a:pt x="111" y="79"/>
                    </a:cubicBezTo>
                    <a:cubicBezTo>
                      <a:pt x="113" y="52"/>
                      <a:pt x="88" y="34"/>
                      <a:pt x="62" y="44"/>
                    </a:cubicBezTo>
                    <a:cubicBezTo>
                      <a:pt x="48" y="50"/>
                      <a:pt x="38" y="60"/>
                      <a:pt x="32" y="74"/>
                    </a:cubicBezTo>
                    <a:cubicBezTo>
                      <a:pt x="30" y="121"/>
                      <a:pt x="29" y="169"/>
                      <a:pt x="27" y="216"/>
                    </a:cubicBezTo>
                    <a:cubicBezTo>
                      <a:pt x="26" y="228"/>
                      <a:pt x="29" y="239"/>
                      <a:pt x="34" y="250"/>
                    </a:cubicBezTo>
                    <a:cubicBezTo>
                      <a:pt x="49" y="285"/>
                      <a:pt x="64" y="319"/>
                      <a:pt x="78" y="354"/>
                    </a:cubicBezTo>
                    <a:cubicBezTo>
                      <a:pt x="65" y="347"/>
                      <a:pt x="52" y="340"/>
                      <a:pt x="40" y="332"/>
                    </a:cubicBezTo>
                    <a:cubicBezTo>
                      <a:pt x="29" y="326"/>
                      <a:pt x="18" y="321"/>
                      <a:pt x="10" y="311"/>
                    </a:cubicBezTo>
                    <a:cubicBezTo>
                      <a:pt x="9" y="286"/>
                      <a:pt x="9" y="262"/>
                      <a:pt x="8" y="237"/>
                    </a:cubicBezTo>
                    <a:cubicBezTo>
                      <a:pt x="8" y="222"/>
                      <a:pt x="9" y="207"/>
                      <a:pt x="8" y="191"/>
                    </a:cubicBezTo>
                    <a:cubicBezTo>
                      <a:pt x="7" y="163"/>
                      <a:pt x="5" y="136"/>
                      <a:pt x="3" y="108"/>
                    </a:cubicBezTo>
                    <a:cubicBezTo>
                      <a:pt x="0" y="66"/>
                      <a:pt x="18" y="33"/>
                      <a:pt x="50" y="8"/>
                    </a:cubicBezTo>
                    <a:cubicBezTo>
                      <a:pt x="58" y="0"/>
                      <a:pt x="69" y="1"/>
                      <a:pt x="79" y="6"/>
                    </a:cubicBezTo>
                    <a:cubicBezTo>
                      <a:pt x="112" y="22"/>
                      <a:pt x="133" y="47"/>
                      <a:pt x="142" y="82"/>
                    </a:cubicBezTo>
                    <a:cubicBezTo>
                      <a:pt x="155" y="126"/>
                      <a:pt x="168" y="171"/>
                      <a:pt x="177" y="216"/>
                    </a:cubicBezTo>
                    <a:cubicBezTo>
                      <a:pt x="187" y="266"/>
                      <a:pt x="187" y="318"/>
                      <a:pt x="171" y="368"/>
                    </a:cubicBezTo>
                    <a:cubicBezTo>
                      <a:pt x="171" y="370"/>
                      <a:pt x="170" y="373"/>
                      <a:pt x="169" y="375"/>
                    </a:cubicBezTo>
                    <a:cubicBezTo>
                      <a:pt x="168" y="377"/>
                      <a:pt x="167" y="378"/>
                      <a:pt x="166" y="381"/>
                    </a:cubicBezTo>
                    <a:cubicBezTo>
                      <a:pt x="163" y="381"/>
                      <a:pt x="159" y="382"/>
                      <a:pt x="156" y="382"/>
                    </a:cubicBezTo>
                    <a:close/>
                  </a:path>
                </a:pathLst>
              </a:custGeom>
              <a:solidFill>
                <a:srgbClr val="92AF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4" name="Freeform 20"/>
              <p:cNvSpPr>
                <a:spLocks/>
              </p:cNvSpPr>
              <p:nvPr/>
            </p:nvSpPr>
            <p:spPr bwMode="auto">
              <a:xfrm flipH="1">
                <a:off x="7931343" y="2619780"/>
                <a:ext cx="283345" cy="963358"/>
              </a:xfrm>
              <a:custGeom>
                <a:avLst/>
                <a:gdLst>
                  <a:gd name="T0" fmla="*/ 23 w 117"/>
                  <a:gd name="T1" fmla="*/ 367 h 387"/>
                  <a:gd name="T2" fmla="*/ 43 w 117"/>
                  <a:gd name="T3" fmla="*/ 363 h 387"/>
                  <a:gd name="T4" fmla="*/ 8 w 117"/>
                  <a:gd name="T5" fmla="*/ 327 h 387"/>
                  <a:gd name="T6" fmla="*/ 0 w 117"/>
                  <a:gd name="T7" fmla="*/ 273 h 387"/>
                  <a:gd name="T8" fmla="*/ 40 w 117"/>
                  <a:gd name="T9" fmla="*/ 175 h 387"/>
                  <a:gd name="T10" fmla="*/ 51 w 117"/>
                  <a:gd name="T11" fmla="*/ 105 h 387"/>
                  <a:gd name="T12" fmla="*/ 47 w 117"/>
                  <a:gd name="T13" fmla="*/ 10 h 387"/>
                  <a:gd name="T14" fmla="*/ 49 w 117"/>
                  <a:gd name="T15" fmla="*/ 0 h 387"/>
                  <a:gd name="T16" fmla="*/ 68 w 117"/>
                  <a:gd name="T17" fmla="*/ 39 h 387"/>
                  <a:gd name="T18" fmla="*/ 108 w 117"/>
                  <a:gd name="T19" fmla="*/ 170 h 387"/>
                  <a:gd name="T20" fmla="*/ 114 w 117"/>
                  <a:gd name="T21" fmla="*/ 199 h 387"/>
                  <a:gd name="T22" fmla="*/ 112 w 117"/>
                  <a:gd name="T23" fmla="*/ 225 h 387"/>
                  <a:gd name="T24" fmla="*/ 56 w 117"/>
                  <a:gd name="T25" fmla="*/ 344 h 387"/>
                  <a:gd name="T26" fmla="*/ 67 w 117"/>
                  <a:gd name="T27" fmla="*/ 370 h 387"/>
                  <a:gd name="T28" fmla="*/ 56 w 117"/>
                  <a:gd name="T29" fmla="*/ 387 h 387"/>
                  <a:gd name="T30" fmla="*/ 23 w 117"/>
                  <a:gd name="T31" fmla="*/ 367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387">
                    <a:moveTo>
                      <a:pt x="23" y="367"/>
                    </a:moveTo>
                    <a:cubicBezTo>
                      <a:pt x="30" y="366"/>
                      <a:pt x="36" y="365"/>
                      <a:pt x="43" y="363"/>
                    </a:cubicBezTo>
                    <a:cubicBezTo>
                      <a:pt x="46" y="338"/>
                      <a:pt x="22" y="340"/>
                      <a:pt x="8" y="327"/>
                    </a:cubicBezTo>
                    <a:cubicBezTo>
                      <a:pt x="5" y="311"/>
                      <a:pt x="3" y="292"/>
                      <a:pt x="0" y="273"/>
                    </a:cubicBezTo>
                    <a:cubicBezTo>
                      <a:pt x="13" y="240"/>
                      <a:pt x="25" y="207"/>
                      <a:pt x="40" y="175"/>
                    </a:cubicBezTo>
                    <a:cubicBezTo>
                      <a:pt x="50" y="152"/>
                      <a:pt x="52" y="129"/>
                      <a:pt x="51" y="105"/>
                    </a:cubicBezTo>
                    <a:cubicBezTo>
                      <a:pt x="49" y="73"/>
                      <a:pt x="48" y="42"/>
                      <a:pt x="47" y="10"/>
                    </a:cubicBezTo>
                    <a:cubicBezTo>
                      <a:pt x="47" y="8"/>
                      <a:pt x="48" y="6"/>
                      <a:pt x="49" y="0"/>
                    </a:cubicBezTo>
                    <a:cubicBezTo>
                      <a:pt x="56" y="15"/>
                      <a:pt x="63" y="26"/>
                      <a:pt x="68" y="39"/>
                    </a:cubicBezTo>
                    <a:cubicBezTo>
                      <a:pt x="86" y="81"/>
                      <a:pt x="100" y="125"/>
                      <a:pt x="108" y="170"/>
                    </a:cubicBezTo>
                    <a:cubicBezTo>
                      <a:pt x="109" y="180"/>
                      <a:pt x="112" y="189"/>
                      <a:pt x="114" y="199"/>
                    </a:cubicBezTo>
                    <a:cubicBezTo>
                      <a:pt x="117" y="208"/>
                      <a:pt x="117" y="217"/>
                      <a:pt x="112" y="225"/>
                    </a:cubicBezTo>
                    <a:cubicBezTo>
                      <a:pt x="93" y="264"/>
                      <a:pt x="74" y="304"/>
                      <a:pt x="56" y="344"/>
                    </a:cubicBezTo>
                    <a:cubicBezTo>
                      <a:pt x="59" y="352"/>
                      <a:pt x="63" y="360"/>
                      <a:pt x="67" y="370"/>
                    </a:cubicBezTo>
                    <a:cubicBezTo>
                      <a:pt x="64" y="375"/>
                      <a:pt x="61" y="380"/>
                      <a:pt x="56" y="387"/>
                    </a:cubicBezTo>
                    <a:cubicBezTo>
                      <a:pt x="45" y="380"/>
                      <a:pt x="34" y="374"/>
                      <a:pt x="23" y="367"/>
                    </a:cubicBezTo>
                    <a:close/>
                  </a:path>
                </a:pathLst>
              </a:custGeom>
              <a:solidFill>
                <a:srgbClr val="3658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5" name="Freeform 21"/>
              <p:cNvSpPr>
                <a:spLocks/>
              </p:cNvSpPr>
              <p:nvPr/>
            </p:nvSpPr>
            <p:spPr bwMode="auto">
              <a:xfrm flipH="1">
                <a:off x="8159066" y="1623435"/>
                <a:ext cx="352191" cy="316971"/>
              </a:xfrm>
              <a:custGeom>
                <a:avLst/>
                <a:gdLst>
                  <a:gd name="T0" fmla="*/ 45 w 150"/>
                  <a:gd name="T1" fmla="*/ 137 h 137"/>
                  <a:gd name="T2" fmla="*/ 36 w 150"/>
                  <a:gd name="T3" fmla="*/ 137 h 137"/>
                  <a:gd name="T4" fmla="*/ 28 w 150"/>
                  <a:gd name="T5" fmla="*/ 127 h 137"/>
                  <a:gd name="T6" fmla="*/ 4 w 150"/>
                  <a:gd name="T7" fmla="*/ 73 h 137"/>
                  <a:gd name="T8" fmla="*/ 0 w 150"/>
                  <a:gd name="T9" fmla="*/ 43 h 137"/>
                  <a:gd name="T10" fmla="*/ 27 w 150"/>
                  <a:gd name="T11" fmla="*/ 4 h 137"/>
                  <a:gd name="T12" fmla="*/ 42 w 150"/>
                  <a:gd name="T13" fmla="*/ 7 h 137"/>
                  <a:gd name="T14" fmla="*/ 67 w 150"/>
                  <a:gd name="T15" fmla="*/ 1 h 137"/>
                  <a:gd name="T16" fmla="*/ 90 w 150"/>
                  <a:gd name="T17" fmla="*/ 8 h 137"/>
                  <a:gd name="T18" fmla="*/ 115 w 150"/>
                  <a:gd name="T19" fmla="*/ 5 h 137"/>
                  <a:gd name="T20" fmla="*/ 148 w 150"/>
                  <a:gd name="T21" fmla="*/ 26 h 137"/>
                  <a:gd name="T22" fmla="*/ 136 w 150"/>
                  <a:gd name="T23" fmla="*/ 61 h 137"/>
                  <a:gd name="T24" fmla="*/ 105 w 150"/>
                  <a:gd name="T25" fmla="*/ 60 h 137"/>
                  <a:gd name="T26" fmla="*/ 42 w 150"/>
                  <a:gd name="T27" fmla="*/ 74 h 137"/>
                  <a:gd name="T28" fmla="*/ 48 w 150"/>
                  <a:gd name="T29" fmla="*/ 103 h 137"/>
                  <a:gd name="T30" fmla="*/ 45 w 150"/>
                  <a:gd name="T31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0" h="137">
                    <a:moveTo>
                      <a:pt x="45" y="137"/>
                    </a:moveTo>
                    <a:cubicBezTo>
                      <a:pt x="42" y="137"/>
                      <a:pt x="39" y="137"/>
                      <a:pt x="36" y="137"/>
                    </a:cubicBezTo>
                    <a:cubicBezTo>
                      <a:pt x="33" y="134"/>
                      <a:pt x="31" y="129"/>
                      <a:pt x="28" y="127"/>
                    </a:cubicBezTo>
                    <a:cubicBezTo>
                      <a:pt x="9" y="113"/>
                      <a:pt x="7" y="93"/>
                      <a:pt x="4" y="73"/>
                    </a:cubicBezTo>
                    <a:cubicBezTo>
                      <a:pt x="3" y="62"/>
                      <a:pt x="1" y="51"/>
                      <a:pt x="0" y="43"/>
                    </a:cubicBezTo>
                    <a:cubicBezTo>
                      <a:pt x="10" y="28"/>
                      <a:pt x="18" y="17"/>
                      <a:pt x="27" y="4"/>
                    </a:cubicBezTo>
                    <a:cubicBezTo>
                      <a:pt x="33" y="5"/>
                      <a:pt x="38" y="7"/>
                      <a:pt x="42" y="7"/>
                    </a:cubicBezTo>
                    <a:cubicBezTo>
                      <a:pt x="51" y="5"/>
                      <a:pt x="59" y="2"/>
                      <a:pt x="67" y="1"/>
                    </a:cubicBezTo>
                    <a:cubicBezTo>
                      <a:pt x="76" y="0"/>
                      <a:pt x="85" y="0"/>
                      <a:pt x="90" y="8"/>
                    </a:cubicBezTo>
                    <a:cubicBezTo>
                      <a:pt x="100" y="7"/>
                      <a:pt x="109" y="5"/>
                      <a:pt x="115" y="5"/>
                    </a:cubicBezTo>
                    <a:cubicBezTo>
                      <a:pt x="128" y="13"/>
                      <a:pt x="138" y="19"/>
                      <a:pt x="148" y="26"/>
                    </a:cubicBezTo>
                    <a:cubicBezTo>
                      <a:pt x="150" y="40"/>
                      <a:pt x="144" y="51"/>
                      <a:pt x="136" y="61"/>
                    </a:cubicBezTo>
                    <a:cubicBezTo>
                      <a:pt x="126" y="61"/>
                      <a:pt x="116" y="60"/>
                      <a:pt x="105" y="60"/>
                    </a:cubicBezTo>
                    <a:cubicBezTo>
                      <a:pt x="87" y="75"/>
                      <a:pt x="65" y="77"/>
                      <a:pt x="42" y="74"/>
                    </a:cubicBezTo>
                    <a:cubicBezTo>
                      <a:pt x="38" y="85"/>
                      <a:pt x="42" y="94"/>
                      <a:pt x="48" y="103"/>
                    </a:cubicBezTo>
                    <a:cubicBezTo>
                      <a:pt x="55" y="115"/>
                      <a:pt x="55" y="126"/>
                      <a:pt x="45" y="137"/>
                    </a:cubicBezTo>
                    <a:close/>
                  </a:path>
                </a:pathLst>
              </a:custGeom>
              <a:solidFill>
                <a:srgbClr val="E1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6" name="Freeform 22"/>
              <p:cNvSpPr>
                <a:spLocks/>
              </p:cNvSpPr>
              <p:nvPr/>
            </p:nvSpPr>
            <p:spPr bwMode="auto">
              <a:xfrm flipH="1">
                <a:off x="7754042" y="1473166"/>
                <a:ext cx="242818" cy="298844"/>
              </a:xfrm>
              <a:custGeom>
                <a:avLst/>
                <a:gdLst>
                  <a:gd name="T0" fmla="*/ 96 w 97"/>
                  <a:gd name="T1" fmla="*/ 14 h 124"/>
                  <a:gd name="T2" fmla="*/ 96 w 97"/>
                  <a:gd name="T3" fmla="*/ 88 h 124"/>
                  <a:gd name="T4" fmla="*/ 82 w 97"/>
                  <a:gd name="T5" fmla="*/ 122 h 124"/>
                  <a:gd name="T6" fmla="*/ 7 w 97"/>
                  <a:gd name="T7" fmla="*/ 101 h 124"/>
                  <a:gd name="T8" fmla="*/ 0 w 97"/>
                  <a:gd name="T9" fmla="*/ 90 h 124"/>
                  <a:gd name="T10" fmla="*/ 7 w 97"/>
                  <a:gd name="T11" fmla="*/ 66 h 124"/>
                  <a:gd name="T12" fmla="*/ 15 w 97"/>
                  <a:gd name="T13" fmla="*/ 38 h 124"/>
                  <a:gd name="T14" fmla="*/ 35 w 97"/>
                  <a:gd name="T15" fmla="*/ 46 h 124"/>
                  <a:gd name="T16" fmla="*/ 43 w 97"/>
                  <a:gd name="T17" fmla="*/ 3 h 124"/>
                  <a:gd name="T18" fmla="*/ 74 w 97"/>
                  <a:gd name="T19" fmla="*/ 8 h 124"/>
                  <a:gd name="T20" fmla="*/ 96 w 97"/>
                  <a:gd name="T21" fmla="*/ 1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24">
                    <a:moveTo>
                      <a:pt x="96" y="14"/>
                    </a:moveTo>
                    <a:cubicBezTo>
                      <a:pt x="96" y="39"/>
                      <a:pt x="97" y="63"/>
                      <a:pt x="96" y="88"/>
                    </a:cubicBezTo>
                    <a:cubicBezTo>
                      <a:pt x="96" y="100"/>
                      <a:pt x="94" y="113"/>
                      <a:pt x="82" y="122"/>
                    </a:cubicBezTo>
                    <a:cubicBezTo>
                      <a:pt x="55" y="124"/>
                      <a:pt x="30" y="117"/>
                      <a:pt x="7" y="101"/>
                    </a:cubicBezTo>
                    <a:cubicBezTo>
                      <a:pt x="4" y="99"/>
                      <a:pt x="2" y="94"/>
                      <a:pt x="0" y="90"/>
                    </a:cubicBezTo>
                    <a:cubicBezTo>
                      <a:pt x="2" y="82"/>
                      <a:pt x="5" y="74"/>
                      <a:pt x="7" y="66"/>
                    </a:cubicBezTo>
                    <a:cubicBezTo>
                      <a:pt x="10" y="57"/>
                      <a:pt x="4" y="46"/>
                      <a:pt x="15" y="38"/>
                    </a:cubicBezTo>
                    <a:cubicBezTo>
                      <a:pt x="21" y="41"/>
                      <a:pt x="28" y="43"/>
                      <a:pt x="35" y="46"/>
                    </a:cubicBezTo>
                    <a:cubicBezTo>
                      <a:pt x="40" y="31"/>
                      <a:pt x="32" y="15"/>
                      <a:pt x="43" y="3"/>
                    </a:cubicBezTo>
                    <a:cubicBezTo>
                      <a:pt x="54" y="0"/>
                      <a:pt x="64" y="4"/>
                      <a:pt x="74" y="8"/>
                    </a:cubicBezTo>
                    <a:cubicBezTo>
                      <a:pt x="81" y="12"/>
                      <a:pt x="89" y="12"/>
                      <a:pt x="96" y="14"/>
                    </a:cubicBezTo>
                    <a:close/>
                  </a:path>
                </a:pathLst>
              </a:custGeom>
              <a:solidFill>
                <a:srgbClr val="F6B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7" name="Freeform 23"/>
              <p:cNvSpPr>
                <a:spLocks/>
              </p:cNvSpPr>
              <p:nvPr/>
            </p:nvSpPr>
            <p:spPr bwMode="auto">
              <a:xfrm flipH="1">
                <a:off x="8176668" y="1745756"/>
                <a:ext cx="266516" cy="247486"/>
              </a:xfrm>
              <a:custGeom>
                <a:avLst/>
                <a:gdLst>
                  <a:gd name="T0" fmla="*/ 7 w 105"/>
                  <a:gd name="T1" fmla="*/ 77 h 97"/>
                  <a:gd name="T2" fmla="*/ 10 w 105"/>
                  <a:gd name="T3" fmla="*/ 43 h 97"/>
                  <a:gd name="T4" fmla="*/ 4 w 105"/>
                  <a:gd name="T5" fmla="*/ 14 h 97"/>
                  <a:gd name="T6" fmla="*/ 67 w 105"/>
                  <a:gd name="T7" fmla="*/ 0 h 97"/>
                  <a:gd name="T8" fmla="*/ 98 w 105"/>
                  <a:gd name="T9" fmla="*/ 1 h 97"/>
                  <a:gd name="T10" fmla="*/ 83 w 105"/>
                  <a:gd name="T11" fmla="*/ 80 h 97"/>
                  <a:gd name="T12" fmla="*/ 69 w 105"/>
                  <a:gd name="T13" fmla="*/ 97 h 97"/>
                  <a:gd name="T14" fmla="*/ 7 w 105"/>
                  <a:gd name="T15" fmla="*/ 7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5" h="97">
                    <a:moveTo>
                      <a:pt x="7" y="77"/>
                    </a:moveTo>
                    <a:cubicBezTo>
                      <a:pt x="17" y="66"/>
                      <a:pt x="17" y="55"/>
                      <a:pt x="10" y="43"/>
                    </a:cubicBezTo>
                    <a:cubicBezTo>
                      <a:pt x="4" y="34"/>
                      <a:pt x="0" y="25"/>
                      <a:pt x="4" y="14"/>
                    </a:cubicBezTo>
                    <a:cubicBezTo>
                      <a:pt x="27" y="17"/>
                      <a:pt x="49" y="15"/>
                      <a:pt x="67" y="0"/>
                    </a:cubicBezTo>
                    <a:cubicBezTo>
                      <a:pt x="78" y="0"/>
                      <a:pt x="88" y="1"/>
                      <a:pt x="98" y="1"/>
                    </a:cubicBezTo>
                    <a:cubicBezTo>
                      <a:pt x="105" y="30"/>
                      <a:pt x="100" y="56"/>
                      <a:pt x="83" y="80"/>
                    </a:cubicBezTo>
                    <a:cubicBezTo>
                      <a:pt x="79" y="86"/>
                      <a:pt x="74" y="91"/>
                      <a:pt x="69" y="97"/>
                    </a:cubicBezTo>
                    <a:cubicBezTo>
                      <a:pt x="46" y="96"/>
                      <a:pt x="26" y="87"/>
                      <a:pt x="7" y="77"/>
                    </a:cubicBezTo>
                    <a:close/>
                  </a:path>
                </a:pathLst>
              </a:custGeom>
              <a:solidFill>
                <a:srgbClr val="F6B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8" name="Freeform 24"/>
              <p:cNvSpPr>
                <a:spLocks/>
              </p:cNvSpPr>
              <p:nvPr/>
            </p:nvSpPr>
            <p:spPr bwMode="auto">
              <a:xfrm flipH="1">
                <a:off x="7736439" y="1424582"/>
                <a:ext cx="316971" cy="264148"/>
              </a:xfrm>
              <a:custGeom>
                <a:avLst/>
                <a:gdLst>
                  <a:gd name="T0" fmla="*/ 126 w 135"/>
                  <a:gd name="T1" fmla="*/ 42 h 118"/>
                  <a:gd name="T2" fmla="*/ 104 w 135"/>
                  <a:gd name="T3" fmla="*/ 36 h 118"/>
                  <a:gd name="T4" fmla="*/ 73 w 135"/>
                  <a:gd name="T5" fmla="*/ 31 h 118"/>
                  <a:gd name="T6" fmla="*/ 65 w 135"/>
                  <a:gd name="T7" fmla="*/ 74 h 118"/>
                  <a:gd name="T8" fmla="*/ 45 w 135"/>
                  <a:gd name="T9" fmla="*/ 66 h 118"/>
                  <a:gd name="T10" fmla="*/ 37 w 135"/>
                  <a:gd name="T11" fmla="*/ 94 h 118"/>
                  <a:gd name="T12" fmla="*/ 30 w 135"/>
                  <a:gd name="T13" fmla="*/ 118 h 118"/>
                  <a:gd name="T14" fmla="*/ 11 w 135"/>
                  <a:gd name="T15" fmla="*/ 34 h 118"/>
                  <a:gd name="T16" fmla="*/ 38 w 135"/>
                  <a:gd name="T17" fmla="*/ 9 h 118"/>
                  <a:gd name="T18" fmla="*/ 77 w 135"/>
                  <a:gd name="T19" fmla="*/ 5 h 118"/>
                  <a:gd name="T20" fmla="*/ 119 w 135"/>
                  <a:gd name="T21" fmla="*/ 14 h 118"/>
                  <a:gd name="T22" fmla="*/ 135 w 135"/>
                  <a:gd name="T23" fmla="*/ 28 h 118"/>
                  <a:gd name="T24" fmla="*/ 126 w 135"/>
                  <a:gd name="T25" fmla="*/ 42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5" h="118">
                    <a:moveTo>
                      <a:pt x="126" y="42"/>
                    </a:moveTo>
                    <a:cubicBezTo>
                      <a:pt x="119" y="40"/>
                      <a:pt x="111" y="40"/>
                      <a:pt x="104" y="36"/>
                    </a:cubicBezTo>
                    <a:cubicBezTo>
                      <a:pt x="94" y="32"/>
                      <a:pt x="84" y="28"/>
                      <a:pt x="73" y="31"/>
                    </a:cubicBezTo>
                    <a:cubicBezTo>
                      <a:pt x="62" y="43"/>
                      <a:pt x="70" y="59"/>
                      <a:pt x="65" y="74"/>
                    </a:cubicBezTo>
                    <a:cubicBezTo>
                      <a:pt x="58" y="71"/>
                      <a:pt x="51" y="69"/>
                      <a:pt x="45" y="66"/>
                    </a:cubicBezTo>
                    <a:cubicBezTo>
                      <a:pt x="34" y="74"/>
                      <a:pt x="40" y="85"/>
                      <a:pt x="37" y="94"/>
                    </a:cubicBezTo>
                    <a:cubicBezTo>
                      <a:pt x="35" y="102"/>
                      <a:pt x="32" y="110"/>
                      <a:pt x="30" y="118"/>
                    </a:cubicBezTo>
                    <a:cubicBezTo>
                      <a:pt x="0" y="101"/>
                      <a:pt x="2" y="56"/>
                      <a:pt x="11" y="34"/>
                    </a:cubicBezTo>
                    <a:cubicBezTo>
                      <a:pt x="16" y="24"/>
                      <a:pt x="27" y="14"/>
                      <a:pt x="38" y="9"/>
                    </a:cubicBezTo>
                    <a:cubicBezTo>
                      <a:pt x="50" y="4"/>
                      <a:pt x="62" y="0"/>
                      <a:pt x="77" y="5"/>
                    </a:cubicBezTo>
                    <a:cubicBezTo>
                      <a:pt x="91" y="8"/>
                      <a:pt x="106" y="8"/>
                      <a:pt x="119" y="14"/>
                    </a:cubicBezTo>
                    <a:cubicBezTo>
                      <a:pt x="127" y="17"/>
                      <a:pt x="128" y="16"/>
                      <a:pt x="135" y="28"/>
                    </a:cubicBezTo>
                    <a:cubicBezTo>
                      <a:pt x="132" y="33"/>
                      <a:pt x="129" y="37"/>
                      <a:pt x="126" y="42"/>
                    </a:cubicBezTo>
                    <a:close/>
                  </a:path>
                </a:pathLst>
              </a:custGeom>
              <a:solidFill>
                <a:srgbClr val="E1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9" name="Freeform 25"/>
              <p:cNvSpPr>
                <a:spLocks/>
              </p:cNvSpPr>
              <p:nvPr/>
            </p:nvSpPr>
            <p:spPr bwMode="auto">
              <a:xfrm flipH="1">
                <a:off x="7820923" y="1801215"/>
                <a:ext cx="266481" cy="817192"/>
              </a:xfrm>
              <a:custGeom>
                <a:avLst/>
                <a:gdLst>
                  <a:gd name="T0" fmla="*/ 52 w 113"/>
                  <a:gd name="T1" fmla="*/ 320 h 356"/>
                  <a:gd name="T2" fmla="*/ 8 w 113"/>
                  <a:gd name="T3" fmla="*/ 216 h 356"/>
                  <a:gd name="T4" fmla="*/ 1 w 113"/>
                  <a:gd name="T5" fmla="*/ 182 h 356"/>
                  <a:gd name="T6" fmla="*/ 6 w 113"/>
                  <a:gd name="T7" fmla="*/ 40 h 356"/>
                  <a:gd name="T8" fmla="*/ 36 w 113"/>
                  <a:gd name="T9" fmla="*/ 10 h 356"/>
                  <a:gd name="T10" fmla="*/ 85 w 113"/>
                  <a:gd name="T11" fmla="*/ 45 h 356"/>
                  <a:gd name="T12" fmla="*/ 74 w 113"/>
                  <a:gd name="T13" fmla="*/ 158 h 356"/>
                  <a:gd name="T14" fmla="*/ 80 w 113"/>
                  <a:gd name="T15" fmla="*/ 223 h 356"/>
                  <a:gd name="T16" fmla="*/ 111 w 113"/>
                  <a:gd name="T17" fmla="*/ 319 h 356"/>
                  <a:gd name="T18" fmla="*/ 113 w 113"/>
                  <a:gd name="T19" fmla="*/ 340 h 356"/>
                  <a:gd name="T20" fmla="*/ 84 w 113"/>
                  <a:gd name="T21" fmla="*/ 351 h 356"/>
                  <a:gd name="T22" fmla="*/ 65 w 113"/>
                  <a:gd name="T23" fmla="*/ 356 h 356"/>
                  <a:gd name="T24" fmla="*/ 52 w 113"/>
                  <a:gd name="T25" fmla="*/ 32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3" h="356">
                    <a:moveTo>
                      <a:pt x="52" y="320"/>
                    </a:moveTo>
                    <a:cubicBezTo>
                      <a:pt x="38" y="285"/>
                      <a:pt x="23" y="251"/>
                      <a:pt x="8" y="216"/>
                    </a:cubicBezTo>
                    <a:cubicBezTo>
                      <a:pt x="3" y="205"/>
                      <a:pt x="0" y="194"/>
                      <a:pt x="1" y="182"/>
                    </a:cubicBezTo>
                    <a:cubicBezTo>
                      <a:pt x="3" y="135"/>
                      <a:pt x="4" y="87"/>
                      <a:pt x="6" y="40"/>
                    </a:cubicBezTo>
                    <a:cubicBezTo>
                      <a:pt x="12" y="26"/>
                      <a:pt x="22" y="16"/>
                      <a:pt x="36" y="10"/>
                    </a:cubicBezTo>
                    <a:cubicBezTo>
                      <a:pt x="62" y="0"/>
                      <a:pt x="87" y="18"/>
                      <a:pt x="85" y="45"/>
                    </a:cubicBezTo>
                    <a:cubicBezTo>
                      <a:pt x="82" y="83"/>
                      <a:pt x="77" y="120"/>
                      <a:pt x="74" y="158"/>
                    </a:cubicBezTo>
                    <a:cubicBezTo>
                      <a:pt x="73" y="180"/>
                      <a:pt x="72" y="201"/>
                      <a:pt x="80" y="223"/>
                    </a:cubicBezTo>
                    <a:cubicBezTo>
                      <a:pt x="93" y="254"/>
                      <a:pt x="101" y="286"/>
                      <a:pt x="111" y="319"/>
                    </a:cubicBezTo>
                    <a:cubicBezTo>
                      <a:pt x="113" y="325"/>
                      <a:pt x="113" y="333"/>
                      <a:pt x="113" y="340"/>
                    </a:cubicBezTo>
                    <a:cubicBezTo>
                      <a:pt x="104" y="344"/>
                      <a:pt x="94" y="347"/>
                      <a:pt x="84" y="351"/>
                    </a:cubicBezTo>
                    <a:cubicBezTo>
                      <a:pt x="78" y="353"/>
                      <a:pt x="72" y="354"/>
                      <a:pt x="65" y="356"/>
                    </a:cubicBezTo>
                    <a:cubicBezTo>
                      <a:pt x="61" y="344"/>
                      <a:pt x="57" y="332"/>
                      <a:pt x="52" y="32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2" name="Freeform 28"/>
              <p:cNvSpPr>
                <a:spLocks/>
              </p:cNvSpPr>
              <p:nvPr/>
            </p:nvSpPr>
            <p:spPr bwMode="auto">
              <a:xfrm flipH="1">
                <a:off x="7803308" y="2576034"/>
                <a:ext cx="170818" cy="113876"/>
              </a:xfrm>
              <a:custGeom>
                <a:avLst/>
                <a:gdLst>
                  <a:gd name="T0" fmla="*/ 15 w 72"/>
                  <a:gd name="T1" fmla="*/ 16 h 47"/>
                  <a:gd name="T2" fmla="*/ 34 w 72"/>
                  <a:gd name="T3" fmla="*/ 11 h 47"/>
                  <a:gd name="T4" fmla="*/ 63 w 72"/>
                  <a:gd name="T5" fmla="*/ 0 h 47"/>
                  <a:gd name="T6" fmla="*/ 71 w 72"/>
                  <a:gd name="T7" fmla="*/ 8 h 47"/>
                  <a:gd name="T8" fmla="*/ 72 w 72"/>
                  <a:gd name="T9" fmla="*/ 28 h 47"/>
                  <a:gd name="T10" fmla="*/ 64 w 72"/>
                  <a:gd name="T11" fmla="*/ 38 h 47"/>
                  <a:gd name="T12" fmla="*/ 20 w 72"/>
                  <a:gd name="T13" fmla="*/ 47 h 47"/>
                  <a:gd name="T14" fmla="*/ 0 w 72"/>
                  <a:gd name="T15" fmla="*/ 40 h 47"/>
                  <a:gd name="T16" fmla="*/ 15 w 72"/>
                  <a:gd name="T17" fmla="*/ 1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47">
                    <a:moveTo>
                      <a:pt x="15" y="16"/>
                    </a:moveTo>
                    <a:cubicBezTo>
                      <a:pt x="22" y="14"/>
                      <a:pt x="28" y="13"/>
                      <a:pt x="34" y="11"/>
                    </a:cubicBezTo>
                    <a:cubicBezTo>
                      <a:pt x="44" y="7"/>
                      <a:pt x="54" y="4"/>
                      <a:pt x="63" y="0"/>
                    </a:cubicBezTo>
                    <a:cubicBezTo>
                      <a:pt x="66" y="3"/>
                      <a:pt x="68" y="5"/>
                      <a:pt x="71" y="8"/>
                    </a:cubicBezTo>
                    <a:cubicBezTo>
                      <a:pt x="71" y="14"/>
                      <a:pt x="71" y="21"/>
                      <a:pt x="72" y="28"/>
                    </a:cubicBezTo>
                    <a:cubicBezTo>
                      <a:pt x="69" y="32"/>
                      <a:pt x="65" y="36"/>
                      <a:pt x="64" y="38"/>
                    </a:cubicBezTo>
                    <a:cubicBezTo>
                      <a:pt x="48" y="41"/>
                      <a:pt x="35" y="44"/>
                      <a:pt x="20" y="47"/>
                    </a:cubicBezTo>
                    <a:cubicBezTo>
                      <a:pt x="14" y="45"/>
                      <a:pt x="7" y="42"/>
                      <a:pt x="0" y="40"/>
                    </a:cubicBezTo>
                    <a:cubicBezTo>
                      <a:pt x="5" y="32"/>
                      <a:pt x="10" y="24"/>
                      <a:pt x="15" y="16"/>
                    </a:cubicBezTo>
                    <a:close/>
                  </a:path>
                </a:pathLst>
              </a:custGeom>
              <a:solidFill>
                <a:srgbClr val="F6B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3" name="Freeform 19"/>
              <p:cNvSpPr>
                <a:spLocks/>
              </p:cNvSpPr>
              <p:nvPr/>
            </p:nvSpPr>
            <p:spPr bwMode="auto">
              <a:xfrm flipH="1">
                <a:off x="8085062" y="2750444"/>
                <a:ext cx="387421" cy="811724"/>
              </a:xfrm>
              <a:custGeom>
                <a:avLst/>
                <a:gdLst>
                  <a:gd name="T0" fmla="*/ 0 w 159"/>
                  <a:gd name="T1" fmla="*/ 153 h 346"/>
                  <a:gd name="T2" fmla="*/ 6 w 159"/>
                  <a:gd name="T3" fmla="*/ 134 h 346"/>
                  <a:gd name="T4" fmla="*/ 37 w 159"/>
                  <a:gd name="T5" fmla="*/ 35 h 346"/>
                  <a:gd name="T6" fmla="*/ 45 w 159"/>
                  <a:gd name="T7" fmla="*/ 2 h 346"/>
                  <a:gd name="T8" fmla="*/ 72 w 159"/>
                  <a:gd name="T9" fmla="*/ 0 h 346"/>
                  <a:gd name="T10" fmla="*/ 97 w 159"/>
                  <a:gd name="T11" fmla="*/ 119 h 346"/>
                  <a:gd name="T12" fmla="*/ 105 w 159"/>
                  <a:gd name="T13" fmla="*/ 200 h 346"/>
                  <a:gd name="T14" fmla="*/ 113 w 159"/>
                  <a:gd name="T15" fmla="*/ 241 h 346"/>
                  <a:gd name="T16" fmla="*/ 121 w 159"/>
                  <a:gd name="T17" fmla="*/ 295 h 346"/>
                  <a:gd name="T18" fmla="*/ 156 w 159"/>
                  <a:gd name="T19" fmla="*/ 331 h 346"/>
                  <a:gd name="T20" fmla="*/ 136 w 159"/>
                  <a:gd name="T21" fmla="*/ 335 h 346"/>
                  <a:gd name="T22" fmla="*/ 79 w 159"/>
                  <a:gd name="T23" fmla="*/ 346 h 346"/>
                  <a:gd name="T24" fmla="*/ 0 w 159"/>
                  <a:gd name="T25" fmla="*/ 153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9" h="346">
                    <a:moveTo>
                      <a:pt x="0" y="153"/>
                    </a:moveTo>
                    <a:cubicBezTo>
                      <a:pt x="2" y="147"/>
                      <a:pt x="3" y="140"/>
                      <a:pt x="6" y="134"/>
                    </a:cubicBezTo>
                    <a:cubicBezTo>
                      <a:pt x="19" y="102"/>
                      <a:pt x="32" y="70"/>
                      <a:pt x="37" y="35"/>
                    </a:cubicBezTo>
                    <a:cubicBezTo>
                      <a:pt x="38" y="24"/>
                      <a:pt x="42" y="13"/>
                      <a:pt x="45" y="2"/>
                    </a:cubicBezTo>
                    <a:cubicBezTo>
                      <a:pt x="54" y="1"/>
                      <a:pt x="63" y="1"/>
                      <a:pt x="72" y="0"/>
                    </a:cubicBezTo>
                    <a:cubicBezTo>
                      <a:pt x="88" y="38"/>
                      <a:pt x="93" y="79"/>
                      <a:pt x="97" y="119"/>
                    </a:cubicBezTo>
                    <a:cubicBezTo>
                      <a:pt x="100" y="146"/>
                      <a:pt x="102" y="173"/>
                      <a:pt x="105" y="200"/>
                    </a:cubicBezTo>
                    <a:cubicBezTo>
                      <a:pt x="107" y="214"/>
                      <a:pt x="110" y="227"/>
                      <a:pt x="113" y="241"/>
                    </a:cubicBezTo>
                    <a:cubicBezTo>
                      <a:pt x="116" y="260"/>
                      <a:pt x="118" y="279"/>
                      <a:pt x="121" y="295"/>
                    </a:cubicBezTo>
                    <a:cubicBezTo>
                      <a:pt x="135" y="308"/>
                      <a:pt x="159" y="306"/>
                      <a:pt x="156" y="331"/>
                    </a:cubicBezTo>
                    <a:cubicBezTo>
                      <a:pt x="149" y="333"/>
                      <a:pt x="143" y="334"/>
                      <a:pt x="136" y="335"/>
                    </a:cubicBezTo>
                    <a:cubicBezTo>
                      <a:pt x="118" y="339"/>
                      <a:pt x="99" y="342"/>
                      <a:pt x="79" y="346"/>
                    </a:cubicBezTo>
                    <a:cubicBezTo>
                      <a:pt x="52" y="281"/>
                      <a:pt x="26" y="217"/>
                      <a:pt x="0" y="153"/>
                    </a:cubicBezTo>
                    <a:close/>
                  </a:path>
                </a:pathLst>
              </a:custGeom>
              <a:solidFill>
                <a:srgbClr val="5681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1" name="Freeform 17"/>
              <p:cNvSpPr>
                <a:spLocks/>
              </p:cNvSpPr>
              <p:nvPr/>
            </p:nvSpPr>
            <p:spPr bwMode="auto">
              <a:xfrm flipH="1">
                <a:off x="8349211" y="2664086"/>
                <a:ext cx="387409" cy="933311"/>
              </a:xfrm>
              <a:custGeom>
                <a:avLst/>
                <a:gdLst>
                  <a:gd name="T0" fmla="*/ 23 w 168"/>
                  <a:gd name="T1" fmla="*/ 0 h 406"/>
                  <a:gd name="T2" fmla="*/ 71 w 168"/>
                  <a:gd name="T3" fmla="*/ 32 h 406"/>
                  <a:gd name="T4" fmla="*/ 72 w 168"/>
                  <a:gd name="T5" fmla="*/ 52 h 406"/>
                  <a:gd name="T6" fmla="*/ 79 w 168"/>
                  <a:gd name="T7" fmla="*/ 65 h 406"/>
                  <a:gd name="T8" fmla="*/ 95 w 168"/>
                  <a:gd name="T9" fmla="*/ 100 h 406"/>
                  <a:gd name="T10" fmla="*/ 123 w 168"/>
                  <a:gd name="T11" fmla="*/ 88 h 406"/>
                  <a:gd name="T12" fmla="*/ 123 w 168"/>
                  <a:gd name="T13" fmla="*/ 64 h 406"/>
                  <a:gd name="T14" fmla="*/ 128 w 168"/>
                  <a:gd name="T15" fmla="*/ 52 h 406"/>
                  <a:gd name="T16" fmla="*/ 168 w 168"/>
                  <a:gd name="T17" fmla="*/ 53 h 406"/>
                  <a:gd name="T18" fmla="*/ 160 w 168"/>
                  <a:gd name="T19" fmla="*/ 86 h 406"/>
                  <a:gd name="T20" fmla="*/ 129 w 168"/>
                  <a:gd name="T21" fmla="*/ 185 h 406"/>
                  <a:gd name="T22" fmla="*/ 123 w 168"/>
                  <a:gd name="T23" fmla="*/ 204 h 406"/>
                  <a:gd name="T24" fmla="*/ 107 w 168"/>
                  <a:gd name="T25" fmla="*/ 235 h 406"/>
                  <a:gd name="T26" fmla="*/ 63 w 168"/>
                  <a:gd name="T27" fmla="*/ 369 h 406"/>
                  <a:gd name="T28" fmla="*/ 79 w 168"/>
                  <a:gd name="T29" fmla="*/ 385 h 406"/>
                  <a:gd name="T30" fmla="*/ 79 w 168"/>
                  <a:gd name="T31" fmla="*/ 406 h 406"/>
                  <a:gd name="T32" fmla="*/ 0 w 168"/>
                  <a:gd name="T33" fmla="*/ 406 h 406"/>
                  <a:gd name="T34" fmla="*/ 0 w 168"/>
                  <a:gd name="T35" fmla="*/ 386 h 406"/>
                  <a:gd name="T36" fmla="*/ 12 w 168"/>
                  <a:gd name="T37" fmla="*/ 263 h 406"/>
                  <a:gd name="T38" fmla="*/ 26 w 168"/>
                  <a:gd name="T39" fmla="*/ 141 h 406"/>
                  <a:gd name="T40" fmla="*/ 23 w 168"/>
                  <a:gd name="T41" fmla="*/ 16 h 406"/>
                  <a:gd name="T42" fmla="*/ 23 w 168"/>
                  <a:gd name="T43" fmla="*/ 0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8" h="406">
                    <a:moveTo>
                      <a:pt x="23" y="0"/>
                    </a:moveTo>
                    <a:cubicBezTo>
                      <a:pt x="39" y="11"/>
                      <a:pt x="55" y="21"/>
                      <a:pt x="71" y="32"/>
                    </a:cubicBezTo>
                    <a:cubicBezTo>
                      <a:pt x="71" y="39"/>
                      <a:pt x="71" y="46"/>
                      <a:pt x="72" y="52"/>
                    </a:cubicBezTo>
                    <a:cubicBezTo>
                      <a:pt x="73" y="57"/>
                      <a:pt x="77" y="60"/>
                      <a:pt x="79" y="65"/>
                    </a:cubicBezTo>
                    <a:cubicBezTo>
                      <a:pt x="80" y="78"/>
                      <a:pt x="85" y="90"/>
                      <a:pt x="95" y="100"/>
                    </a:cubicBezTo>
                    <a:cubicBezTo>
                      <a:pt x="107" y="101"/>
                      <a:pt x="118" y="101"/>
                      <a:pt x="123" y="88"/>
                    </a:cubicBezTo>
                    <a:cubicBezTo>
                      <a:pt x="123" y="80"/>
                      <a:pt x="123" y="72"/>
                      <a:pt x="123" y="64"/>
                    </a:cubicBezTo>
                    <a:cubicBezTo>
                      <a:pt x="125" y="60"/>
                      <a:pt x="126" y="56"/>
                      <a:pt x="128" y="52"/>
                    </a:cubicBezTo>
                    <a:cubicBezTo>
                      <a:pt x="141" y="52"/>
                      <a:pt x="154" y="53"/>
                      <a:pt x="168" y="53"/>
                    </a:cubicBezTo>
                    <a:cubicBezTo>
                      <a:pt x="165" y="64"/>
                      <a:pt x="161" y="75"/>
                      <a:pt x="160" y="86"/>
                    </a:cubicBezTo>
                    <a:cubicBezTo>
                      <a:pt x="155" y="121"/>
                      <a:pt x="142" y="153"/>
                      <a:pt x="129" y="185"/>
                    </a:cubicBezTo>
                    <a:cubicBezTo>
                      <a:pt x="126" y="191"/>
                      <a:pt x="125" y="198"/>
                      <a:pt x="123" y="204"/>
                    </a:cubicBezTo>
                    <a:cubicBezTo>
                      <a:pt x="118" y="214"/>
                      <a:pt x="111" y="224"/>
                      <a:pt x="107" y="235"/>
                    </a:cubicBezTo>
                    <a:cubicBezTo>
                      <a:pt x="92" y="279"/>
                      <a:pt x="78" y="324"/>
                      <a:pt x="63" y="369"/>
                    </a:cubicBezTo>
                    <a:cubicBezTo>
                      <a:pt x="69" y="375"/>
                      <a:pt x="74" y="380"/>
                      <a:pt x="79" y="385"/>
                    </a:cubicBezTo>
                    <a:cubicBezTo>
                      <a:pt x="79" y="392"/>
                      <a:pt x="79" y="399"/>
                      <a:pt x="79" y="406"/>
                    </a:cubicBezTo>
                    <a:cubicBezTo>
                      <a:pt x="53" y="406"/>
                      <a:pt x="27" y="406"/>
                      <a:pt x="0" y="406"/>
                    </a:cubicBezTo>
                    <a:cubicBezTo>
                      <a:pt x="0" y="399"/>
                      <a:pt x="0" y="392"/>
                      <a:pt x="0" y="386"/>
                    </a:cubicBezTo>
                    <a:cubicBezTo>
                      <a:pt x="4" y="345"/>
                      <a:pt x="8" y="304"/>
                      <a:pt x="12" y="263"/>
                    </a:cubicBezTo>
                    <a:cubicBezTo>
                      <a:pt x="17" y="222"/>
                      <a:pt x="23" y="182"/>
                      <a:pt x="26" y="141"/>
                    </a:cubicBezTo>
                    <a:cubicBezTo>
                      <a:pt x="30" y="99"/>
                      <a:pt x="37" y="57"/>
                      <a:pt x="23" y="16"/>
                    </a:cubicBezTo>
                    <a:cubicBezTo>
                      <a:pt x="21" y="11"/>
                      <a:pt x="23" y="5"/>
                      <a:pt x="23" y="0"/>
                    </a:cubicBezTo>
                    <a:close/>
                  </a:path>
                </a:pathLst>
              </a:custGeom>
              <a:solidFill>
                <a:srgbClr val="3F65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8" name="Freeform 15"/>
              <p:cNvSpPr>
                <a:spLocks/>
              </p:cNvSpPr>
              <p:nvPr/>
            </p:nvSpPr>
            <p:spPr bwMode="auto">
              <a:xfrm flipH="1">
                <a:off x="7926582" y="1959706"/>
                <a:ext cx="757215" cy="827653"/>
              </a:xfrm>
              <a:custGeom>
                <a:avLst/>
                <a:gdLst>
                  <a:gd name="T0" fmla="*/ 0 w 328"/>
                  <a:gd name="T1" fmla="*/ 305 h 358"/>
                  <a:gd name="T2" fmla="*/ 10 w 328"/>
                  <a:gd name="T3" fmla="*/ 222 h 358"/>
                  <a:gd name="T4" fmla="*/ 21 w 328"/>
                  <a:gd name="T5" fmla="*/ 152 h 358"/>
                  <a:gd name="T6" fmla="*/ 29 w 328"/>
                  <a:gd name="T7" fmla="*/ 69 h 358"/>
                  <a:gd name="T8" fmla="*/ 69 w 328"/>
                  <a:gd name="T9" fmla="*/ 12 h 358"/>
                  <a:gd name="T10" fmla="*/ 98 w 328"/>
                  <a:gd name="T11" fmla="*/ 1 h 358"/>
                  <a:gd name="T12" fmla="*/ 154 w 328"/>
                  <a:gd name="T13" fmla="*/ 32 h 358"/>
                  <a:gd name="T14" fmla="*/ 176 w 328"/>
                  <a:gd name="T15" fmla="*/ 97 h 358"/>
                  <a:gd name="T16" fmla="*/ 208 w 328"/>
                  <a:gd name="T17" fmla="*/ 180 h 358"/>
                  <a:gd name="T18" fmla="*/ 214 w 328"/>
                  <a:gd name="T19" fmla="*/ 188 h 358"/>
                  <a:gd name="T20" fmla="*/ 247 w 328"/>
                  <a:gd name="T21" fmla="*/ 206 h 358"/>
                  <a:gd name="T22" fmla="*/ 277 w 328"/>
                  <a:gd name="T23" fmla="*/ 227 h 358"/>
                  <a:gd name="T24" fmla="*/ 315 w 328"/>
                  <a:gd name="T25" fmla="*/ 249 h 358"/>
                  <a:gd name="T26" fmla="*/ 328 w 328"/>
                  <a:gd name="T27" fmla="*/ 285 h 358"/>
                  <a:gd name="T28" fmla="*/ 313 w 328"/>
                  <a:gd name="T29" fmla="*/ 309 h 358"/>
                  <a:gd name="T30" fmla="*/ 294 w 328"/>
                  <a:gd name="T31" fmla="*/ 304 h 358"/>
                  <a:gd name="T32" fmla="*/ 249 w 328"/>
                  <a:gd name="T33" fmla="*/ 280 h 358"/>
                  <a:gd name="T34" fmla="*/ 188 w 328"/>
                  <a:gd name="T35" fmla="*/ 244 h 358"/>
                  <a:gd name="T36" fmla="*/ 172 w 328"/>
                  <a:gd name="T37" fmla="*/ 356 h 358"/>
                  <a:gd name="T38" fmla="*/ 145 w 328"/>
                  <a:gd name="T39" fmla="*/ 358 h 358"/>
                  <a:gd name="T40" fmla="*/ 105 w 328"/>
                  <a:gd name="T41" fmla="*/ 357 h 358"/>
                  <a:gd name="T42" fmla="*/ 105 w 328"/>
                  <a:gd name="T43" fmla="*/ 239 h 358"/>
                  <a:gd name="T44" fmla="*/ 107 w 328"/>
                  <a:gd name="T45" fmla="*/ 224 h 358"/>
                  <a:gd name="T46" fmla="*/ 116 w 328"/>
                  <a:gd name="T47" fmla="*/ 180 h 358"/>
                  <a:gd name="T48" fmla="*/ 128 w 328"/>
                  <a:gd name="T49" fmla="*/ 115 h 358"/>
                  <a:gd name="T50" fmla="*/ 134 w 328"/>
                  <a:gd name="T51" fmla="*/ 67 h 358"/>
                  <a:gd name="T52" fmla="*/ 129 w 328"/>
                  <a:gd name="T53" fmla="*/ 69 h 358"/>
                  <a:gd name="T54" fmla="*/ 115 w 328"/>
                  <a:gd name="T55" fmla="*/ 49 h 358"/>
                  <a:gd name="T56" fmla="*/ 57 w 328"/>
                  <a:gd name="T57" fmla="*/ 69 h 358"/>
                  <a:gd name="T58" fmla="*/ 56 w 328"/>
                  <a:gd name="T59" fmla="*/ 79 h 358"/>
                  <a:gd name="T60" fmla="*/ 44 w 328"/>
                  <a:gd name="T61" fmla="*/ 178 h 358"/>
                  <a:gd name="T62" fmla="*/ 42 w 328"/>
                  <a:gd name="T63" fmla="*/ 186 h 358"/>
                  <a:gd name="T64" fmla="*/ 37 w 328"/>
                  <a:gd name="T65" fmla="*/ 214 h 358"/>
                  <a:gd name="T66" fmla="*/ 40 w 328"/>
                  <a:gd name="T67" fmla="*/ 245 h 358"/>
                  <a:gd name="T68" fmla="*/ 48 w 328"/>
                  <a:gd name="T69" fmla="*/ 337 h 358"/>
                  <a:gd name="T70" fmla="*/ 0 w 328"/>
                  <a:gd name="T71" fmla="*/ 305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28" h="358">
                    <a:moveTo>
                      <a:pt x="0" y="305"/>
                    </a:moveTo>
                    <a:cubicBezTo>
                      <a:pt x="4" y="277"/>
                      <a:pt x="7" y="250"/>
                      <a:pt x="10" y="222"/>
                    </a:cubicBezTo>
                    <a:cubicBezTo>
                      <a:pt x="14" y="199"/>
                      <a:pt x="18" y="175"/>
                      <a:pt x="21" y="152"/>
                    </a:cubicBezTo>
                    <a:cubicBezTo>
                      <a:pt x="24" y="124"/>
                      <a:pt x="25" y="96"/>
                      <a:pt x="29" y="69"/>
                    </a:cubicBezTo>
                    <a:cubicBezTo>
                      <a:pt x="32" y="43"/>
                      <a:pt x="49" y="26"/>
                      <a:pt x="69" y="12"/>
                    </a:cubicBezTo>
                    <a:cubicBezTo>
                      <a:pt x="78" y="6"/>
                      <a:pt x="87" y="1"/>
                      <a:pt x="98" y="1"/>
                    </a:cubicBezTo>
                    <a:cubicBezTo>
                      <a:pt x="124" y="0"/>
                      <a:pt x="143" y="10"/>
                      <a:pt x="154" y="32"/>
                    </a:cubicBezTo>
                    <a:cubicBezTo>
                      <a:pt x="163" y="53"/>
                      <a:pt x="171" y="75"/>
                      <a:pt x="176" y="97"/>
                    </a:cubicBezTo>
                    <a:cubicBezTo>
                      <a:pt x="182" y="127"/>
                      <a:pt x="196" y="153"/>
                      <a:pt x="208" y="180"/>
                    </a:cubicBezTo>
                    <a:cubicBezTo>
                      <a:pt x="210" y="183"/>
                      <a:pt x="212" y="186"/>
                      <a:pt x="214" y="188"/>
                    </a:cubicBezTo>
                    <a:cubicBezTo>
                      <a:pt x="225" y="194"/>
                      <a:pt x="236" y="200"/>
                      <a:pt x="247" y="206"/>
                    </a:cubicBezTo>
                    <a:cubicBezTo>
                      <a:pt x="255" y="216"/>
                      <a:pt x="266" y="221"/>
                      <a:pt x="277" y="227"/>
                    </a:cubicBezTo>
                    <a:cubicBezTo>
                      <a:pt x="289" y="235"/>
                      <a:pt x="302" y="242"/>
                      <a:pt x="315" y="249"/>
                    </a:cubicBezTo>
                    <a:cubicBezTo>
                      <a:pt x="320" y="261"/>
                      <a:pt x="324" y="273"/>
                      <a:pt x="328" y="285"/>
                    </a:cubicBezTo>
                    <a:cubicBezTo>
                      <a:pt x="323" y="293"/>
                      <a:pt x="318" y="301"/>
                      <a:pt x="313" y="309"/>
                    </a:cubicBezTo>
                    <a:cubicBezTo>
                      <a:pt x="307" y="307"/>
                      <a:pt x="300" y="306"/>
                      <a:pt x="294" y="304"/>
                    </a:cubicBezTo>
                    <a:cubicBezTo>
                      <a:pt x="279" y="296"/>
                      <a:pt x="264" y="288"/>
                      <a:pt x="249" y="280"/>
                    </a:cubicBezTo>
                    <a:cubicBezTo>
                      <a:pt x="229" y="269"/>
                      <a:pt x="210" y="257"/>
                      <a:pt x="188" y="244"/>
                    </a:cubicBezTo>
                    <a:cubicBezTo>
                      <a:pt x="183" y="284"/>
                      <a:pt x="178" y="320"/>
                      <a:pt x="172" y="356"/>
                    </a:cubicBezTo>
                    <a:cubicBezTo>
                      <a:pt x="163" y="357"/>
                      <a:pt x="154" y="357"/>
                      <a:pt x="145" y="358"/>
                    </a:cubicBezTo>
                    <a:cubicBezTo>
                      <a:pt x="131" y="358"/>
                      <a:pt x="118" y="357"/>
                      <a:pt x="105" y="357"/>
                    </a:cubicBezTo>
                    <a:cubicBezTo>
                      <a:pt x="105" y="318"/>
                      <a:pt x="104" y="279"/>
                      <a:pt x="105" y="239"/>
                    </a:cubicBezTo>
                    <a:cubicBezTo>
                      <a:pt x="105" y="234"/>
                      <a:pt x="106" y="229"/>
                      <a:pt x="107" y="224"/>
                    </a:cubicBezTo>
                    <a:cubicBezTo>
                      <a:pt x="110" y="209"/>
                      <a:pt x="114" y="195"/>
                      <a:pt x="116" y="180"/>
                    </a:cubicBezTo>
                    <a:cubicBezTo>
                      <a:pt x="120" y="159"/>
                      <a:pt x="124" y="137"/>
                      <a:pt x="128" y="115"/>
                    </a:cubicBezTo>
                    <a:cubicBezTo>
                      <a:pt x="130" y="99"/>
                      <a:pt x="132" y="83"/>
                      <a:pt x="134" y="67"/>
                    </a:cubicBezTo>
                    <a:cubicBezTo>
                      <a:pt x="132" y="67"/>
                      <a:pt x="130" y="68"/>
                      <a:pt x="129" y="69"/>
                    </a:cubicBezTo>
                    <a:cubicBezTo>
                      <a:pt x="124" y="62"/>
                      <a:pt x="119" y="55"/>
                      <a:pt x="115" y="49"/>
                    </a:cubicBezTo>
                    <a:cubicBezTo>
                      <a:pt x="92" y="49"/>
                      <a:pt x="70" y="45"/>
                      <a:pt x="57" y="69"/>
                    </a:cubicBezTo>
                    <a:cubicBezTo>
                      <a:pt x="57" y="71"/>
                      <a:pt x="57" y="75"/>
                      <a:pt x="56" y="79"/>
                    </a:cubicBezTo>
                    <a:cubicBezTo>
                      <a:pt x="53" y="112"/>
                      <a:pt x="49" y="145"/>
                      <a:pt x="44" y="178"/>
                    </a:cubicBezTo>
                    <a:cubicBezTo>
                      <a:pt x="44" y="181"/>
                      <a:pt x="43" y="184"/>
                      <a:pt x="42" y="186"/>
                    </a:cubicBezTo>
                    <a:cubicBezTo>
                      <a:pt x="36" y="194"/>
                      <a:pt x="36" y="204"/>
                      <a:pt x="37" y="214"/>
                    </a:cubicBezTo>
                    <a:cubicBezTo>
                      <a:pt x="38" y="225"/>
                      <a:pt x="40" y="235"/>
                      <a:pt x="40" y="245"/>
                    </a:cubicBezTo>
                    <a:cubicBezTo>
                      <a:pt x="43" y="276"/>
                      <a:pt x="46" y="307"/>
                      <a:pt x="48" y="337"/>
                    </a:cubicBezTo>
                    <a:cubicBezTo>
                      <a:pt x="32" y="326"/>
                      <a:pt x="16" y="316"/>
                      <a:pt x="0" y="305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0" name="Freeform 26"/>
              <p:cNvSpPr>
                <a:spLocks/>
              </p:cNvSpPr>
              <p:nvPr/>
            </p:nvSpPr>
            <p:spPr bwMode="auto">
              <a:xfrm flipH="1">
                <a:off x="8369194" y="2048140"/>
                <a:ext cx="234261" cy="756824"/>
              </a:xfrm>
              <a:custGeom>
                <a:avLst/>
                <a:gdLst>
                  <a:gd name="T0" fmla="*/ 69 w 98"/>
                  <a:gd name="T1" fmla="*/ 312 h 325"/>
                  <a:gd name="T2" fmla="*/ 64 w 98"/>
                  <a:gd name="T3" fmla="*/ 324 h 325"/>
                  <a:gd name="T4" fmla="*/ 20 w 98"/>
                  <a:gd name="T5" fmla="*/ 325 h 325"/>
                  <a:gd name="T6" fmla="*/ 13 w 98"/>
                  <a:gd name="T7" fmla="*/ 312 h 325"/>
                  <a:gd name="T8" fmla="*/ 12 w 98"/>
                  <a:gd name="T9" fmla="*/ 292 h 325"/>
                  <a:gd name="T10" fmla="*/ 4 w 98"/>
                  <a:gd name="T11" fmla="*/ 200 h 325"/>
                  <a:gd name="T12" fmla="*/ 1 w 98"/>
                  <a:gd name="T13" fmla="*/ 169 h 325"/>
                  <a:gd name="T14" fmla="*/ 6 w 98"/>
                  <a:gd name="T15" fmla="*/ 141 h 325"/>
                  <a:gd name="T16" fmla="*/ 8 w 98"/>
                  <a:gd name="T17" fmla="*/ 133 h 325"/>
                  <a:gd name="T18" fmla="*/ 20 w 98"/>
                  <a:gd name="T19" fmla="*/ 34 h 325"/>
                  <a:gd name="T20" fmla="*/ 21 w 98"/>
                  <a:gd name="T21" fmla="*/ 24 h 325"/>
                  <a:gd name="T22" fmla="*/ 79 w 98"/>
                  <a:gd name="T23" fmla="*/ 4 h 325"/>
                  <a:gd name="T24" fmla="*/ 93 w 98"/>
                  <a:gd name="T25" fmla="*/ 24 h 325"/>
                  <a:gd name="T26" fmla="*/ 98 w 98"/>
                  <a:gd name="T27" fmla="*/ 22 h 325"/>
                  <a:gd name="T28" fmla="*/ 92 w 98"/>
                  <a:gd name="T29" fmla="*/ 70 h 325"/>
                  <a:gd name="T30" fmla="*/ 80 w 98"/>
                  <a:gd name="T31" fmla="*/ 135 h 325"/>
                  <a:gd name="T32" fmla="*/ 71 w 98"/>
                  <a:gd name="T33" fmla="*/ 179 h 325"/>
                  <a:gd name="T34" fmla="*/ 69 w 98"/>
                  <a:gd name="T35" fmla="*/ 194 h 325"/>
                  <a:gd name="T36" fmla="*/ 69 w 98"/>
                  <a:gd name="T37" fmla="*/ 312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325">
                    <a:moveTo>
                      <a:pt x="69" y="312"/>
                    </a:moveTo>
                    <a:cubicBezTo>
                      <a:pt x="67" y="316"/>
                      <a:pt x="66" y="320"/>
                      <a:pt x="64" y="324"/>
                    </a:cubicBezTo>
                    <a:cubicBezTo>
                      <a:pt x="50" y="324"/>
                      <a:pt x="35" y="324"/>
                      <a:pt x="20" y="325"/>
                    </a:cubicBezTo>
                    <a:cubicBezTo>
                      <a:pt x="18" y="320"/>
                      <a:pt x="14" y="317"/>
                      <a:pt x="13" y="312"/>
                    </a:cubicBezTo>
                    <a:cubicBezTo>
                      <a:pt x="12" y="306"/>
                      <a:pt x="12" y="299"/>
                      <a:pt x="12" y="292"/>
                    </a:cubicBezTo>
                    <a:cubicBezTo>
                      <a:pt x="10" y="262"/>
                      <a:pt x="7" y="231"/>
                      <a:pt x="4" y="200"/>
                    </a:cubicBezTo>
                    <a:cubicBezTo>
                      <a:pt x="4" y="190"/>
                      <a:pt x="2" y="180"/>
                      <a:pt x="1" y="169"/>
                    </a:cubicBezTo>
                    <a:cubicBezTo>
                      <a:pt x="0" y="159"/>
                      <a:pt x="0" y="149"/>
                      <a:pt x="6" y="141"/>
                    </a:cubicBezTo>
                    <a:cubicBezTo>
                      <a:pt x="7" y="139"/>
                      <a:pt x="8" y="136"/>
                      <a:pt x="8" y="133"/>
                    </a:cubicBezTo>
                    <a:cubicBezTo>
                      <a:pt x="13" y="100"/>
                      <a:pt x="17" y="67"/>
                      <a:pt x="20" y="34"/>
                    </a:cubicBezTo>
                    <a:cubicBezTo>
                      <a:pt x="21" y="30"/>
                      <a:pt x="21" y="26"/>
                      <a:pt x="21" y="24"/>
                    </a:cubicBezTo>
                    <a:cubicBezTo>
                      <a:pt x="34" y="0"/>
                      <a:pt x="56" y="4"/>
                      <a:pt x="79" y="4"/>
                    </a:cubicBezTo>
                    <a:cubicBezTo>
                      <a:pt x="83" y="10"/>
                      <a:pt x="88" y="17"/>
                      <a:pt x="93" y="24"/>
                    </a:cubicBezTo>
                    <a:cubicBezTo>
                      <a:pt x="94" y="23"/>
                      <a:pt x="96" y="22"/>
                      <a:pt x="98" y="22"/>
                    </a:cubicBezTo>
                    <a:cubicBezTo>
                      <a:pt x="96" y="38"/>
                      <a:pt x="94" y="54"/>
                      <a:pt x="92" y="70"/>
                    </a:cubicBezTo>
                    <a:cubicBezTo>
                      <a:pt x="88" y="92"/>
                      <a:pt x="84" y="114"/>
                      <a:pt x="80" y="135"/>
                    </a:cubicBezTo>
                    <a:cubicBezTo>
                      <a:pt x="78" y="150"/>
                      <a:pt x="74" y="164"/>
                      <a:pt x="71" y="179"/>
                    </a:cubicBezTo>
                    <a:cubicBezTo>
                      <a:pt x="70" y="184"/>
                      <a:pt x="69" y="189"/>
                      <a:pt x="69" y="194"/>
                    </a:cubicBezTo>
                    <a:cubicBezTo>
                      <a:pt x="68" y="234"/>
                      <a:pt x="69" y="273"/>
                      <a:pt x="69" y="312"/>
                    </a:cubicBezTo>
                    <a:close/>
                  </a:path>
                </a:pathLst>
              </a:custGeom>
              <a:solidFill>
                <a:srgbClr val="8AB2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3" name="Freeform 29"/>
              <p:cNvSpPr>
                <a:spLocks/>
              </p:cNvSpPr>
              <p:nvPr/>
            </p:nvSpPr>
            <p:spPr bwMode="auto">
              <a:xfrm flipH="1">
                <a:off x="8439631" y="2777820"/>
                <a:ext cx="128105" cy="128107"/>
              </a:xfrm>
              <a:custGeom>
                <a:avLst/>
                <a:gdLst>
                  <a:gd name="T0" fmla="*/ 0 w 44"/>
                  <a:gd name="T1" fmla="*/ 1 h 37"/>
                  <a:gd name="T2" fmla="*/ 44 w 44"/>
                  <a:gd name="T3" fmla="*/ 0 h 37"/>
                  <a:gd name="T4" fmla="*/ 44 w 44"/>
                  <a:gd name="T5" fmla="*/ 24 h 37"/>
                  <a:gd name="T6" fmla="*/ 16 w 44"/>
                  <a:gd name="T7" fmla="*/ 36 h 37"/>
                  <a:gd name="T8" fmla="*/ 0 w 44"/>
                  <a:gd name="T9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37">
                    <a:moveTo>
                      <a:pt x="0" y="1"/>
                    </a:moveTo>
                    <a:cubicBezTo>
                      <a:pt x="15" y="0"/>
                      <a:pt x="30" y="0"/>
                      <a:pt x="44" y="0"/>
                    </a:cubicBezTo>
                    <a:cubicBezTo>
                      <a:pt x="44" y="8"/>
                      <a:pt x="44" y="16"/>
                      <a:pt x="44" y="24"/>
                    </a:cubicBezTo>
                    <a:cubicBezTo>
                      <a:pt x="39" y="37"/>
                      <a:pt x="28" y="37"/>
                      <a:pt x="16" y="36"/>
                    </a:cubicBezTo>
                    <a:cubicBezTo>
                      <a:pt x="6" y="26"/>
                      <a:pt x="1" y="14"/>
                      <a:pt x="0" y="1"/>
                    </a:cubicBezTo>
                    <a:close/>
                  </a:path>
                </a:pathLst>
              </a:custGeom>
              <a:solidFill>
                <a:srgbClr val="F6B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0" name="Freeform 16"/>
              <p:cNvSpPr>
                <a:spLocks/>
              </p:cNvSpPr>
              <p:nvPr/>
            </p:nvSpPr>
            <p:spPr bwMode="auto">
              <a:xfrm flipH="1">
                <a:off x="7644830" y="2593649"/>
                <a:ext cx="475463" cy="1003748"/>
              </a:xfrm>
              <a:custGeom>
                <a:avLst/>
                <a:gdLst>
                  <a:gd name="T0" fmla="*/ 1 w 208"/>
                  <a:gd name="T1" fmla="*/ 3 h 437"/>
                  <a:gd name="T2" fmla="*/ 46 w 208"/>
                  <a:gd name="T3" fmla="*/ 27 h 437"/>
                  <a:gd name="T4" fmla="*/ 65 w 208"/>
                  <a:gd name="T5" fmla="*/ 32 h 437"/>
                  <a:gd name="T6" fmla="*/ 85 w 208"/>
                  <a:gd name="T7" fmla="*/ 39 h 437"/>
                  <a:gd name="T8" fmla="*/ 129 w 208"/>
                  <a:gd name="T9" fmla="*/ 30 h 437"/>
                  <a:gd name="T10" fmla="*/ 137 w 208"/>
                  <a:gd name="T11" fmla="*/ 20 h 437"/>
                  <a:gd name="T12" fmla="*/ 136 w 208"/>
                  <a:gd name="T13" fmla="*/ 0 h 437"/>
                  <a:gd name="T14" fmla="*/ 145 w 208"/>
                  <a:gd name="T15" fmla="*/ 0 h 437"/>
                  <a:gd name="T16" fmla="*/ 161 w 208"/>
                  <a:gd name="T17" fmla="*/ 54 h 437"/>
                  <a:gd name="T18" fmla="*/ 161 w 208"/>
                  <a:gd name="T19" fmla="*/ 72 h 437"/>
                  <a:gd name="T20" fmla="*/ 165 w 208"/>
                  <a:gd name="T21" fmla="*/ 170 h 437"/>
                  <a:gd name="T22" fmla="*/ 168 w 208"/>
                  <a:gd name="T23" fmla="*/ 261 h 437"/>
                  <a:gd name="T24" fmla="*/ 176 w 208"/>
                  <a:gd name="T25" fmla="*/ 354 h 437"/>
                  <a:gd name="T26" fmla="*/ 180 w 208"/>
                  <a:gd name="T27" fmla="*/ 396 h 437"/>
                  <a:gd name="T28" fmla="*/ 208 w 208"/>
                  <a:gd name="T29" fmla="*/ 416 h 437"/>
                  <a:gd name="T30" fmla="*/ 208 w 208"/>
                  <a:gd name="T31" fmla="*/ 433 h 437"/>
                  <a:gd name="T32" fmla="*/ 109 w 208"/>
                  <a:gd name="T33" fmla="*/ 433 h 437"/>
                  <a:gd name="T34" fmla="*/ 83 w 208"/>
                  <a:gd name="T35" fmla="*/ 273 h 437"/>
                  <a:gd name="T36" fmla="*/ 77 w 208"/>
                  <a:gd name="T37" fmla="*/ 272 h 437"/>
                  <a:gd name="T38" fmla="*/ 79 w 208"/>
                  <a:gd name="T39" fmla="*/ 246 h 437"/>
                  <a:gd name="T40" fmla="*/ 73 w 208"/>
                  <a:gd name="T41" fmla="*/ 217 h 437"/>
                  <a:gd name="T42" fmla="*/ 33 w 208"/>
                  <a:gd name="T43" fmla="*/ 86 h 437"/>
                  <a:gd name="T44" fmla="*/ 14 w 208"/>
                  <a:gd name="T45" fmla="*/ 47 h 437"/>
                  <a:gd name="T46" fmla="*/ 12 w 208"/>
                  <a:gd name="T47" fmla="*/ 57 h 437"/>
                  <a:gd name="T48" fmla="*/ 1 w 208"/>
                  <a:gd name="T49" fmla="*/ 11 h 437"/>
                  <a:gd name="T50" fmla="*/ 1 w 208"/>
                  <a:gd name="T51" fmla="*/ 3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8" h="437">
                    <a:moveTo>
                      <a:pt x="1" y="3"/>
                    </a:moveTo>
                    <a:cubicBezTo>
                      <a:pt x="16" y="11"/>
                      <a:pt x="31" y="19"/>
                      <a:pt x="46" y="27"/>
                    </a:cubicBezTo>
                    <a:cubicBezTo>
                      <a:pt x="52" y="29"/>
                      <a:pt x="59" y="30"/>
                      <a:pt x="65" y="32"/>
                    </a:cubicBezTo>
                    <a:cubicBezTo>
                      <a:pt x="72" y="34"/>
                      <a:pt x="79" y="37"/>
                      <a:pt x="85" y="39"/>
                    </a:cubicBezTo>
                    <a:cubicBezTo>
                      <a:pt x="100" y="36"/>
                      <a:pt x="113" y="33"/>
                      <a:pt x="129" y="30"/>
                    </a:cubicBezTo>
                    <a:cubicBezTo>
                      <a:pt x="130" y="28"/>
                      <a:pt x="134" y="24"/>
                      <a:pt x="137" y="20"/>
                    </a:cubicBezTo>
                    <a:cubicBezTo>
                      <a:pt x="136" y="13"/>
                      <a:pt x="136" y="6"/>
                      <a:pt x="136" y="0"/>
                    </a:cubicBezTo>
                    <a:cubicBezTo>
                      <a:pt x="139" y="0"/>
                      <a:pt x="142" y="0"/>
                      <a:pt x="145" y="0"/>
                    </a:cubicBezTo>
                    <a:cubicBezTo>
                      <a:pt x="155" y="17"/>
                      <a:pt x="160" y="35"/>
                      <a:pt x="161" y="54"/>
                    </a:cubicBezTo>
                    <a:cubicBezTo>
                      <a:pt x="161" y="60"/>
                      <a:pt x="161" y="66"/>
                      <a:pt x="161" y="72"/>
                    </a:cubicBezTo>
                    <a:cubicBezTo>
                      <a:pt x="162" y="105"/>
                      <a:pt x="161" y="137"/>
                      <a:pt x="165" y="170"/>
                    </a:cubicBezTo>
                    <a:cubicBezTo>
                      <a:pt x="169" y="200"/>
                      <a:pt x="167" y="230"/>
                      <a:pt x="168" y="261"/>
                    </a:cubicBezTo>
                    <a:cubicBezTo>
                      <a:pt x="169" y="292"/>
                      <a:pt x="171" y="323"/>
                      <a:pt x="176" y="354"/>
                    </a:cubicBezTo>
                    <a:cubicBezTo>
                      <a:pt x="178" y="368"/>
                      <a:pt x="179" y="382"/>
                      <a:pt x="180" y="396"/>
                    </a:cubicBezTo>
                    <a:cubicBezTo>
                      <a:pt x="190" y="403"/>
                      <a:pt x="199" y="410"/>
                      <a:pt x="208" y="416"/>
                    </a:cubicBezTo>
                    <a:cubicBezTo>
                      <a:pt x="208" y="422"/>
                      <a:pt x="208" y="428"/>
                      <a:pt x="208" y="433"/>
                    </a:cubicBezTo>
                    <a:cubicBezTo>
                      <a:pt x="204" y="437"/>
                      <a:pt x="130" y="437"/>
                      <a:pt x="109" y="433"/>
                    </a:cubicBezTo>
                    <a:cubicBezTo>
                      <a:pt x="101" y="380"/>
                      <a:pt x="92" y="326"/>
                      <a:pt x="83" y="273"/>
                    </a:cubicBezTo>
                    <a:cubicBezTo>
                      <a:pt x="80" y="272"/>
                      <a:pt x="79" y="272"/>
                      <a:pt x="77" y="272"/>
                    </a:cubicBezTo>
                    <a:cubicBezTo>
                      <a:pt x="82" y="264"/>
                      <a:pt x="82" y="255"/>
                      <a:pt x="79" y="246"/>
                    </a:cubicBezTo>
                    <a:cubicBezTo>
                      <a:pt x="77" y="236"/>
                      <a:pt x="74" y="227"/>
                      <a:pt x="73" y="217"/>
                    </a:cubicBezTo>
                    <a:cubicBezTo>
                      <a:pt x="65" y="172"/>
                      <a:pt x="51" y="128"/>
                      <a:pt x="33" y="86"/>
                    </a:cubicBezTo>
                    <a:cubicBezTo>
                      <a:pt x="28" y="73"/>
                      <a:pt x="21" y="62"/>
                      <a:pt x="14" y="47"/>
                    </a:cubicBezTo>
                    <a:cubicBezTo>
                      <a:pt x="13" y="53"/>
                      <a:pt x="12" y="55"/>
                      <a:pt x="12" y="57"/>
                    </a:cubicBezTo>
                    <a:cubicBezTo>
                      <a:pt x="8" y="41"/>
                      <a:pt x="4" y="26"/>
                      <a:pt x="1" y="11"/>
                    </a:cubicBezTo>
                    <a:cubicBezTo>
                      <a:pt x="0" y="9"/>
                      <a:pt x="1" y="6"/>
                      <a:pt x="1" y="3"/>
                    </a:cubicBezTo>
                    <a:close/>
                  </a:path>
                </a:pathLst>
              </a:custGeom>
              <a:solidFill>
                <a:srgbClr val="5783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07292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2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32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2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2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32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2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32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/>
          <p:cNvSpPr/>
          <p:nvPr/>
        </p:nvSpPr>
        <p:spPr bwMode="gray">
          <a:xfrm>
            <a:off x="4789714" y="556559"/>
            <a:ext cx="4354286" cy="630733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Retângulo 32"/>
          <p:cNvSpPr/>
          <p:nvPr/>
        </p:nvSpPr>
        <p:spPr bwMode="gray">
          <a:xfrm>
            <a:off x="0" y="692150"/>
            <a:ext cx="4789714" cy="6171746"/>
          </a:xfrm>
          <a:prstGeom prst="rect">
            <a:avLst/>
          </a:prstGeom>
          <a:solidFill>
            <a:srgbClr val="182A40"/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Forma livre 30"/>
          <p:cNvSpPr/>
          <p:nvPr/>
        </p:nvSpPr>
        <p:spPr bwMode="gray">
          <a:xfrm>
            <a:off x="5216694" y="3367312"/>
            <a:ext cx="3533351" cy="972458"/>
          </a:xfrm>
          <a:custGeom>
            <a:avLst/>
            <a:gdLst>
              <a:gd name="connsiteX0" fmla="*/ 235644 w 3533351"/>
              <a:gd name="connsiteY0" fmla="*/ 0 h 972458"/>
              <a:gd name="connsiteX1" fmla="*/ 3297707 w 3533351"/>
              <a:gd name="connsiteY1" fmla="*/ 0 h 972458"/>
              <a:gd name="connsiteX2" fmla="*/ 3533351 w 3533351"/>
              <a:gd name="connsiteY2" fmla="*/ 235644 h 972458"/>
              <a:gd name="connsiteX3" fmla="*/ 3533351 w 3533351"/>
              <a:gd name="connsiteY3" fmla="*/ 972458 h 972458"/>
              <a:gd name="connsiteX4" fmla="*/ 0 w 3533351"/>
              <a:gd name="connsiteY4" fmla="*/ 972458 h 972458"/>
              <a:gd name="connsiteX5" fmla="*/ 0 w 3533351"/>
              <a:gd name="connsiteY5" fmla="*/ 235644 h 972458"/>
              <a:gd name="connsiteX6" fmla="*/ 235644 w 3533351"/>
              <a:gd name="connsiteY6" fmla="*/ 0 h 97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33351" h="972458">
                <a:moveTo>
                  <a:pt x="235644" y="0"/>
                </a:moveTo>
                <a:lnTo>
                  <a:pt x="3297707" y="0"/>
                </a:lnTo>
                <a:cubicBezTo>
                  <a:pt x="3427850" y="0"/>
                  <a:pt x="3533351" y="105501"/>
                  <a:pt x="3533351" y="235644"/>
                </a:cubicBezTo>
                <a:lnTo>
                  <a:pt x="3533351" y="972458"/>
                </a:lnTo>
                <a:lnTo>
                  <a:pt x="0" y="972458"/>
                </a:lnTo>
                <a:lnTo>
                  <a:pt x="0" y="235644"/>
                </a:lnTo>
                <a:cubicBezTo>
                  <a:pt x="0" y="105501"/>
                  <a:pt x="105501" y="0"/>
                  <a:pt x="235644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square" lIns="108000" tIns="108000" rIns="144000" bIns="72000" numCol="1" spcCol="0" rtlCol="0" fromWordArt="0" anchor="b" anchorCtr="0" forceAA="0" compatLnSpc="1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Forma livre 28"/>
          <p:cNvSpPr/>
          <p:nvPr/>
        </p:nvSpPr>
        <p:spPr bwMode="gray">
          <a:xfrm>
            <a:off x="5216694" y="4339770"/>
            <a:ext cx="3533351" cy="2002971"/>
          </a:xfrm>
          <a:custGeom>
            <a:avLst/>
            <a:gdLst>
              <a:gd name="connsiteX0" fmla="*/ 0 w 3533351"/>
              <a:gd name="connsiteY0" fmla="*/ 0 h 2169885"/>
              <a:gd name="connsiteX1" fmla="*/ 3533351 w 3533351"/>
              <a:gd name="connsiteY1" fmla="*/ 0 h 2169885"/>
              <a:gd name="connsiteX2" fmla="*/ 3533351 w 3533351"/>
              <a:gd name="connsiteY2" fmla="*/ 1934241 h 2169885"/>
              <a:gd name="connsiteX3" fmla="*/ 3297707 w 3533351"/>
              <a:gd name="connsiteY3" fmla="*/ 2169885 h 2169885"/>
              <a:gd name="connsiteX4" fmla="*/ 235644 w 3533351"/>
              <a:gd name="connsiteY4" fmla="*/ 2169885 h 2169885"/>
              <a:gd name="connsiteX5" fmla="*/ 0 w 3533351"/>
              <a:gd name="connsiteY5" fmla="*/ 1934241 h 2169885"/>
              <a:gd name="connsiteX6" fmla="*/ 0 w 3533351"/>
              <a:gd name="connsiteY6" fmla="*/ 0 h 2169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33351" h="2169885">
                <a:moveTo>
                  <a:pt x="0" y="0"/>
                </a:moveTo>
                <a:lnTo>
                  <a:pt x="3533351" y="0"/>
                </a:lnTo>
                <a:lnTo>
                  <a:pt x="3533351" y="1934241"/>
                </a:lnTo>
                <a:cubicBezTo>
                  <a:pt x="3533351" y="2064384"/>
                  <a:pt x="3427850" y="2169885"/>
                  <a:pt x="3297707" y="2169885"/>
                </a:cubicBezTo>
                <a:lnTo>
                  <a:pt x="235644" y="2169885"/>
                </a:lnTo>
                <a:cubicBezTo>
                  <a:pt x="105501" y="2169885"/>
                  <a:pt x="0" y="2064384"/>
                  <a:pt x="0" y="193424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 wrap="square" lIns="108000" tIns="108000" rIns="144000" bIns="72000" numCol="1" spcCol="0" rtlCol="0" fromWordArt="0" anchor="b" anchorCtr="0" forceAA="0" compatLnSpc="1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8" name="Grupo 27"/>
          <p:cNvGrpSpPr/>
          <p:nvPr/>
        </p:nvGrpSpPr>
        <p:grpSpPr>
          <a:xfrm>
            <a:off x="5209436" y="1137758"/>
            <a:ext cx="3533351" cy="1837670"/>
            <a:chOff x="5136864" y="1065188"/>
            <a:chExt cx="3533351" cy="18376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Forma livre 24"/>
            <p:cNvSpPr/>
            <p:nvPr/>
          </p:nvSpPr>
          <p:spPr bwMode="gray">
            <a:xfrm>
              <a:off x="5136864" y="1065188"/>
              <a:ext cx="3533351" cy="691041"/>
            </a:xfrm>
            <a:custGeom>
              <a:avLst/>
              <a:gdLst>
                <a:gd name="connsiteX0" fmla="*/ 236949 w 3533351"/>
                <a:gd name="connsiteY0" fmla="*/ 0 h 691041"/>
                <a:gd name="connsiteX1" fmla="*/ 3296402 w 3533351"/>
                <a:gd name="connsiteY1" fmla="*/ 0 h 691041"/>
                <a:gd name="connsiteX2" fmla="*/ 3533351 w 3533351"/>
                <a:gd name="connsiteY2" fmla="*/ 236949 h 691041"/>
                <a:gd name="connsiteX3" fmla="*/ 3533351 w 3533351"/>
                <a:gd name="connsiteY3" fmla="*/ 691041 h 691041"/>
                <a:gd name="connsiteX4" fmla="*/ 0 w 3533351"/>
                <a:gd name="connsiteY4" fmla="*/ 691041 h 691041"/>
                <a:gd name="connsiteX5" fmla="*/ 0 w 3533351"/>
                <a:gd name="connsiteY5" fmla="*/ 236949 h 691041"/>
                <a:gd name="connsiteX6" fmla="*/ 236949 w 3533351"/>
                <a:gd name="connsiteY6" fmla="*/ 0 h 69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3351" h="691041">
                  <a:moveTo>
                    <a:pt x="236949" y="0"/>
                  </a:moveTo>
                  <a:lnTo>
                    <a:pt x="3296402" y="0"/>
                  </a:lnTo>
                  <a:cubicBezTo>
                    <a:pt x="3427265" y="0"/>
                    <a:pt x="3533351" y="106086"/>
                    <a:pt x="3533351" y="236949"/>
                  </a:cubicBezTo>
                  <a:lnTo>
                    <a:pt x="3533351" y="691041"/>
                  </a:lnTo>
                  <a:lnTo>
                    <a:pt x="0" y="691041"/>
                  </a:lnTo>
                  <a:lnTo>
                    <a:pt x="0" y="236949"/>
                  </a:lnTo>
                  <a:cubicBezTo>
                    <a:pt x="0" y="106086"/>
                    <a:pt x="106086" y="0"/>
                    <a:pt x="236949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Forma livre 22"/>
            <p:cNvSpPr/>
            <p:nvPr/>
          </p:nvSpPr>
          <p:spPr bwMode="gray">
            <a:xfrm>
              <a:off x="5136864" y="1756229"/>
              <a:ext cx="3533351" cy="1146629"/>
            </a:xfrm>
            <a:custGeom>
              <a:avLst/>
              <a:gdLst>
                <a:gd name="connsiteX0" fmla="*/ 0 w 3533351"/>
                <a:gd name="connsiteY0" fmla="*/ 0 h 1146629"/>
                <a:gd name="connsiteX1" fmla="*/ 3533351 w 3533351"/>
                <a:gd name="connsiteY1" fmla="*/ 0 h 1146629"/>
                <a:gd name="connsiteX2" fmla="*/ 3533351 w 3533351"/>
                <a:gd name="connsiteY2" fmla="*/ 909680 h 1146629"/>
                <a:gd name="connsiteX3" fmla="*/ 3296402 w 3533351"/>
                <a:gd name="connsiteY3" fmla="*/ 1146629 h 1146629"/>
                <a:gd name="connsiteX4" fmla="*/ 236949 w 3533351"/>
                <a:gd name="connsiteY4" fmla="*/ 1146629 h 1146629"/>
                <a:gd name="connsiteX5" fmla="*/ 0 w 3533351"/>
                <a:gd name="connsiteY5" fmla="*/ 909680 h 1146629"/>
                <a:gd name="connsiteX6" fmla="*/ 0 w 3533351"/>
                <a:gd name="connsiteY6" fmla="*/ 0 h 1146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3351" h="1146629">
                  <a:moveTo>
                    <a:pt x="0" y="0"/>
                  </a:moveTo>
                  <a:lnTo>
                    <a:pt x="3533351" y="0"/>
                  </a:lnTo>
                  <a:lnTo>
                    <a:pt x="3533351" y="909680"/>
                  </a:lnTo>
                  <a:cubicBezTo>
                    <a:pt x="3533351" y="1040543"/>
                    <a:pt x="3427265" y="1146629"/>
                    <a:pt x="3296402" y="1146629"/>
                  </a:cubicBezTo>
                  <a:lnTo>
                    <a:pt x="236949" y="1146629"/>
                  </a:lnTo>
                  <a:cubicBezTo>
                    <a:pt x="106086" y="1146629"/>
                    <a:pt x="0" y="1040543"/>
                    <a:pt x="0" y="9096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03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5" name="Título"/>
          <p:cNvSpPr txBox="1">
            <a:spLocks noChangeArrowheads="1"/>
          </p:cNvSpPr>
          <p:nvPr/>
        </p:nvSpPr>
        <p:spPr bwMode="auto">
          <a:xfrm>
            <a:off x="403452" y="141061"/>
            <a:ext cx="473341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Cardápio tributário à luz da política</a:t>
            </a:r>
            <a:endParaRPr lang="pt-BR" altLang="pt-BR" sz="21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33358" y="1085149"/>
            <a:ext cx="4473664" cy="5250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400"/>
              </a:spcAft>
            </a:pPr>
            <a:r>
              <a:rPr lang="pt-BR" sz="1500" b="1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Realidade politica e </a:t>
            </a:r>
            <a:r>
              <a:rPr lang="pt-BR" sz="1500" b="1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recessão</a:t>
            </a:r>
          </a:p>
          <a:p>
            <a:pPr lvl="0">
              <a:spcAft>
                <a:spcPts val="400"/>
              </a:spcAft>
            </a:pPr>
            <a:endParaRPr lang="pt-BR" sz="500" dirty="0" smtClean="0">
              <a:solidFill>
                <a:schemeClr val="bg1"/>
              </a:solidFill>
              <a:latin typeface="Leelawadee" panose="020B0502040204020203" pitchFamily="34" charset="-34"/>
              <a:ea typeface="Calibri" panose="020F0502020204030204" pitchFamily="34" charset="0"/>
              <a:cs typeface="Leelawadee" panose="020B0502040204020203" pitchFamily="34" charset="-34"/>
            </a:endParaRPr>
          </a:p>
          <a:p>
            <a:pPr marL="285750" lvl="0" indent="-285750"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sz="145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Conviver </a:t>
            </a:r>
            <a:r>
              <a:rPr lang="pt-BR" sz="145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com os buracos </a:t>
            </a:r>
            <a:r>
              <a:rPr lang="pt-BR" sz="145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fiscais</a:t>
            </a:r>
          </a:p>
          <a:p>
            <a:pPr marL="285750" lvl="0" indent="-285750"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sz="145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Mais </a:t>
            </a:r>
            <a:r>
              <a:rPr lang="pt-BR" sz="145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carga tributária em tempo </a:t>
            </a:r>
            <a:r>
              <a:rPr lang="pt-BR" sz="145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de</a:t>
            </a:r>
            <a:br>
              <a:rPr lang="pt-BR" sz="145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</a:br>
            <a:r>
              <a:rPr lang="pt-BR" sz="145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recessão não </a:t>
            </a:r>
            <a:r>
              <a:rPr lang="pt-BR" sz="145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significa mais </a:t>
            </a:r>
            <a:r>
              <a:rPr lang="pt-BR" sz="145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arrecadação </a:t>
            </a:r>
          </a:p>
          <a:p>
            <a:pPr marL="285750" lvl="0" indent="-285750"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sz="145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O </a:t>
            </a:r>
            <a:r>
              <a:rPr lang="pt-BR" sz="145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primeiro </a:t>
            </a:r>
            <a:r>
              <a:rPr lang="pt-BR" sz="145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ataque:</a:t>
            </a:r>
            <a:br>
              <a:rPr lang="pt-BR" sz="145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</a:br>
            <a:r>
              <a:rPr lang="pt-BR" sz="145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ao </a:t>
            </a:r>
            <a:r>
              <a:rPr lang="pt-BR" sz="145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ritmo do crescimento dos </a:t>
            </a:r>
            <a:r>
              <a:rPr lang="pt-BR" sz="145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gastos</a:t>
            </a:r>
          </a:p>
          <a:p>
            <a:pPr marL="285750" lvl="0" indent="-285750"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sz="145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Reformas</a:t>
            </a:r>
            <a:r>
              <a:rPr lang="pt-BR" sz="145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: ideias e discussões</a:t>
            </a:r>
          </a:p>
          <a:p>
            <a:pPr marL="457200">
              <a:spcAft>
                <a:spcPts val="400"/>
              </a:spcAft>
            </a:pPr>
            <a:r>
              <a:rPr lang="pt-BR" sz="150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 </a:t>
            </a:r>
          </a:p>
          <a:p>
            <a:pPr lvl="0">
              <a:spcAft>
                <a:spcPts val="400"/>
              </a:spcAft>
            </a:pPr>
            <a:r>
              <a:rPr lang="pt-BR" sz="1500" b="1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Soluções tributárias </a:t>
            </a:r>
            <a:r>
              <a:rPr lang="pt-BR" sz="1500" b="1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emergenciais</a:t>
            </a:r>
          </a:p>
          <a:p>
            <a:pPr lvl="0">
              <a:spcAft>
                <a:spcPts val="400"/>
              </a:spcAft>
            </a:pPr>
            <a:endParaRPr lang="pt-BR" sz="500" dirty="0" smtClean="0">
              <a:solidFill>
                <a:schemeClr val="bg1"/>
              </a:solidFill>
              <a:latin typeface="Leelawadee" panose="020B0502040204020203" pitchFamily="34" charset="-34"/>
              <a:ea typeface="Calibri" panose="020F0502020204030204" pitchFamily="34" charset="0"/>
              <a:cs typeface="Leelawadee" panose="020B0502040204020203" pitchFamily="34" charset="-34"/>
            </a:endParaRPr>
          </a:p>
          <a:p>
            <a:pPr marL="285750" lvl="0" indent="-285750"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sz="145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Impostos </a:t>
            </a:r>
            <a:r>
              <a:rPr lang="pt-BR" sz="145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da ‘canetada’ (Cide, IPI, </a:t>
            </a:r>
            <a:r>
              <a:rPr lang="pt-BR" sz="145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IOF)</a:t>
            </a:r>
          </a:p>
          <a:p>
            <a:pPr marL="285750" lvl="0" indent="-285750"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sz="145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CPMF - </a:t>
            </a:r>
            <a:r>
              <a:rPr lang="pt-BR" sz="145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A ameaça da </a:t>
            </a:r>
            <a:r>
              <a:rPr lang="pt-BR" sz="145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facilidade</a:t>
            </a:r>
          </a:p>
          <a:p>
            <a:pPr marL="285750" lvl="0" indent="-285750"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sz="145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ICMS - </a:t>
            </a:r>
            <a:r>
              <a:rPr lang="pt-BR" sz="145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Difícil, mas pode </a:t>
            </a:r>
            <a:r>
              <a:rPr lang="pt-BR" sz="145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virar</a:t>
            </a:r>
            <a:br>
              <a:rPr lang="pt-BR" sz="145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</a:br>
            <a:r>
              <a:rPr lang="pt-BR" sz="145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uma </a:t>
            </a:r>
            <a:r>
              <a:rPr lang="pt-BR" sz="145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contrapartida dos Estados</a:t>
            </a:r>
          </a:p>
          <a:p>
            <a:pPr marL="457200">
              <a:spcAft>
                <a:spcPts val="400"/>
              </a:spcAft>
            </a:pPr>
            <a:r>
              <a:rPr lang="pt-BR" sz="150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 </a:t>
            </a:r>
          </a:p>
          <a:p>
            <a:pPr lvl="0">
              <a:spcAft>
                <a:spcPts val="400"/>
              </a:spcAft>
            </a:pPr>
            <a:r>
              <a:rPr lang="pt-BR" sz="1500" b="1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Tributar o ‘andar de </a:t>
            </a:r>
            <a:r>
              <a:rPr lang="pt-BR" sz="1500" b="1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cima’</a:t>
            </a:r>
          </a:p>
          <a:p>
            <a:pPr lvl="0">
              <a:spcAft>
                <a:spcPts val="400"/>
              </a:spcAft>
            </a:pPr>
            <a:endParaRPr lang="pt-BR" sz="500" dirty="0" smtClean="0">
              <a:solidFill>
                <a:schemeClr val="bg1"/>
              </a:solidFill>
              <a:latin typeface="Leelawadee" panose="020B0502040204020203" pitchFamily="34" charset="-34"/>
              <a:ea typeface="Calibri" panose="020F0502020204030204" pitchFamily="34" charset="0"/>
              <a:cs typeface="Leelawadee" panose="020B0502040204020203" pitchFamily="34" charset="-34"/>
            </a:endParaRPr>
          </a:p>
          <a:p>
            <a:pPr marL="285750" lvl="0" indent="-285750"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sz="145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JCPs</a:t>
            </a:r>
          </a:p>
          <a:p>
            <a:pPr marL="285750" lvl="0" indent="-285750"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sz="145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CSLL</a:t>
            </a:r>
          </a:p>
          <a:p>
            <a:pPr marL="285750" lvl="0" indent="-285750"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sz="145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Lucros </a:t>
            </a:r>
            <a:r>
              <a:rPr lang="pt-BR" sz="145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e </a:t>
            </a:r>
            <a:r>
              <a:rPr lang="pt-BR" sz="145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dividendos</a:t>
            </a:r>
          </a:p>
        </p:txBody>
      </p:sp>
      <p:sp>
        <p:nvSpPr>
          <p:cNvPr id="4" name="Retângulo 3"/>
          <p:cNvSpPr/>
          <p:nvPr/>
        </p:nvSpPr>
        <p:spPr>
          <a:xfrm>
            <a:off x="5464628" y="1313900"/>
            <a:ext cx="3127829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pt-BR" b="1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Déficit Fiscal</a:t>
            </a:r>
          </a:p>
          <a:p>
            <a:pPr lvl="0">
              <a:spcAft>
                <a:spcPts val="0"/>
              </a:spcAft>
            </a:pPr>
            <a:endParaRPr lang="pt-BR" sz="2100" b="1" dirty="0">
              <a:solidFill>
                <a:schemeClr val="tx1">
                  <a:lumMod val="75000"/>
                  <a:lumOff val="25000"/>
                </a:schemeClr>
              </a:solidFill>
              <a:latin typeface="Leelawadee" panose="020B0502040204020203" pitchFamily="34" charset="-34"/>
              <a:ea typeface="Calibri" panose="020F0502020204030204" pitchFamily="34" charset="0"/>
              <a:cs typeface="Leelawadee" panose="020B0502040204020203" pitchFamily="34" charset="-34"/>
            </a:endParaRPr>
          </a:p>
          <a:p>
            <a:pPr lvl="0">
              <a:spcAft>
                <a:spcPts val="0"/>
              </a:spcAft>
            </a:pPr>
            <a:r>
              <a:rPr lang="pt-BR" sz="1600" b="1" dirty="0" smtClean="0">
                <a:solidFill>
                  <a:schemeClr val="accent5">
                    <a:lumMod val="75000"/>
                  </a:scheme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2016</a:t>
            </a:r>
            <a:r>
              <a:rPr lang="pt-B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	R$ </a:t>
            </a:r>
            <a:r>
              <a:rPr lang="pt-BR" sz="2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170</a:t>
            </a:r>
            <a:r>
              <a:rPr lang="pt-B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 bihões</a:t>
            </a:r>
          </a:p>
          <a:p>
            <a:pPr lvl="0">
              <a:spcAft>
                <a:spcPts val="0"/>
              </a:spcAft>
            </a:pPr>
            <a:r>
              <a:rPr lang="pt-BR" sz="1600" b="1" dirty="0" smtClean="0">
                <a:solidFill>
                  <a:schemeClr val="accent5">
                    <a:lumMod val="75000"/>
                  </a:scheme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2017</a:t>
            </a:r>
            <a:r>
              <a:rPr lang="pt-B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	R$ </a:t>
            </a:r>
            <a:r>
              <a:rPr lang="pt-BR" sz="2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96</a:t>
            </a:r>
            <a:r>
              <a:rPr lang="pt-B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 bihões</a:t>
            </a:r>
            <a:endParaRPr lang="pt-BR" sz="1600" b="1" dirty="0">
              <a:solidFill>
                <a:schemeClr val="tx1">
                  <a:lumMod val="75000"/>
                  <a:lumOff val="25000"/>
                </a:schemeClr>
              </a:solidFill>
              <a:latin typeface="Leelawadee" panose="020B0502040204020203" pitchFamily="34" charset="-34"/>
              <a:ea typeface="Calibri" panose="020F0502020204030204" pitchFamily="34" charset="0"/>
              <a:cs typeface="Leelawadee" panose="020B0502040204020203" pitchFamily="34" charset="-34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464628" y="3550356"/>
            <a:ext cx="29038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Arrecadação Federal</a:t>
            </a:r>
          </a:p>
          <a:p>
            <a:r>
              <a:rPr lang="pt-BR" sz="1400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(em abril)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5477231" y="4645284"/>
            <a:ext cx="327281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Queda </a:t>
            </a: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real de 7,1%</a:t>
            </a:r>
          </a:p>
          <a:p>
            <a:pPr lvl="0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(em relação a abril de 2015)</a:t>
            </a:r>
          </a:p>
          <a:p>
            <a:pPr lvl="0"/>
            <a:endParaRPr lang="pt-BR" b="1" dirty="0">
              <a:solidFill>
                <a:schemeClr val="tx1">
                  <a:lumMod val="75000"/>
                  <a:lumOff val="2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/>
            <a:r>
              <a:rPr lang="pt-BR" b="1" dirty="0">
                <a:solidFill>
                  <a:schemeClr val="accent5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É a menor </a:t>
            </a: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arrecadação</a:t>
            </a:r>
          </a:p>
          <a:p>
            <a:pPr lvl="0"/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para </a:t>
            </a:r>
            <a:r>
              <a:rPr lang="pt-BR" b="1" dirty="0">
                <a:solidFill>
                  <a:schemeClr val="accent5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 mês desde 2010</a:t>
            </a:r>
          </a:p>
        </p:txBody>
      </p:sp>
    </p:spTree>
    <p:extLst>
      <p:ext uri="{BB962C8B-B14F-4D97-AF65-F5344CB8AC3E}">
        <p14:creationId xmlns:p14="http://schemas.microsoft.com/office/powerpoint/2010/main" val="8949656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 bwMode="gray">
          <a:xfrm>
            <a:off x="0" y="692150"/>
            <a:ext cx="9144000" cy="616585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-3" y="4803350"/>
            <a:ext cx="9144001" cy="2055600"/>
            <a:chOff x="-3" y="4803350"/>
            <a:chExt cx="9144001" cy="2055600"/>
          </a:xfrm>
        </p:grpSpPr>
        <p:sp>
          <p:nvSpPr>
            <p:cNvPr id="7" name="Retângulo 6"/>
            <p:cNvSpPr/>
            <p:nvPr/>
          </p:nvSpPr>
          <p:spPr bwMode="gray">
            <a:xfrm>
              <a:off x="-2" y="4803350"/>
              <a:ext cx="9144000" cy="2055600"/>
            </a:xfrm>
            <a:prstGeom prst="rect">
              <a:avLst/>
            </a:prstGeom>
            <a:solidFill>
              <a:srgbClr val="29486D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148" name="Picture 4" descr="http://www.brasil.gov.br/economia-e-emprego/2016/05/governo-vai-trabalhar-para-reequilibrar-contas-publicas-afirma-meirelles/meireles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3" y="4803351"/>
              <a:ext cx="3238503" cy="205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ítulo"/>
            <p:cNvSpPr txBox="1">
              <a:spLocks noChangeArrowheads="1"/>
            </p:cNvSpPr>
            <p:nvPr/>
          </p:nvSpPr>
          <p:spPr bwMode="auto">
            <a:xfrm>
              <a:off x="3701700" y="5069496"/>
              <a:ext cx="1485407" cy="1508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Mais receita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0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  <a:p>
              <a:pPr marL="285750" indent="-285750" eaLnBrk="1" hangingPunct="1">
                <a:spcBef>
                  <a:spcPct val="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r>
                <a:rPr lang="pt-BR" altLang="pt-BR" sz="16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CPMF</a:t>
              </a:r>
            </a:p>
            <a:p>
              <a:pPr marL="285750" indent="-285750" eaLnBrk="1" hangingPunct="1">
                <a:spcBef>
                  <a:spcPct val="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r>
                <a:rPr lang="pt-BR" altLang="pt-BR" sz="16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CIDE</a:t>
              </a:r>
            </a:p>
            <a:p>
              <a:pPr marL="285750" indent="-285750" eaLnBrk="1" hangingPunct="1">
                <a:spcBef>
                  <a:spcPct val="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r>
                <a:rPr lang="pt-BR" altLang="pt-BR" sz="16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IOF</a:t>
              </a:r>
            </a:p>
            <a:p>
              <a:pPr marL="285750" indent="-285750" eaLnBrk="1" hangingPunct="1">
                <a:spcBef>
                  <a:spcPct val="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r>
                <a:rPr lang="pt-BR" altLang="pt-BR" sz="16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IPI</a:t>
              </a: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-4" y="2747749"/>
            <a:ext cx="9144003" cy="2085762"/>
            <a:chOff x="-4" y="2747749"/>
            <a:chExt cx="9144003" cy="2085762"/>
          </a:xfrm>
        </p:grpSpPr>
        <p:sp>
          <p:nvSpPr>
            <p:cNvPr id="6" name="Retângulo 5"/>
            <p:cNvSpPr/>
            <p:nvPr/>
          </p:nvSpPr>
          <p:spPr bwMode="gray">
            <a:xfrm>
              <a:off x="-1" y="2747750"/>
              <a:ext cx="9144000" cy="2055600"/>
            </a:xfrm>
            <a:prstGeom prst="rect">
              <a:avLst/>
            </a:prstGeom>
            <a:solidFill>
              <a:srgbClr val="1F365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150" name="Picture 6" descr="http://www.novoeste.com/uploads/image/img_ajuste-fiscal_arrecadacao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 bwMode="auto">
            <a:xfrm>
              <a:off x="-4" y="2747749"/>
              <a:ext cx="3238504" cy="2055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ítulo"/>
            <p:cNvSpPr txBox="1">
              <a:spLocks noChangeArrowheads="1"/>
            </p:cNvSpPr>
            <p:nvPr/>
          </p:nvSpPr>
          <p:spPr bwMode="auto">
            <a:xfrm>
              <a:off x="3701701" y="3090310"/>
              <a:ext cx="4322722" cy="1261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Cardápio de opções pós impeachment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0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  <a:p>
              <a:pPr marL="285750" indent="-285750" eaLnBrk="1" hangingPunct="1">
                <a:spcBef>
                  <a:spcPct val="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r>
                <a:rPr lang="pt-BR" altLang="pt-BR" sz="1600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PIS-Cofins</a:t>
              </a:r>
            </a:p>
            <a:p>
              <a:pPr marL="285750" indent="-285750" eaLnBrk="1" hangingPunct="1">
                <a:spcBef>
                  <a:spcPct val="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r>
                <a:rPr lang="pt-BR" altLang="pt-BR" sz="16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ICMS</a:t>
              </a:r>
            </a:p>
            <a:p>
              <a:pPr marL="285750" indent="-285750" eaLnBrk="1" hangingPunct="1">
                <a:spcBef>
                  <a:spcPct val="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r>
                <a:rPr lang="pt-BR" altLang="pt-BR" sz="16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Execução </a:t>
              </a:r>
              <a:r>
                <a:rPr lang="pt-BR" altLang="pt-BR" sz="1600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fiscal e </a:t>
              </a:r>
              <a:r>
                <a:rPr lang="pt-BR" altLang="pt-BR" sz="16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CARF</a:t>
              </a:r>
              <a:endParaRPr lang="pt-BR" altLang="pt-BR" sz="16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17" name="Retângulo 16"/>
            <p:cNvSpPr/>
            <p:nvPr/>
          </p:nvSpPr>
          <p:spPr bwMode="gray">
            <a:xfrm rot="5400000">
              <a:off x="4536280" y="225792"/>
              <a:ext cx="71438" cy="9144000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anchor="b"/>
            <a:lstStyle/>
            <a:p>
              <a:pPr marL="36000" algn="ctr" eaLnBrk="1" hangingPunct="1">
                <a:lnSpc>
                  <a:spcPts val="200"/>
                </a:lnSpc>
                <a:defRPr/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-1" y="692150"/>
            <a:ext cx="9144001" cy="2096877"/>
            <a:chOff x="-1" y="692150"/>
            <a:chExt cx="9144001" cy="2096877"/>
          </a:xfrm>
        </p:grpSpPr>
        <p:sp>
          <p:nvSpPr>
            <p:cNvPr id="2" name="Retângulo 1"/>
            <p:cNvSpPr/>
            <p:nvPr/>
          </p:nvSpPr>
          <p:spPr bwMode="gray">
            <a:xfrm>
              <a:off x="0" y="692150"/>
              <a:ext cx="9144000" cy="2055600"/>
            </a:xfrm>
            <a:prstGeom prst="rect">
              <a:avLst/>
            </a:prstGeom>
            <a:solidFill>
              <a:srgbClr val="182A4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146" name="Picture 2" descr="http://az545403.vo.msecnd.net/uploads/2016/06/av640x440_img_112411565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692151"/>
              <a:ext cx="3238500" cy="205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ítulo"/>
            <p:cNvSpPr txBox="1">
              <a:spLocks noChangeArrowheads="1"/>
            </p:cNvSpPr>
            <p:nvPr/>
          </p:nvSpPr>
          <p:spPr bwMode="auto">
            <a:xfrm>
              <a:off x="3701701" y="1126841"/>
              <a:ext cx="480573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Times" pitchFamily="18" charset="0"/>
                  <a:ea typeface="ＭＳ Ｐゴシック" panose="020B0600070205080204" pitchFamily="34" charset="-128"/>
                  <a:cs typeface="Times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Antes da definição do impeachment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0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  <a:p>
              <a:pPr marL="285750" indent="-285750" eaLnBrk="1" hangingPunct="1">
                <a:spcBef>
                  <a:spcPct val="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r>
                <a:rPr lang="pt-BR" altLang="pt-BR" sz="16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Nada polêmico deve ser aprovado</a:t>
              </a:r>
            </a:p>
            <a:p>
              <a:pPr marL="285750" indent="-285750" eaLnBrk="1" hangingPunct="1">
                <a:spcBef>
                  <a:spcPct val="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r>
                <a:rPr lang="pt-BR" altLang="pt-BR" sz="16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Temer preocupado em não desagradar sua base</a:t>
              </a:r>
            </a:p>
          </p:txBody>
        </p:sp>
        <p:sp>
          <p:nvSpPr>
            <p:cNvPr id="16" name="Retângulo 15"/>
            <p:cNvSpPr/>
            <p:nvPr/>
          </p:nvSpPr>
          <p:spPr bwMode="gray">
            <a:xfrm rot="5400000">
              <a:off x="4536280" y="-1818692"/>
              <a:ext cx="71438" cy="9144000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anchor="b"/>
            <a:lstStyle/>
            <a:p>
              <a:pPr marL="36000" algn="ctr" eaLnBrk="1" hangingPunct="1">
                <a:lnSpc>
                  <a:spcPts val="200"/>
                </a:lnSpc>
                <a:defRPr/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03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5" name="Título"/>
          <p:cNvSpPr txBox="1">
            <a:spLocks noChangeArrowheads="1"/>
          </p:cNvSpPr>
          <p:nvPr/>
        </p:nvSpPr>
        <p:spPr bwMode="auto">
          <a:xfrm>
            <a:off x="403452" y="141061"/>
            <a:ext cx="139608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Três fases</a:t>
            </a:r>
            <a:endParaRPr lang="pt-BR" altLang="pt-BR" sz="21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569690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6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" accel="10000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6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" accel="10000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6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" accel="10000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i.huffpost.com/gen/1901110/images/o-DILMA-ROUSSEFF-faceboo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3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5" name="Título"/>
          <p:cNvSpPr txBox="1">
            <a:spLocks noChangeArrowheads="1"/>
          </p:cNvSpPr>
          <p:nvPr/>
        </p:nvSpPr>
        <p:spPr bwMode="auto">
          <a:xfrm>
            <a:off x="403452" y="141061"/>
            <a:ext cx="178343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Dilma volta?</a:t>
            </a:r>
            <a:endParaRPr lang="pt-BR" altLang="pt-BR" sz="21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1046" y="1079498"/>
            <a:ext cx="4875753" cy="5448301"/>
            <a:chOff x="1046" y="1079498"/>
            <a:chExt cx="4875753" cy="5448301"/>
          </a:xfrm>
        </p:grpSpPr>
        <p:sp>
          <p:nvSpPr>
            <p:cNvPr id="7" name="Arredondar Retângulo no Mesmo Canto Lateral 6"/>
            <p:cNvSpPr/>
            <p:nvPr/>
          </p:nvSpPr>
          <p:spPr bwMode="gray">
            <a:xfrm rot="5400000" flipH="1">
              <a:off x="-285228" y="1365772"/>
              <a:ext cx="5448301" cy="4875753"/>
            </a:xfrm>
            <a:prstGeom prst="round2SameRect">
              <a:avLst>
                <a:gd name="adj1" fmla="val 6691"/>
                <a:gd name="adj2" fmla="val 0"/>
              </a:avLst>
            </a:prstGeom>
            <a:solidFill>
              <a:srgbClr val="2E507A">
                <a:alpha val="80000"/>
              </a:srgb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Retângulo 7"/>
            <p:cNvSpPr/>
            <p:nvPr/>
          </p:nvSpPr>
          <p:spPr bwMode="gray">
            <a:xfrm>
              <a:off x="3601" y="1294474"/>
              <a:ext cx="4517599" cy="724825"/>
            </a:xfrm>
            <a:prstGeom prst="rect">
              <a:avLst/>
            </a:prstGeom>
            <a:solidFill>
              <a:srgbClr val="16283E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" name="CaixaDeTexto 1"/>
            <p:cNvSpPr txBox="1"/>
            <p:nvPr/>
          </p:nvSpPr>
          <p:spPr>
            <a:xfrm>
              <a:off x="459695" y="1355272"/>
              <a:ext cx="39508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Vários fatores indicam que não haverá clima nem </a:t>
              </a:r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voto </a:t>
              </a:r>
              <a:r>
                <a:rPr lang="pt-BR" sz="16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para seu retorno</a:t>
              </a:r>
            </a:p>
          </p:txBody>
        </p:sp>
        <p:sp>
          <p:nvSpPr>
            <p:cNvPr id="4" name="Retângulo 3"/>
            <p:cNvSpPr/>
            <p:nvPr/>
          </p:nvSpPr>
          <p:spPr>
            <a:xfrm>
              <a:off x="459695" y="2178915"/>
              <a:ext cx="3631519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1800"/>
                </a:spcAft>
                <a:buFont typeface="Wingdings" panose="05000000000000000000" pitchFamily="2" charset="2"/>
                <a:buChar char="§"/>
              </a:pPr>
              <a:r>
                <a:rPr lang="pt-BR" sz="1600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Dilma foi incapaz de </a:t>
              </a:r>
              <a:r>
                <a:rPr lang="pt-BR" sz="16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garantir</a:t>
              </a:r>
              <a:br>
                <a:rPr lang="pt-BR" sz="16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</a:br>
              <a:r>
                <a:rPr lang="pt-BR" sz="16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uma </a:t>
              </a:r>
              <a:r>
                <a:rPr lang="pt-BR" sz="1600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base de </a:t>
              </a:r>
              <a:r>
                <a:rPr lang="pt-BR" sz="16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sustentação</a:t>
              </a:r>
              <a:br>
                <a:rPr lang="pt-BR" sz="16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</a:br>
              <a:r>
                <a:rPr lang="pt-BR" sz="16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mínima </a:t>
              </a:r>
              <a:r>
                <a:rPr lang="pt-BR" sz="1600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no Congresso</a:t>
              </a:r>
            </a:p>
            <a:p>
              <a:pPr marL="285750" indent="-285750">
                <a:spcAft>
                  <a:spcPts val="1800"/>
                </a:spcAft>
                <a:buFont typeface="Wingdings" panose="05000000000000000000" pitchFamily="2" charset="2"/>
                <a:buChar char="§"/>
              </a:pPr>
              <a:r>
                <a:rPr lang="pt-BR" sz="1600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Dilma paralisou a </a:t>
              </a:r>
              <a:r>
                <a:rPr lang="pt-BR" sz="16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economia</a:t>
              </a:r>
              <a:br>
                <a:rPr lang="pt-BR" sz="16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</a:br>
              <a:r>
                <a:rPr lang="pt-BR" sz="16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com </a:t>
              </a:r>
              <a:r>
                <a:rPr lang="pt-BR" sz="1600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a gestão </a:t>
              </a:r>
              <a:r>
                <a:rPr lang="pt-BR" sz="16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voluntariosa</a:t>
              </a:r>
              <a:br>
                <a:rPr lang="pt-BR" sz="16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</a:br>
              <a:r>
                <a:rPr lang="pt-BR" sz="16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e </a:t>
              </a:r>
              <a:r>
                <a:rPr lang="pt-BR" sz="1600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intervencionista</a:t>
              </a:r>
            </a:p>
            <a:p>
              <a:pPr marL="285750" indent="-285750">
                <a:spcAft>
                  <a:spcPts val="1800"/>
                </a:spcAft>
                <a:buFont typeface="Wingdings" panose="05000000000000000000" pitchFamily="2" charset="2"/>
                <a:buChar char="§"/>
              </a:pPr>
              <a:r>
                <a:rPr lang="pt-BR" sz="1600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Dilma não praticou pedaladas </a:t>
              </a:r>
              <a:r>
                <a:rPr lang="pt-BR" sz="16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fiscais, ela </a:t>
              </a:r>
              <a:r>
                <a:rPr lang="pt-BR" sz="1600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fraudou a política fiscal</a:t>
              </a:r>
            </a:p>
            <a:p>
              <a:pPr marL="285750" indent="-285750">
                <a:spcAft>
                  <a:spcPts val="1800"/>
                </a:spcAft>
                <a:buFont typeface="Wingdings" panose="05000000000000000000" pitchFamily="2" charset="2"/>
                <a:buChar char="§"/>
              </a:pPr>
              <a:r>
                <a:rPr lang="pt-BR" sz="1600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Dilma não resistiu quando a Lava Jato chegou ao coração do poder</a:t>
              </a:r>
            </a:p>
            <a:p>
              <a:pPr marL="285750" indent="-285750">
                <a:spcAft>
                  <a:spcPts val="1800"/>
                </a:spcAft>
                <a:buFont typeface="Wingdings" panose="05000000000000000000" pitchFamily="2" charset="2"/>
                <a:buChar char="§"/>
              </a:pPr>
              <a:r>
                <a:rPr lang="pt-BR" sz="1600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Dilma queimou o </a:t>
              </a:r>
              <a:r>
                <a:rPr lang="pt-BR" sz="16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estoque</a:t>
              </a:r>
              <a:br>
                <a:rPr lang="pt-BR" sz="16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</a:br>
              <a:r>
                <a:rPr lang="pt-BR" sz="16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de votos e de credibilidade</a:t>
              </a:r>
              <a:endParaRPr lang="pt-BR" sz="160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55873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veja.abril.com.br/blog/augusto-nunes/files/2015/02/AGE20150220119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92149"/>
            <a:ext cx="9144000" cy="616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1" name="Grupo 22530"/>
          <p:cNvGrpSpPr/>
          <p:nvPr/>
        </p:nvGrpSpPr>
        <p:grpSpPr>
          <a:xfrm>
            <a:off x="-1079911" y="683900"/>
            <a:ext cx="11303822" cy="8196948"/>
            <a:chOff x="-1079911" y="683900"/>
            <a:chExt cx="11303822" cy="8196948"/>
          </a:xfrm>
        </p:grpSpPr>
        <p:sp>
          <p:nvSpPr>
            <p:cNvPr id="22529" name="Retângulo 22528"/>
            <p:cNvSpPr/>
            <p:nvPr/>
          </p:nvSpPr>
          <p:spPr bwMode="gray">
            <a:xfrm>
              <a:off x="2695008" y="1275622"/>
              <a:ext cx="3720306" cy="596721"/>
            </a:xfrm>
            <a:prstGeom prst="rect">
              <a:avLst/>
            </a:prstGeom>
            <a:solidFill>
              <a:schemeClr val="tx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4" name="Retângulo 153"/>
            <p:cNvSpPr/>
            <p:nvPr/>
          </p:nvSpPr>
          <p:spPr bwMode="gray">
            <a:xfrm>
              <a:off x="1563819" y="5286474"/>
              <a:ext cx="6027152" cy="795012"/>
            </a:xfrm>
            <a:prstGeom prst="rect">
              <a:avLst/>
            </a:prstGeom>
            <a:solidFill>
              <a:schemeClr val="tx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22528" name="Grupo 22527"/>
            <p:cNvGrpSpPr/>
            <p:nvPr/>
          </p:nvGrpSpPr>
          <p:grpSpPr>
            <a:xfrm>
              <a:off x="-1079911" y="683900"/>
              <a:ext cx="11303822" cy="8196948"/>
              <a:chOff x="-1079911" y="683900"/>
              <a:chExt cx="11303822" cy="8196948"/>
            </a:xfrm>
          </p:grpSpPr>
          <p:sp>
            <p:nvSpPr>
              <p:cNvPr id="134" name="Retângulo 133"/>
              <p:cNvSpPr/>
              <p:nvPr/>
            </p:nvSpPr>
            <p:spPr bwMode="gray">
              <a:xfrm>
                <a:off x="0" y="683900"/>
                <a:ext cx="9144000" cy="6174099"/>
              </a:xfrm>
              <a:prstGeom prst="rect">
                <a:avLst/>
              </a:prstGeom>
              <a:solidFill>
                <a:srgbClr val="0D0D0D">
                  <a:alpha val="69804"/>
                </a:srgbClr>
              </a:soli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108000" tIns="108000" rIns="144000" bIns="72000" rtlCol="0" anchor="b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graphicFrame>
            <p:nvGraphicFramePr>
              <p:cNvPr id="129" name="Gráfico 128"/>
              <p:cNvGraphicFramePr/>
              <p:nvPr>
                <p:extLst>
                  <p:ext uri="{D42A27DB-BD31-4B8C-83A1-F6EECF244321}">
                    <p14:modId xmlns:p14="http://schemas.microsoft.com/office/powerpoint/2010/main" val="4166804152"/>
                  </p:ext>
                </p:extLst>
              </p:nvPr>
            </p:nvGraphicFramePr>
            <p:xfrm>
              <a:off x="-1079911" y="1344970"/>
              <a:ext cx="11303822" cy="753587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120" name="CaixaDeTexto 119"/>
              <p:cNvSpPr txBox="1"/>
              <p:nvPr/>
            </p:nvSpPr>
            <p:spPr>
              <a:xfrm>
                <a:off x="2958193" y="1275622"/>
                <a:ext cx="3227614" cy="53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Votação no Senado</a:t>
                </a:r>
              </a:p>
              <a:p>
                <a:pPr algn="ctr"/>
                <a:r>
                  <a:rPr lang="pt-BR" sz="1300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Pela admissibilidade do Impeachment</a:t>
                </a:r>
                <a:endParaRPr lang="pt-BR" sz="1300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119" name="Forma livre 118"/>
              <p:cNvSpPr/>
              <p:nvPr/>
            </p:nvSpPr>
            <p:spPr bwMode="gray">
              <a:xfrm>
                <a:off x="3730224" y="4272414"/>
                <a:ext cx="1655195" cy="843886"/>
              </a:xfrm>
              <a:custGeom>
                <a:avLst/>
                <a:gdLst>
                  <a:gd name="connsiteX0" fmla="*/ 388229 w 776458"/>
                  <a:gd name="connsiteY0" fmla="*/ 0 h 395870"/>
                  <a:gd name="connsiteX1" fmla="*/ 776458 w 776458"/>
                  <a:gd name="connsiteY1" fmla="*/ 388229 h 395870"/>
                  <a:gd name="connsiteX2" fmla="*/ 775688 w 776458"/>
                  <a:gd name="connsiteY2" fmla="*/ 395870 h 395870"/>
                  <a:gd name="connsiteX3" fmla="*/ 770 w 776458"/>
                  <a:gd name="connsiteY3" fmla="*/ 395870 h 395870"/>
                  <a:gd name="connsiteX4" fmla="*/ 0 w 776458"/>
                  <a:gd name="connsiteY4" fmla="*/ 388229 h 395870"/>
                  <a:gd name="connsiteX5" fmla="*/ 388229 w 776458"/>
                  <a:gd name="connsiteY5" fmla="*/ 0 h 395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6458" h="395870">
                    <a:moveTo>
                      <a:pt x="388229" y="0"/>
                    </a:moveTo>
                    <a:cubicBezTo>
                      <a:pt x="602642" y="0"/>
                      <a:pt x="776458" y="173816"/>
                      <a:pt x="776458" y="388229"/>
                    </a:cubicBezTo>
                    <a:lnTo>
                      <a:pt x="775688" y="395870"/>
                    </a:lnTo>
                    <a:lnTo>
                      <a:pt x="770" y="395870"/>
                    </a:lnTo>
                    <a:lnTo>
                      <a:pt x="0" y="388229"/>
                    </a:lnTo>
                    <a:cubicBezTo>
                      <a:pt x="0" y="173816"/>
                      <a:pt x="173816" y="0"/>
                      <a:pt x="388229" y="0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108000" rIns="144000" bIns="72000" numCol="1" spcCol="0" rtlCol="0" fromWordArt="0" anchor="b" anchorCtr="0" forceAA="0" compatLnSpc="1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27" name="CaixaDeTexto 126"/>
              <p:cNvSpPr txBox="1"/>
              <p:nvPr/>
            </p:nvSpPr>
            <p:spPr>
              <a:xfrm>
                <a:off x="3800167" y="4480925"/>
                <a:ext cx="151463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3000" b="1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81</a:t>
                </a:r>
                <a:endParaRPr lang="pt-BR" sz="30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123" name="CaixaDeTexto 122"/>
              <p:cNvSpPr txBox="1"/>
              <p:nvPr/>
            </p:nvSpPr>
            <p:spPr>
              <a:xfrm>
                <a:off x="5417147" y="4636381"/>
                <a:ext cx="23292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b="1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Contrário</a:t>
                </a:r>
                <a:endParaRPr lang="pt-BR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121" name="CaixaDeTexto 120"/>
              <p:cNvSpPr txBox="1"/>
              <p:nvPr/>
            </p:nvSpPr>
            <p:spPr>
              <a:xfrm>
                <a:off x="1030419" y="4636381"/>
                <a:ext cx="30631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b="1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Favorável</a:t>
                </a:r>
                <a:endParaRPr lang="pt-BR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132" name="CaixaDeTexto 131"/>
              <p:cNvSpPr txBox="1"/>
              <p:nvPr/>
            </p:nvSpPr>
            <p:spPr>
              <a:xfrm>
                <a:off x="6362700" y="2157436"/>
                <a:ext cx="232924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500" b="1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Não</a:t>
                </a:r>
              </a:p>
              <a:p>
                <a:r>
                  <a:rPr lang="pt-BR" sz="1500" b="1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votaram*</a:t>
                </a:r>
                <a:endParaRPr lang="pt-BR" sz="15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133" name="CaixaDeTexto 132"/>
              <p:cNvSpPr txBox="1"/>
              <p:nvPr/>
            </p:nvSpPr>
            <p:spPr>
              <a:xfrm>
                <a:off x="1662466" y="5337399"/>
                <a:ext cx="5809102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300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* </a:t>
                </a:r>
                <a:r>
                  <a:rPr lang="pt-BR" sz="1300" b="1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Renan Calheiros </a:t>
                </a:r>
                <a:r>
                  <a:rPr lang="pt-BR" sz="1300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optou por não votar; </a:t>
                </a:r>
                <a:r>
                  <a:rPr lang="pt-BR" sz="1300" b="1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Eduardo Braga </a:t>
                </a:r>
                <a:r>
                  <a:rPr lang="pt-BR" sz="1300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e </a:t>
                </a:r>
                <a:r>
                  <a:rPr lang="pt-BR" sz="1300" b="1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Jader Barbalho </a:t>
                </a:r>
                <a:r>
                  <a:rPr lang="pt-BR" sz="1300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estiveram ausentes; e </a:t>
                </a:r>
                <a:r>
                  <a:rPr lang="pt-BR" sz="1300" b="1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Pedro Chaves </a:t>
                </a:r>
                <a:r>
                  <a:rPr lang="pt-BR" sz="1300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(PSC), suplente de Delcídio, não assumira ainda. </a:t>
                </a:r>
                <a:endParaRPr lang="pt-BR" sz="1300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</p:grpSp>
      </p:grpSp>
      <p:grpSp>
        <p:nvGrpSpPr>
          <p:cNvPr id="136" name="Grupo 135"/>
          <p:cNvGrpSpPr/>
          <p:nvPr/>
        </p:nvGrpSpPr>
        <p:grpSpPr>
          <a:xfrm>
            <a:off x="0" y="683900"/>
            <a:ext cx="9144000" cy="6174100"/>
            <a:chOff x="0" y="683900"/>
            <a:chExt cx="9144000" cy="6174100"/>
          </a:xfrm>
        </p:grpSpPr>
        <p:pic>
          <p:nvPicPr>
            <p:cNvPr id="137" name="Picture 2" descr="http://veja.abril.com.br/blog/augusto-nunes/files/2015/02/AGE20150220119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692149"/>
              <a:ext cx="9144000" cy="6165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8" name="Retângulo 137"/>
            <p:cNvSpPr/>
            <p:nvPr/>
          </p:nvSpPr>
          <p:spPr bwMode="gray">
            <a:xfrm>
              <a:off x="0" y="683900"/>
              <a:ext cx="9144000" cy="6174099"/>
            </a:xfrm>
            <a:prstGeom prst="rect">
              <a:avLst/>
            </a:prstGeom>
            <a:solidFill>
              <a:srgbClr val="000000">
                <a:alpha val="69804"/>
              </a:srgb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9" name="Retângulo 138"/>
            <p:cNvSpPr/>
            <p:nvPr/>
          </p:nvSpPr>
          <p:spPr bwMode="gray">
            <a:xfrm>
              <a:off x="1143000" y="982751"/>
              <a:ext cx="6934200" cy="98574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0" name="Retângulo 139"/>
            <p:cNvSpPr/>
            <p:nvPr/>
          </p:nvSpPr>
          <p:spPr>
            <a:xfrm>
              <a:off x="495301" y="1092707"/>
              <a:ext cx="819149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20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Se Temer </a:t>
              </a:r>
              <a:r>
                <a:rPr lang="pt-BR" sz="20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perder dois </a:t>
              </a:r>
              <a:r>
                <a:rPr lang="pt-BR" sz="20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votos</a:t>
              </a:r>
            </a:p>
            <a:p>
              <a:pPr algn="ctr">
                <a:spcAft>
                  <a:spcPts val="0"/>
                </a:spcAft>
              </a:pPr>
              <a:r>
                <a:rPr lang="pt-BR" sz="20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e não </a:t>
              </a:r>
              <a:r>
                <a:rPr lang="pt-BR" sz="20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conseguir </a:t>
              </a:r>
              <a:r>
                <a:rPr lang="pt-BR" sz="20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nenhum novo...</a:t>
              </a:r>
            </a:p>
          </p:txBody>
        </p:sp>
        <p:sp>
          <p:nvSpPr>
            <p:cNvPr id="141" name="Elipse 140"/>
            <p:cNvSpPr/>
            <p:nvPr/>
          </p:nvSpPr>
          <p:spPr bwMode="gray">
            <a:xfrm>
              <a:off x="1097078" y="2222841"/>
              <a:ext cx="1597930" cy="1597930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-571500" ty="-127000" sx="100000" sy="100000" flip="none" algn="tl"/>
            </a:blipFill>
            <a:ln w="762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2" name="Elipse 141"/>
            <p:cNvSpPr/>
            <p:nvPr/>
          </p:nvSpPr>
          <p:spPr bwMode="gray">
            <a:xfrm>
              <a:off x="3792085" y="2222841"/>
              <a:ext cx="1597930" cy="1597930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-254000" ty="0" sx="100000" sy="100000" flip="none" algn="tl"/>
            </a:blipFill>
            <a:ln w="762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3" name="Elipse 142"/>
            <p:cNvSpPr/>
            <p:nvPr/>
          </p:nvSpPr>
          <p:spPr bwMode="gray">
            <a:xfrm>
              <a:off x="6487092" y="2222841"/>
              <a:ext cx="1597930" cy="1597930"/>
            </a:xfrm>
            <a:prstGeom prst="ellipse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-1587500" ty="0" sx="100000" sy="100000" flip="none" algn="tl"/>
            </a:blipFill>
            <a:ln w="762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4" name="Elipse 143"/>
            <p:cNvSpPr/>
            <p:nvPr/>
          </p:nvSpPr>
          <p:spPr bwMode="gray">
            <a:xfrm>
              <a:off x="1097078" y="4384830"/>
              <a:ext cx="1597930" cy="1597930"/>
            </a:xfrm>
            <a:prstGeom prst="ellipse">
              <a:avLst/>
            </a:prstGeom>
            <a:blipFill dpi="0" rotWithShape="1">
              <a:blip r:embed="rId8"/>
              <a:srcRect/>
              <a:tile tx="-698500" ty="0" sx="65000" sy="65000" flip="none" algn="tl"/>
            </a:blipFill>
            <a:ln w="762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5" name="Elipse 144"/>
            <p:cNvSpPr/>
            <p:nvPr/>
          </p:nvSpPr>
          <p:spPr bwMode="gray">
            <a:xfrm>
              <a:off x="3792085" y="4384830"/>
              <a:ext cx="1597930" cy="1597930"/>
            </a:xfrm>
            <a:prstGeom prst="ellipse">
              <a:avLst/>
            </a:prstGeom>
            <a:blipFill dpi="0" rotWithShape="1">
              <a:blip r:embed="rId9"/>
              <a:srcRect/>
              <a:tile tx="-1689100" ty="25400" sx="70000" sy="70000" flip="none" algn="tl"/>
            </a:blipFill>
            <a:ln w="762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6" name="Elipse 145"/>
            <p:cNvSpPr/>
            <p:nvPr/>
          </p:nvSpPr>
          <p:spPr bwMode="gray">
            <a:xfrm>
              <a:off x="6487092" y="4384830"/>
              <a:ext cx="1597930" cy="1597930"/>
            </a:xfrm>
            <a:prstGeom prst="ellipse">
              <a:avLst/>
            </a:prstGeom>
            <a:blipFill dpi="0"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-1270000" ty="-317500" sx="100000" sy="100000" flip="none" algn="tl"/>
            </a:blipFill>
            <a:ln w="762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7" name="Retângulo 146"/>
            <p:cNvSpPr/>
            <p:nvPr/>
          </p:nvSpPr>
          <p:spPr>
            <a:xfrm>
              <a:off x="6051457" y="5778905"/>
              <a:ext cx="2520000" cy="52322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Romário</a:t>
              </a:r>
            </a:p>
            <a:p>
              <a:pPr algn="ctr"/>
              <a:r>
                <a:rPr lang="pt-BR" sz="14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PSB</a:t>
              </a:r>
              <a:r>
                <a:rPr lang="pt-BR" sz="1400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 - </a:t>
              </a:r>
              <a:r>
                <a:rPr lang="pt-BR" sz="14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RJ</a:t>
              </a:r>
              <a:endParaRPr lang="pt-BR" sz="1400" b="0" i="0" dirty="0">
                <a:solidFill>
                  <a:schemeClr val="bg1"/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148" name="Retângulo 147"/>
            <p:cNvSpPr/>
            <p:nvPr/>
          </p:nvSpPr>
          <p:spPr>
            <a:xfrm>
              <a:off x="3358677" y="3669270"/>
              <a:ext cx="2520000" cy="52322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Cristovam </a:t>
              </a:r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Buarque</a:t>
              </a:r>
            </a:p>
            <a:p>
              <a:pPr algn="ctr"/>
              <a:r>
                <a:rPr lang="pt-BR" sz="14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PPS</a:t>
              </a:r>
              <a:r>
                <a:rPr lang="pt-BR" sz="1400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 - DF</a:t>
              </a:r>
              <a:endParaRPr lang="pt-BR" sz="1400" b="0" i="0" dirty="0">
                <a:solidFill>
                  <a:schemeClr val="bg1"/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149" name="Retângulo 148"/>
            <p:cNvSpPr/>
            <p:nvPr/>
          </p:nvSpPr>
          <p:spPr>
            <a:xfrm>
              <a:off x="6051457" y="3669270"/>
              <a:ext cx="2520000" cy="52322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Fernando </a:t>
              </a:r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Collor</a:t>
              </a:r>
            </a:p>
            <a:p>
              <a:pPr algn="ctr"/>
              <a:r>
                <a:rPr lang="pt-BR" sz="14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PTC</a:t>
              </a:r>
              <a:r>
                <a:rPr lang="pt-BR" sz="1400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 - AL</a:t>
              </a:r>
              <a:endParaRPr lang="pt-BR" sz="1400" b="0" i="0" dirty="0">
                <a:solidFill>
                  <a:schemeClr val="bg1"/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150" name="Retângulo 149"/>
            <p:cNvSpPr/>
            <p:nvPr/>
          </p:nvSpPr>
          <p:spPr>
            <a:xfrm>
              <a:off x="665897" y="5778905"/>
              <a:ext cx="2520000" cy="52322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Omar </a:t>
              </a:r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Aziz</a:t>
              </a:r>
            </a:p>
            <a:p>
              <a:pPr algn="ctr"/>
              <a:r>
                <a:rPr lang="pt-BR" sz="14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PSD</a:t>
              </a:r>
              <a:r>
                <a:rPr lang="pt-BR" sz="1400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 - AM</a:t>
              </a:r>
              <a:endParaRPr lang="pt-BR" sz="1400" b="0" i="0" dirty="0">
                <a:solidFill>
                  <a:schemeClr val="bg1"/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151" name="Retângulo 150"/>
            <p:cNvSpPr/>
            <p:nvPr/>
          </p:nvSpPr>
          <p:spPr>
            <a:xfrm>
              <a:off x="3358677" y="5778905"/>
              <a:ext cx="2520000" cy="52322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Wellington </a:t>
              </a:r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Fagundes</a:t>
              </a:r>
            </a:p>
            <a:p>
              <a:pPr algn="ctr"/>
              <a:r>
                <a:rPr lang="pt-BR" sz="14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PR</a:t>
              </a:r>
              <a:r>
                <a:rPr lang="pt-BR" sz="1400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 - MT</a:t>
              </a:r>
              <a:endParaRPr lang="pt-BR" sz="1400" b="0" i="0" dirty="0">
                <a:solidFill>
                  <a:schemeClr val="bg1"/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152" name="Retângulo 151"/>
            <p:cNvSpPr/>
            <p:nvPr/>
          </p:nvSpPr>
          <p:spPr>
            <a:xfrm>
              <a:off x="665897" y="3669270"/>
              <a:ext cx="2520000" cy="52322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Acir </a:t>
              </a:r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Gurgacz</a:t>
              </a:r>
            </a:p>
            <a:p>
              <a:pPr algn="ctr"/>
              <a:r>
                <a:rPr lang="pt-BR" sz="14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PDT</a:t>
              </a:r>
              <a:r>
                <a:rPr lang="pt-BR" sz="1400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 - RO</a:t>
              </a:r>
              <a:endParaRPr lang="pt-BR" sz="1400" b="0" i="0" dirty="0">
                <a:solidFill>
                  <a:schemeClr val="bg1"/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</p:grpSp>
      <p:sp>
        <p:nvSpPr>
          <p:cNvPr id="403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5" name="Título"/>
          <p:cNvSpPr txBox="1">
            <a:spLocks noChangeArrowheads="1"/>
          </p:cNvSpPr>
          <p:nvPr/>
        </p:nvSpPr>
        <p:spPr bwMode="auto">
          <a:xfrm>
            <a:off x="403452" y="141061"/>
            <a:ext cx="640111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Mas o que seria necessário para que ela voltasse?</a:t>
            </a:r>
          </a:p>
        </p:txBody>
      </p:sp>
    </p:spTree>
    <p:extLst>
      <p:ext uri="{BB962C8B-B14F-4D97-AF65-F5344CB8AC3E}">
        <p14:creationId xmlns:p14="http://schemas.microsoft.com/office/powerpoint/2010/main" val="33696415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projetoredencao.com.br/projetoredencao/wp-content/uploads/2013/03/Bussola-Quebrada-cop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92150"/>
            <a:ext cx="9144000" cy="505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3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5" name="Título"/>
          <p:cNvSpPr txBox="1">
            <a:spLocks noChangeArrowheads="1"/>
          </p:cNvSpPr>
          <p:nvPr/>
        </p:nvSpPr>
        <p:spPr bwMode="auto">
          <a:xfrm>
            <a:off x="403452" y="141061"/>
            <a:ext cx="301935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Mas e se Dilma voltar?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4978404" y="1262740"/>
            <a:ext cx="4165597" cy="3788232"/>
            <a:chOff x="4978404" y="1262740"/>
            <a:chExt cx="4165597" cy="3788232"/>
          </a:xfrm>
        </p:grpSpPr>
        <p:sp>
          <p:nvSpPr>
            <p:cNvPr id="7" name="Arredondar Retângulo no Mesmo Canto Lateral 6"/>
            <p:cNvSpPr/>
            <p:nvPr/>
          </p:nvSpPr>
          <p:spPr bwMode="gray">
            <a:xfrm rot="16200000">
              <a:off x="5167087" y="1074057"/>
              <a:ext cx="3788232" cy="4165597"/>
            </a:xfrm>
            <a:prstGeom prst="round2SameRect">
              <a:avLst>
                <a:gd name="adj1" fmla="val 9208"/>
                <a:gd name="adj2" fmla="val 0"/>
              </a:avLst>
            </a:prstGeom>
            <a:solidFill>
              <a:srgbClr val="2E507A">
                <a:alpha val="94902"/>
              </a:srgb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" name="Retângulo 3"/>
            <p:cNvSpPr/>
            <p:nvPr/>
          </p:nvSpPr>
          <p:spPr>
            <a:xfrm>
              <a:off x="5367356" y="1625943"/>
              <a:ext cx="3181558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pt-BR" sz="16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Dilma toma </a:t>
              </a:r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o</a:t>
              </a:r>
              <a:b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</a:br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acostamento </a:t>
              </a:r>
              <a:r>
                <a:rPr lang="pt-BR" sz="16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da </a:t>
              </a:r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esquerda</a:t>
              </a:r>
            </a:p>
            <a:p>
              <a:pPr marL="285750" indent="-285750"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endParaRPr lang="pt-BR" sz="1600" b="1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  <a:p>
              <a:pPr marL="285750" indent="-285750"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Câmbio </a:t>
              </a:r>
              <a:r>
                <a:rPr lang="pt-BR" sz="16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explode</a:t>
              </a:r>
            </a:p>
            <a:p>
              <a:pPr marL="285750" indent="-285750"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endParaRPr lang="pt-BR" sz="1600" b="1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  <a:p>
              <a:pPr marL="285750" indent="-285750"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Inflação </a:t>
              </a:r>
              <a:r>
                <a:rPr lang="pt-BR" sz="16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dispara</a:t>
              </a:r>
            </a:p>
            <a:p>
              <a:pPr marL="285750" indent="-285750"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endParaRPr lang="pt-BR" sz="1600" b="1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  <a:p>
              <a:pPr marL="285750" indent="-285750"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Dívida </a:t>
              </a:r>
              <a:r>
                <a:rPr lang="pt-BR" sz="16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vai para a </a:t>
              </a:r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casa</a:t>
              </a:r>
              <a:b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</a:br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dos </a:t>
              </a:r>
              <a:r>
                <a:rPr lang="pt-BR" sz="16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80% do PIB</a:t>
              </a:r>
            </a:p>
            <a:p>
              <a:pPr marL="285750" indent="-285750"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endParaRPr lang="pt-BR" sz="1600" b="1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  <a:p>
              <a:pPr marL="285750" indent="-285750"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Temor </a:t>
              </a:r>
              <a:r>
                <a:rPr lang="pt-BR" sz="16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e </a:t>
              </a:r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insolvência</a:t>
              </a:r>
              <a:b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</a:br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se </a:t>
              </a:r>
              <a:r>
                <a:rPr lang="pt-BR" sz="16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instala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83134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jornalggn.com.br/sites/default/files/admin/lulapfafp_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92151"/>
            <a:ext cx="9144000" cy="61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3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5" name="Título"/>
          <p:cNvSpPr txBox="1">
            <a:spLocks noChangeArrowheads="1"/>
          </p:cNvSpPr>
          <p:nvPr/>
        </p:nvSpPr>
        <p:spPr bwMode="auto">
          <a:xfrm>
            <a:off x="403452" y="141061"/>
            <a:ext cx="344735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 Lula, ainda pode voltar?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4572000" y="977896"/>
            <a:ext cx="4572000" cy="5600702"/>
            <a:chOff x="4572000" y="977896"/>
            <a:chExt cx="4572000" cy="5600702"/>
          </a:xfrm>
        </p:grpSpPr>
        <p:sp>
          <p:nvSpPr>
            <p:cNvPr id="9" name="Arredondar Retângulo no Mesmo Canto Lateral 8"/>
            <p:cNvSpPr/>
            <p:nvPr/>
          </p:nvSpPr>
          <p:spPr bwMode="gray">
            <a:xfrm rot="16200000">
              <a:off x="4057649" y="1492247"/>
              <a:ext cx="5600702" cy="4572000"/>
            </a:xfrm>
            <a:prstGeom prst="round2SameRect">
              <a:avLst>
                <a:gd name="adj1" fmla="val 6691"/>
                <a:gd name="adj2" fmla="val 0"/>
              </a:avLst>
            </a:prstGeom>
            <a:solidFill>
              <a:srgbClr val="2E507A">
                <a:alpha val="80000"/>
              </a:srgb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Retângulo 10"/>
            <p:cNvSpPr/>
            <p:nvPr/>
          </p:nvSpPr>
          <p:spPr bwMode="gray">
            <a:xfrm>
              <a:off x="4816901" y="1230974"/>
              <a:ext cx="4327099" cy="724825"/>
            </a:xfrm>
            <a:prstGeom prst="rect">
              <a:avLst/>
            </a:prstGeom>
            <a:solidFill>
              <a:srgbClr val="16283E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4946424" y="1315544"/>
              <a:ext cx="37911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Poder, pode</a:t>
              </a:r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...</a:t>
              </a:r>
            </a:p>
            <a:p>
              <a:r>
                <a:rPr lang="pt-BR" sz="1600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... mas é cada vez mais difícil</a:t>
              </a:r>
            </a:p>
            <a:p>
              <a:endParaRPr lang="pt-BR" sz="16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  <a:p>
              <a:endParaRPr lang="pt-BR" sz="16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8" name="Retângulo 7"/>
            <p:cNvSpPr/>
            <p:nvPr/>
          </p:nvSpPr>
          <p:spPr>
            <a:xfrm>
              <a:off x="4933724" y="2120853"/>
              <a:ext cx="3905476" cy="4185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pt-BR" sz="14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Depois </a:t>
              </a:r>
              <a:r>
                <a:rPr lang="pt-BR" sz="1400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do Mensalão e do Petrolão, a </a:t>
              </a:r>
              <a:r>
                <a:rPr lang="pt-BR" sz="14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aura da </a:t>
              </a:r>
              <a:r>
                <a:rPr lang="pt-BR" sz="1400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liderança popular ficou manchada e hoje o ex-presidente tem mais rejeição (57%) do que apoio cativo (20</a:t>
              </a:r>
              <a:r>
                <a:rPr lang="pt-BR" sz="14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%).</a:t>
              </a:r>
            </a:p>
            <a:p>
              <a:pPr marL="285750" indent="-285750"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endParaRPr lang="pt-BR" sz="140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  <a:p>
              <a:pPr marL="285750" indent="-285750"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pt-BR" sz="1400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As investigações da </a:t>
              </a:r>
              <a:r>
                <a:rPr lang="pt-BR" sz="14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Lava </a:t>
              </a:r>
              <a:r>
                <a:rPr lang="pt-BR" sz="1400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Jato em </a:t>
              </a:r>
              <a:r>
                <a:rPr lang="pt-BR" sz="14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torno</a:t>
              </a:r>
              <a:br>
                <a:rPr lang="pt-BR" sz="14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</a:br>
              <a:r>
                <a:rPr lang="pt-BR" sz="14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de Lula </a:t>
              </a:r>
              <a:r>
                <a:rPr lang="pt-BR" sz="1400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estão apenas no meio do caminho. Ele e </a:t>
              </a:r>
              <a:r>
                <a:rPr lang="pt-BR" sz="14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os filhos </a:t>
              </a:r>
              <a:r>
                <a:rPr lang="pt-BR" sz="1400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estão sendo investigados e os indícios são problemáticos para o seu futuro </a:t>
              </a:r>
              <a:r>
                <a:rPr lang="pt-BR" sz="14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político.</a:t>
              </a:r>
            </a:p>
            <a:p>
              <a:pPr marL="285750" indent="-285750"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endParaRPr lang="pt-BR" sz="140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  <a:p>
              <a:pPr marL="285750" indent="-285750"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pt-BR" sz="1400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A performance do PT nas eleições municipais (2016) e a capacidade de renovação do partido vão pautar a estratégia de sobrevivência de </a:t>
              </a:r>
              <a:r>
                <a:rPr lang="pt-BR" sz="14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Lula.</a:t>
              </a:r>
            </a:p>
            <a:p>
              <a:pPr marL="285750" indent="-285750"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endParaRPr lang="pt-BR" sz="140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  <a:p>
              <a:pPr marL="285750" indent="-285750"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pt-BR" sz="1400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Mas Lula continua sendo competitivo </a:t>
              </a:r>
              <a:r>
                <a:rPr lang="pt-BR" sz="14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e</a:t>
              </a:r>
              <a:br>
                <a:rPr lang="pt-BR" sz="14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</a:br>
              <a:r>
                <a:rPr lang="pt-BR" sz="14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o </a:t>
              </a:r>
              <a:r>
                <a:rPr lang="pt-BR" sz="1400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único grande nome do PT para </a:t>
              </a:r>
              <a:r>
                <a:rPr lang="pt-BR" sz="14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levantar</a:t>
              </a:r>
              <a:br>
                <a:rPr lang="pt-BR" sz="14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</a:br>
              <a:r>
                <a:rPr lang="pt-BR" sz="14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o </a:t>
              </a:r>
              <a:r>
                <a:rPr lang="pt-BR" sz="1400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eleitor e atemorizar os </a:t>
              </a:r>
              <a:r>
                <a:rPr lang="pt-BR" sz="1400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adversários.</a:t>
              </a:r>
              <a:endParaRPr lang="pt-BR" sz="140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0298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 bwMode="gray">
          <a:xfrm>
            <a:off x="1252" y="692151"/>
            <a:ext cx="9142749" cy="49657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4572001" y="692150"/>
            <a:ext cx="4572000" cy="4965701"/>
            <a:chOff x="4572001" y="692150"/>
            <a:chExt cx="4572000" cy="4965701"/>
          </a:xfrm>
        </p:grpSpPr>
        <p:pic>
          <p:nvPicPr>
            <p:cNvPr id="5126" name="Picture 6" descr="http://pontocritico.org/wp-content/uploads/2016/04/pf-001-16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72001" y="692150"/>
              <a:ext cx="4572000" cy="4965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Forma livre 18"/>
            <p:cNvSpPr/>
            <p:nvPr/>
          </p:nvSpPr>
          <p:spPr bwMode="gray">
            <a:xfrm>
              <a:off x="4607719" y="1218859"/>
              <a:ext cx="4165600" cy="676899"/>
            </a:xfrm>
            <a:custGeom>
              <a:avLst/>
              <a:gdLst>
                <a:gd name="connsiteX0" fmla="*/ 0 w 4686300"/>
                <a:gd name="connsiteY0" fmla="*/ 0 h 1308100"/>
                <a:gd name="connsiteX1" fmla="*/ 4686300 w 4686300"/>
                <a:gd name="connsiteY1" fmla="*/ 0 h 1308100"/>
                <a:gd name="connsiteX2" fmla="*/ 4686300 w 4686300"/>
                <a:gd name="connsiteY2" fmla="*/ 654050 h 1308100"/>
                <a:gd name="connsiteX3" fmla="*/ 4032250 w 4686300"/>
                <a:gd name="connsiteY3" fmla="*/ 1308100 h 1308100"/>
                <a:gd name="connsiteX4" fmla="*/ 0 w 4686300"/>
                <a:gd name="connsiteY4" fmla="*/ 1308100 h 1308100"/>
                <a:gd name="connsiteX5" fmla="*/ 0 w 4686300"/>
                <a:gd name="connsiteY5" fmla="*/ 0 h 130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86300" h="1308100">
                  <a:moveTo>
                    <a:pt x="0" y="0"/>
                  </a:moveTo>
                  <a:lnTo>
                    <a:pt x="4686300" y="0"/>
                  </a:lnTo>
                  <a:lnTo>
                    <a:pt x="4686300" y="654050"/>
                  </a:lnTo>
                  <a:cubicBezTo>
                    <a:pt x="4686300" y="1015272"/>
                    <a:pt x="4393472" y="1308100"/>
                    <a:pt x="4032250" y="1308100"/>
                  </a:cubicBezTo>
                  <a:lnTo>
                    <a:pt x="0" y="130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63A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5056813" y="1358637"/>
              <a:ext cx="3500606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19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Se depender da Lava-Jato...</a:t>
              </a:r>
              <a:endParaRPr lang="pt-BR" sz="19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</p:txBody>
        </p:sp>
      </p:grpSp>
      <p:sp>
        <p:nvSpPr>
          <p:cNvPr id="403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5" name="Título"/>
          <p:cNvSpPr txBox="1">
            <a:spLocks noChangeArrowheads="1"/>
          </p:cNvSpPr>
          <p:nvPr/>
        </p:nvSpPr>
        <p:spPr bwMode="auto">
          <a:xfrm>
            <a:off x="403452" y="141061"/>
            <a:ext cx="474065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Pode acontecer nova eleição direta?</a:t>
            </a:r>
            <a:endParaRPr lang="pt-BR" altLang="pt-BR" sz="21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0" y="681038"/>
            <a:ext cx="4607719" cy="5075237"/>
            <a:chOff x="0" y="681038"/>
            <a:chExt cx="4607719" cy="5075237"/>
          </a:xfrm>
        </p:grpSpPr>
        <p:pic>
          <p:nvPicPr>
            <p:cNvPr id="5124" name="Picture 4" descr="https://upload.wikimedia.org/wikipedia/commons/6/66/Chamber_of_Deputies_of_Brazil_2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52" y="692151"/>
              <a:ext cx="4570748" cy="4965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tângulo 14"/>
            <p:cNvSpPr/>
            <p:nvPr/>
          </p:nvSpPr>
          <p:spPr bwMode="gray">
            <a:xfrm>
              <a:off x="4536282" y="681038"/>
              <a:ext cx="71437" cy="5075237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anchor="b"/>
            <a:lstStyle/>
            <a:p>
              <a:pPr marL="36000" algn="ctr" eaLnBrk="1" hangingPunct="1">
                <a:lnSpc>
                  <a:spcPts val="200"/>
                </a:lnSpc>
                <a:defRPr/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Forma livre 15"/>
            <p:cNvSpPr/>
            <p:nvPr/>
          </p:nvSpPr>
          <p:spPr bwMode="gray">
            <a:xfrm>
              <a:off x="0" y="1218859"/>
              <a:ext cx="4165600" cy="676899"/>
            </a:xfrm>
            <a:custGeom>
              <a:avLst/>
              <a:gdLst>
                <a:gd name="connsiteX0" fmla="*/ 0 w 4686300"/>
                <a:gd name="connsiteY0" fmla="*/ 0 h 1308100"/>
                <a:gd name="connsiteX1" fmla="*/ 4686300 w 4686300"/>
                <a:gd name="connsiteY1" fmla="*/ 0 h 1308100"/>
                <a:gd name="connsiteX2" fmla="*/ 4686300 w 4686300"/>
                <a:gd name="connsiteY2" fmla="*/ 654050 h 1308100"/>
                <a:gd name="connsiteX3" fmla="*/ 4032250 w 4686300"/>
                <a:gd name="connsiteY3" fmla="*/ 1308100 h 1308100"/>
                <a:gd name="connsiteX4" fmla="*/ 0 w 4686300"/>
                <a:gd name="connsiteY4" fmla="*/ 1308100 h 1308100"/>
                <a:gd name="connsiteX5" fmla="*/ 0 w 4686300"/>
                <a:gd name="connsiteY5" fmla="*/ 0 h 130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86300" h="1308100">
                  <a:moveTo>
                    <a:pt x="0" y="0"/>
                  </a:moveTo>
                  <a:lnTo>
                    <a:pt x="4686300" y="0"/>
                  </a:lnTo>
                  <a:lnTo>
                    <a:pt x="4686300" y="654050"/>
                  </a:lnTo>
                  <a:cubicBezTo>
                    <a:pt x="4686300" y="1015272"/>
                    <a:pt x="4393472" y="1308100"/>
                    <a:pt x="4032250" y="1308100"/>
                  </a:cubicBezTo>
                  <a:lnTo>
                    <a:pt x="0" y="130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63A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449094" y="1358637"/>
              <a:ext cx="3500606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19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Se depender do Congresso...</a:t>
              </a:r>
              <a:endParaRPr lang="pt-BR" sz="19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48718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mslestrategia.com.br/site/wp-content/uploads/2013/12/Aecio_Neves_16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68" t="12148" r="45162" b="17904"/>
          <a:stretch/>
        </p:blipFill>
        <p:spPr bwMode="auto">
          <a:xfrm>
            <a:off x="6891337" y="692149"/>
            <a:ext cx="2252664" cy="506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4" name="Picture 2" descr="http://www.cartapolis.com.br/wp-content/uploads/2014/09/edison.jpg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3900" y="681038"/>
            <a:ext cx="2286000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s://upload.wikimedia.org/wikipedia/commons/4/44/Eduardo_Cunha_em_1%C2%BA_de_junho_de_2015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57" t="1746" r="29444" b="27066"/>
          <a:stretch/>
        </p:blipFill>
        <p:spPr bwMode="auto">
          <a:xfrm>
            <a:off x="0" y="681038"/>
            <a:ext cx="2228851" cy="507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5" name="Picture 4" descr="http://www.jornalgrandebahia.com.br/wp-content/uploads/2015/07/Renan-Calheiros2.jpg"/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692150"/>
            <a:ext cx="2286000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ângulo 26"/>
          <p:cNvSpPr/>
          <p:nvPr/>
        </p:nvSpPr>
        <p:spPr bwMode="gray">
          <a:xfrm>
            <a:off x="2252663" y="681038"/>
            <a:ext cx="71437" cy="5075237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anchor="b"/>
          <a:lstStyle/>
          <a:p>
            <a:pPr marL="36000" algn="ctr" eaLnBrk="1" hangingPunct="1">
              <a:lnSpc>
                <a:spcPts val="200"/>
              </a:lnSpc>
              <a:defRPr/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Retângulo 27"/>
          <p:cNvSpPr/>
          <p:nvPr/>
        </p:nvSpPr>
        <p:spPr bwMode="gray">
          <a:xfrm>
            <a:off x="4538663" y="681038"/>
            <a:ext cx="71437" cy="5075237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anchor="b"/>
          <a:lstStyle/>
          <a:p>
            <a:pPr marL="36000" algn="ctr" eaLnBrk="1" hangingPunct="1">
              <a:lnSpc>
                <a:spcPts val="200"/>
              </a:lnSpc>
              <a:defRPr/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Retângulo 28"/>
          <p:cNvSpPr/>
          <p:nvPr/>
        </p:nvSpPr>
        <p:spPr bwMode="gray">
          <a:xfrm>
            <a:off x="6824663" y="681038"/>
            <a:ext cx="71437" cy="5075237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anchor="b"/>
          <a:lstStyle/>
          <a:p>
            <a:pPr marL="36000" algn="ctr" eaLnBrk="1" hangingPunct="1">
              <a:lnSpc>
                <a:spcPts val="200"/>
              </a:lnSpc>
              <a:defRPr/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9881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ítulo"/>
          <p:cNvSpPr txBox="1">
            <a:spLocks noChangeArrowheads="1"/>
          </p:cNvSpPr>
          <p:nvPr/>
        </p:nvSpPr>
        <p:spPr bwMode="auto">
          <a:xfrm>
            <a:off x="403452" y="141061"/>
            <a:ext cx="256057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Congresso de Réus</a:t>
            </a:r>
            <a:endParaRPr lang="pt-BR" altLang="pt-BR" sz="21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536200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 bwMode="gray">
          <a:xfrm>
            <a:off x="-14514" y="2917371"/>
            <a:ext cx="9158514" cy="3940629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3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5" name="Título"/>
          <p:cNvSpPr txBox="1">
            <a:spLocks noChangeArrowheads="1"/>
          </p:cNvSpPr>
          <p:nvPr/>
        </p:nvSpPr>
        <p:spPr bwMode="auto">
          <a:xfrm>
            <a:off x="403452" y="141061"/>
            <a:ext cx="136184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Imprensa</a:t>
            </a:r>
            <a:endParaRPr lang="pt-BR" altLang="pt-BR" sz="21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43216" y="3975974"/>
            <a:ext cx="887185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5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 imprensa existe </a:t>
            </a:r>
            <a:r>
              <a:rPr lang="pt-BR" sz="35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para</a:t>
            </a:r>
          </a:p>
          <a:p>
            <a:pPr algn="ctr"/>
            <a:r>
              <a:rPr lang="pt-BR" sz="35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satisfazer </a:t>
            </a:r>
            <a:r>
              <a:rPr lang="pt-BR" sz="35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os aflitos </a:t>
            </a:r>
            <a:r>
              <a:rPr lang="pt-BR" sz="35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</a:t>
            </a:r>
          </a:p>
          <a:p>
            <a:pPr algn="ctr"/>
            <a:r>
              <a:rPr lang="pt-BR" sz="35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afligir </a:t>
            </a:r>
            <a:r>
              <a:rPr lang="pt-BR" sz="35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os satisfeitos</a:t>
            </a:r>
          </a:p>
        </p:txBody>
      </p:sp>
      <p:pic>
        <p:nvPicPr>
          <p:cNvPr id="1026" name="Picture 2" descr="http://updatecomunicacao.com.br/wp-content/uploads/2013/06/thumb06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4514" y="692149"/>
            <a:ext cx="9158514" cy="222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7145" y="588420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Ricardo Noblat</a:t>
            </a:r>
            <a:endParaRPr lang="pt-BR" sz="2000" dirty="0">
              <a:solidFill>
                <a:schemeClr val="tx2">
                  <a:lumMod val="40000"/>
                  <a:lumOff val="6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43216" y="2624995"/>
            <a:ext cx="887185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5000" b="1" dirty="0" smtClean="0">
                <a:solidFill>
                  <a:schemeClr val="tx2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“</a:t>
            </a:r>
            <a:endParaRPr lang="pt-BR" sz="15000" b="1" dirty="0">
              <a:solidFill>
                <a:schemeClr val="tx2">
                  <a:lumMod val="40000"/>
                  <a:lumOff val="6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6603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tângulo 71"/>
          <p:cNvSpPr/>
          <p:nvPr/>
        </p:nvSpPr>
        <p:spPr bwMode="gray">
          <a:xfrm>
            <a:off x="0" y="683900"/>
            <a:ext cx="9144000" cy="6174099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153" name="Grupo 6152"/>
          <p:cNvGrpSpPr/>
          <p:nvPr/>
        </p:nvGrpSpPr>
        <p:grpSpPr>
          <a:xfrm>
            <a:off x="-1" y="1254430"/>
            <a:ext cx="4484914" cy="5065487"/>
            <a:chOff x="-1" y="1254430"/>
            <a:chExt cx="4484914" cy="5065487"/>
          </a:xfrm>
        </p:grpSpPr>
        <p:sp>
          <p:nvSpPr>
            <p:cNvPr id="6" name="Arredondar Retângulo no Mesmo Canto Lateral 5"/>
            <p:cNvSpPr/>
            <p:nvPr/>
          </p:nvSpPr>
          <p:spPr bwMode="gray">
            <a:xfrm rot="5400000" flipH="1">
              <a:off x="-290288" y="1544717"/>
              <a:ext cx="5065487" cy="4484914"/>
            </a:xfrm>
            <a:prstGeom prst="round2SameRect">
              <a:avLst>
                <a:gd name="adj1" fmla="val 6109"/>
                <a:gd name="adj2" fmla="val 0"/>
              </a:avLst>
            </a:prstGeom>
            <a:solidFill>
              <a:srgbClr val="17385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" name="Retângulo 2"/>
            <p:cNvSpPr/>
            <p:nvPr/>
          </p:nvSpPr>
          <p:spPr>
            <a:xfrm>
              <a:off x="417284" y="1614945"/>
              <a:ext cx="3621315" cy="42780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pt-BR" sz="16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As empresas continuam </a:t>
              </a:r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a</a:t>
              </a:r>
              <a:b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</a:br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ser </a:t>
              </a:r>
              <a:r>
                <a:rPr lang="pt-BR" sz="16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impactadas </a:t>
              </a:r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pelas decisões </a:t>
              </a:r>
              <a:r>
                <a:rPr lang="pt-BR" sz="16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governamentais e </a:t>
              </a:r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legislativas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pt-BR" sz="1600" b="1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Há um risco elevado</a:t>
              </a:r>
              <a:b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</a:br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de aumento </a:t>
              </a:r>
              <a:r>
                <a:rPr lang="pt-BR" sz="16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de impostos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pt-BR" sz="1600" b="1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Mas há também novas oportunidades com a mudança</a:t>
              </a:r>
              <a:b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</a:br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de </a:t>
              </a:r>
              <a:r>
                <a:rPr lang="pt-BR" sz="1600" b="1" dirty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mentalidade sobre a relação entre Estado e iniciativa </a:t>
              </a:r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privada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pt-BR" sz="1600" b="1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Não deixe de agir pelo</a:t>
              </a:r>
              <a:b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</a:br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cenário de incertezas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pt-BR" sz="1600" b="1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  <a:p>
              <a:pPr marL="285750" indent="-285750">
                <a:spcAft>
                  <a:spcPts val="300"/>
                </a:spcAft>
                <a:buFont typeface="Wingdings" panose="05000000000000000000" pitchFamily="2" charset="2"/>
                <a:buChar char="§"/>
              </a:pPr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ea typeface="Calibri" panose="020F0502020204030204" pitchFamily="34" charset="0"/>
                  <a:cs typeface="Leelawadee" panose="020B0502040204020203" pitchFamily="34" charset="-34"/>
                </a:rPr>
                <a:t>Apenas atue de maneira planejada e criteriosa</a:t>
              </a:r>
              <a:endParaRPr lang="pt-BR" sz="1600" b="1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endParaRPr>
            </a:p>
          </p:txBody>
        </p:sp>
      </p:grpSp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2" name="Título"/>
          <p:cNvSpPr txBox="1">
            <a:spLocks noChangeArrowheads="1"/>
          </p:cNvSpPr>
          <p:nvPr/>
        </p:nvSpPr>
        <p:spPr bwMode="auto">
          <a:xfrm>
            <a:off x="403452" y="141061"/>
            <a:ext cx="200054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Recados finais</a:t>
            </a:r>
            <a:endParaRPr lang="pt-BR" altLang="pt-BR" sz="21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6539593" y="1701348"/>
            <a:ext cx="1566863" cy="1382713"/>
          </a:xfrm>
          <a:custGeom>
            <a:avLst/>
            <a:gdLst>
              <a:gd name="T0" fmla="*/ 66 w 417"/>
              <a:gd name="T1" fmla="*/ 256 h 368"/>
              <a:gd name="T2" fmla="*/ 20 w 417"/>
              <a:gd name="T3" fmla="*/ 206 h 368"/>
              <a:gd name="T4" fmla="*/ 1 w 417"/>
              <a:gd name="T5" fmla="*/ 143 h 368"/>
              <a:gd name="T6" fmla="*/ 1 w 417"/>
              <a:gd name="T7" fmla="*/ 129 h 368"/>
              <a:gd name="T8" fmla="*/ 9 w 417"/>
              <a:gd name="T9" fmla="*/ 86 h 368"/>
              <a:gd name="T10" fmla="*/ 59 w 417"/>
              <a:gd name="T11" fmla="*/ 25 h 368"/>
              <a:gd name="T12" fmla="*/ 72 w 417"/>
              <a:gd name="T13" fmla="*/ 23 h 368"/>
              <a:gd name="T14" fmla="*/ 88 w 417"/>
              <a:gd name="T15" fmla="*/ 59 h 368"/>
              <a:gd name="T16" fmla="*/ 97 w 417"/>
              <a:gd name="T17" fmla="*/ 46 h 368"/>
              <a:gd name="T18" fmla="*/ 119 w 417"/>
              <a:gd name="T19" fmla="*/ 19 h 368"/>
              <a:gd name="T20" fmla="*/ 149 w 417"/>
              <a:gd name="T21" fmla="*/ 0 h 368"/>
              <a:gd name="T22" fmla="*/ 160 w 417"/>
              <a:gd name="T23" fmla="*/ 26 h 368"/>
              <a:gd name="T24" fmla="*/ 171 w 417"/>
              <a:gd name="T25" fmla="*/ 51 h 368"/>
              <a:gd name="T26" fmla="*/ 219 w 417"/>
              <a:gd name="T27" fmla="*/ 65 h 368"/>
              <a:gd name="T28" fmla="*/ 311 w 417"/>
              <a:gd name="T29" fmla="*/ 93 h 368"/>
              <a:gd name="T30" fmla="*/ 401 w 417"/>
              <a:gd name="T31" fmla="*/ 121 h 368"/>
              <a:gd name="T32" fmla="*/ 410 w 417"/>
              <a:gd name="T33" fmla="*/ 140 h 368"/>
              <a:gd name="T34" fmla="*/ 415 w 417"/>
              <a:gd name="T35" fmla="*/ 170 h 368"/>
              <a:gd name="T36" fmla="*/ 417 w 417"/>
              <a:gd name="T37" fmla="*/ 200 h 368"/>
              <a:gd name="T38" fmla="*/ 412 w 417"/>
              <a:gd name="T39" fmla="*/ 239 h 368"/>
              <a:gd name="T40" fmla="*/ 383 w 417"/>
              <a:gd name="T41" fmla="*/ 302 h 368"/>
              <a:gd name="T42" fmla="*/ 366 w 417"/>
              <a:gd name="T43" fmla="*/ 291 h 368"/>
              <a:gd name="T44" fmla="*/ 333 w 417"/>
              <a:gd name="T45" fmla="*/ 293 h 368"/>
              <a:gd name="T46" fmla="*/ 332 w 417"/>
              <a:gd name="T47" fmla="*/ 304 h 368"/>
              <a:gd name="T48" fmla="*/ 331 w 417"/>
              <a:gd name="T49" fmla="*/ 312 h 368"/>
              <a:gd name="T50" fmla="*/ 328 w 417"/>
              <a:gd name="T51" fmla="*/ 334 h 368"/>
              <a:gd name="T52" fmla="*/ 326 w 417"/>
              <a:gd name="T53" fmla="*/ 354 h 368"/>
              <a:gd name="T54" fmla="*/ 318 w 417"/>
              <a:gd name="T55" fmla="*/ 366 h 368"/>
              <a:gd name="T56" fmla="*/ 306 w 417"/>
              <a:gd name="T57" fmla="*/ 347 h 368"/>
              <a:gd name="T58" fmla="*/ 284 w 417"/>
              <a:gd name="T59" fmla="*/ 269 h 368"/>
              <a:gd name="T60" fmla="*/ 282 w 417"/>
              <a:gd name="T61" fmla="*/ 252 h 368"/>
              <a:gd name="T62" fmla="*/ 281 w 417"/>
              <a:gd name="T63" fmla="*/ 244 h 368"/>
              <a:gd name="T64" fmla="*/ 279 w 417"/>
              <a:gd name="T65" fmla="*/ 230 h 368"/>
              <a:gd name="T66" fmla="*/ 259 w 417"/>
              <a:gd name="T67" fmla="*/ 229 h 368"/>
              <a:gd name="T68" fmla="*/ 255 w 417"/>
              <a:gd name="T69" fmla="*/ 243 h 368"/>
              <a:gd name="T70" fmla="*/ 254 w 417"/>
              <a:gd name="T71" fmla="*/ 249 h 368"/>
              <a:gd name="T72" fmla="*/ 202 w 417"/>
              <a:gd name="T73" fmla="*/ 256 h 368"/>
              <a:gd name="T74" fmla="*/ 171 w 417"/>
              <a:gd name="T75" fmla="*/ 251 h 368"/>
              <a:gd name="T76" fmla="*/ 177 w 417"/>
              <a:gd name="T77" fmla="*/ 268 h 368"/>
              <a:gd name="T78" fmla="*/ 171 w 417"/>
              <a:gd name="T79" fmla="*/ 270 h 368"/>
              <a:gd name="T80" fmla="*/ 103 w 417"/>
              <a:gd name="T81" fmla="*/ 272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17" h="368">
                <a:moveTo>
                  <a:pt x="85" y="266"/>
                </a:moveTo>
                <a:cubicBezTo>
                  <a:pt x="78" y="263"/>
                  <a:pt x="72" y="260"/>
                  <a:pt x="66" y="256"/>
                </a:cubicBezTo>
                <a:cubicBezTo>
                  <a:pt x="58" y="250"/>
                  <a:pt x="50" y="244"/>
                  <a:pt x="43" y="236"/>
                </a:cubicBezTo>
                <a:cubicBezTo>
                  <a:pt x="34" y="227"/>
                  <a:pt x="26" y="217"/>
                  <a:pt x="20" y="206"/>
                </a:cubicBezTo>
                <a:cubicBezTo>
                  <a:pt x="12" y="192"/>
                  <a:pt x="7" y="178"/>
                  <a:pt x="4" y="163"/>
                </a:cubicBezTo>
                <a:cubicBezTo>
                  <a:pt x="2" y="156"/>
                  <a:pt x="1" y="150"/>
                  <a:pt x="1" y="143"/>
                </a:cubicBezTo>
                <a:cubicBezTo>
                  <a:pt x="1" y="141"/>
                  <a:pt x="1" y="139"/>
                  <a:pt x="1" y="137"/>
                </a:cubicBezTo>
                <a:cubicBezTo>
                  <a:pt x="0" y="134"/>
                  <a:pt x="0" y="131"/>
                  <a:pt x="1" y="129"/>
                </a:cubicBezTo>
                <a:cubicBezTo>
                  <a:pt x="1" y="127"/>
                  <a:pt x="1" y="125"/>
                  <a:pt x="1" y="124"/>
                </a:cubicBezTo>
                <a:cubicBezTo>
                  <a:pt x="2" y="111"/>
                  <a:pt x="4" y="98"/>
                  <a:pt x="9" y="86"/>
                </a:cubicBezTo>
                <a:cubicBezTo>
                  <a:pt x="14" y="73"/>
                  <a:pt x="20" y="61"/>
                  <a:pt x="29" y="51"/>
                </a:cubicBezTo>
                <a:cubicBezTo>
                  <a:pt x="38" y="40"/>
                  <a:pt x="48" y="32"/>
                  <a:pt x="59" y="25"/>
                </a:cubicBezTo>
                <a:cubicBezTo>
                  <a:pt x="63" y="23"/>
                  <a:pt x="66" y="21"/>
                  <a:pt x="69" y="20"/>
                </a:cubicBezTo>
                <a:cubicBezTo>
                  <a:pt x="71" y="20"/>
                  <a:pt x="71" y="22"/>
                  <a:pt x="72" y="23"/>
                </a:cubicBezTo>
                <a:cubicBezTo>
                  <a:pt x="76" y="32"/>
                  <a:pt x="80" y="41"/>
                  <a:pt x="84" y="50"/>
                </a:cubicBezTo>
                <a:cubicBezTo>
                  <a:pt x="85" y="53"/>
                  <a:pt x="86" y="56"/>
                  <a:pt x="88" y="59"/>
                </a:cubicBezTo>
                <a:cubicBezTo>
                  <a:pt x="88" y="60"/>
                  <a:pt x="88" y="60"/>
                  <a:pt x="89" y="61"/>
                </a:cubicBezTo>
                <a:cubicBezTo>
                  <a:pt x="92" y="56"/>
                  <a:pt x="95" y="51"/>
                  <a:pt x="97" y="46"/>
                </a:cubicBezTo>
                <a:cubicBezTo>
                  <a:pt x="100" y="41"/>
                  <a:pt x="104" y="36"/>
                  <a:pt x="107" y="31"/>
                </a:cubicBezTo>
                <a:cubicBezTo>
                  <a:pt x="111" y="27"/>
                  <a:pt x="115" y="23"/>
                  <a:pt x="119" y="19"/>
                </a:cubicBezTo>
                <a:cubicBezTo>
                  <a:pt x="123" y="15"/>
                  <a:pt x="128" y="11"/>
                  <a:pt x="133" y="8"/>
                </a:cubicBezTo>
                <a:cubicBezTo>
                  <a:pt x="138" y="5"/>
                  <a:pt x="143" y="2"/>
                  <a:pt x="149" y="0"/>
                </a:cubicBezTo>
                <a:cubicBezTo>
                  <a:pt x="152" y="4"/>
                  <a:pt x="153" y="8"/>
                  <a:pt x="155" y="12"/>
                </a:cubicBezTo>
                <a:cubicBezTo>
                  <a:pt x="157" y="17"/>
                  <a:pt x="158" y="21"/>
                  <a:pt x="160" y="26"/>
                </a:cubicBezTo>
                <a:cubicBezTo>
                  <a:pt x="162" y="30"/>
                  <a:pt x="164" y="34"/>
                  <a:pt x="166" y="38"/>
                </a:cubicBezTo>
                <a:cubicBezTo>
                  <a:pt x="168" y="42"/>
                  <a:pt x="169" y="46"/>
                  <a:pt x="171" y="51"/>
                </a:cubicBezTo>
                <a:cubicBezTo>
                  <a:pt x="177" y="52"/>
                  <a:pt x="182" y="54"/>
                  <a:pt x="188" y="56"/>
                </a:cubicBezTo>
                <a:cubicBezTo>
                  <a:pt x="198" y="59"/>
                  <a:pt x="209" y="62"/>
                  <a:pt x="219" y="65"/>
                </a:cubicBezTo>
                <a:cubicBezTo>
                  <a:pt x="239" y="71"/>
                  <a:pt x="258" y="77"/>
                  <a:pt x="277" y="83"/>
                </a:cubicBezTo>
                <a:cubicBezTo>
                  <a:pt x="288" y="86"/>
                  <a:pt x="299" y="90"/>
                  <a:pt x="311" y="93"/>
                </a:cubicBezTo>
                <a:cubicBezTo>
                  <a:pt x="329" y="99"/>
                  <a:pt x="348" y="105"/>
                  <a:pt x="366" y="110"/>
                </a:cubicBezTo>
                <a:cubicBezTo>
                  <a:pt x="378" y="114"/>
                  <a:pt x="390" y="118"/>
                  <a:pt x="401" y="121"/>
                </a:cubicBezTo>
                <a:cubicBezTo>
                  <a:pt x="403" y="122"/>
                  <a:pt x="404" y="122"/>
                  <a:pt x="405" y="123"/>
                </a:cubicBezTo>
                <a:cubicBezTo>
                  <a:pt x="407" y="128"/>
                  <a:pt x="409" y="134"/>
                  <a:pt x="410" y="140"/>
                </a:cubicBezTo>
                <a:cubicBezTo>
                  <a:pt x="411" y="146"/>
                  <a:pt x="413" y="152"/>
                  <a:pt x="414" y="159"/>
                </a:cubicBezTo>
                <a:cubicBezTo>
                  <a:pt x="414" y="162"/>
                  <a:pt x="415" y="166"/>
                  <a:pt x="415" y="170"/>
                </a:cubicBezTo>
                <a:cubicBezTo>
                  <a:pt x="417" y="178"/>
                  <a:pt x="416" y="187"/>
                  <a:pt x="417" y="195"/>
                </a:cubicBezTo>
                <a:cubicBezTo>
                  <a:pt x="417" y="197"/>
                  <a:pt x="417" y="198"/>
                  <a:pt x="417" y="200"/>
                </a:cubicBezTo>
                <a:cubicBezTo>
                  <a:pt x="417" y="202"/>
                  <a:pt x="416" y="204"/>
                  <a:pt x="416" y="206"/>
                </a:cubicBezTo>
                <a:cubicBezTo>
                  <a:pt x="416" y="217"/>
                  <a:pt x="415" y="228"/>
                  <a:pt x="412" y="239"/>
                </a:cubicBezTo>
                <a:cubicBezTo>
                  <a:pt x="410" y="253"/>
                  <a:pt x="405" y="265"/>
                  <a:pt x="399" y="278"/>
                </a:cubicBezTo>
                <a:cubicBezTo>
                  <a:pt x="395" y="286"/>
                  <a:pt x="389" y="295"/>
                  <a:pt x="383" y="302"/>
                </a:cubicBezTo>
                <a:cubicBezTo>
                  <a:pt x="382" y="303"/>
                  <a:pt x="382" y="303"/>
                  <a:pt x="381" y="304"/>
                </a:cubicBezTo>
                <a:cubicBezTo>
                  <a:pt x="377" y="298"/>
                  <a:pt x="372" y="294"/>
                  <a:pt x="366" y="291"/>
                </a:cubicBezTo>
                <a:cubicBezTo>
                  <a:pt x="356" y="287"/>
                  <a:pt x="346" y="288"/>
                  <a:pt x="336" y="290"/>
                </a:cubicBezTo>
                <a:cubicBezTo>
                  <a:pt x="334" y="290"/>
                  <a:pt x="333" y="291"/>
                  <a:pt x="333" y="293"/>
                </a:cubicBezTo>
                <a:cubicBezTo>
                  <a:pt x="333" y="295"/>
                  <a:pt x="333" y="297"/>
                  <a:pt x="333" y="298"/>
                </a:cubicBezTo>
                <a:cubicBezTo>
                  <a:pt x="332" y="300"/>
                  <a:pt x="332" y="302"/>
                  <a:pt x="332" y="304"/>
                </a:cubicBezTo>
                <a:cubicBezTo>
                  <a:pt x="332" y="305"/>
                  <a:pt x="332" y="306"/>
                  <a:pt x="332" y="307"/>
                </a:cubicBezTo>
                <a:cubicBezTo>
                  <a:pt x="331" y="308"/>
                  <a:pt x="331" y="310"/>
                  <a:pt x="331" y="312"/>
                </a:cubicBezTo>
                <a:cubicBezTo>
                  <a:pt x="330" y="318"/>
                  <a:pt x="329" y="324"/>
                  <a:pt x="329" y="330"/>
                </a:cubicBezTo>
                <a:cubicBezTo>
                  <a:pt x="328" y="331"/>
                  <a:pt x="328" y="332"/>
                  <a:pt x="328" y="334"/>
                </a:cubicBezTo>
                <a:cubicBezTo>
                  <a:pt x="328" y="336"/>
                  <a:pt x="327" y="339"/>
                  <a:pt x="327" y="342"/>
                </a:cubicBezTo>
                <a:cubicBezTo>
                  <a:pt x="327" y="346"/>
                  <a:pt x="326" y="350"/>
                  <a:pt x="326" y="354"/>
                </a:cubicBezTo>
                <a:cubicBezTo>
                  <a:pt x="325" y="359"/>
                  <a:pt x="324" y="363"/>
                  <a:pt x="323" y="368"/>
                </a:cubicBezTo>
                <a:cubicBezTo>
                  <a:pt x="321" y="368"/>
                  <a:pt x="319" y="367"/>
                  <a:pt x="318" y="366"/>
                </a:cubicBezTo>
                <a:cubicBezTo>
                  <a:pt x="316" y="364"/>
                  <a:pt x="314" y="361"/>
                  <a:pt x="312" y="359"/>
                </a:cubicBezTo>
                <a:cubicBezTo>
                  <a:pt x="310" y="355"/>
                  <a:pt x="308" y="351"/>
                  <a:pt x="306" y="347"/>
                </a:cubicBezTo>
                <a:cubicBezTo>
                  <a:pt x="301" y="337"/>
                  <a:pt x="298" y="326"/>
                  <a:pt x="294" y="314"/>
                </a:cubicBezTo>
                <a:cubicBezTo>
                  <a:pt x="290" y="299"/>
                  <a:pt x="287" y="284"/>
                  <a:pt x="284" y="269"/>
                </a:cubicBezTo>
                <a:cubicBezTo>
                  <a:pt x="283" y="264"/>
                  <a:pt x="281" y="259"/>
                  <a:pt x="282" y="253"/>
                </a:cubicBezTo>
                <a:cubicBezTo>
                  <a:pt x="282" y="253"/>
                  <a:pt x="282" y="253"/>
                  <a:pt x="282" y="252"/>
                </a:cubicBezTo>
                <a:cubicBezTo>
                  <a:pt x="281" y="251"/>
                  <a:pt x="281" y="249"/>
                  <a:pt x="281" y="247"/>
                </a:cubicBezTo>
                <a:cubicBezTo>
                  <a:pt x="281" y="246"/>
                  <a:pt x="281" y="245"/>
                  <a:pt x="281" y="244"/>
                </a:cubicBezTo>
                <a:cubicBezTo>
                  <a:pt x="280" y="243"/>
                  <a:pt x="280" y="241"/>
                  <a:pt x="280" y="239"/>
                </a:cubicBezTo>
                <a:cubicBezTo>
                  <a:pt x="280" y="236"/>
                  <a:pt x="280" y="233"/>
                  <a:pt x="279" y="230"/>
                </a:cubicBezTo>
                <a:cubicBezTo>
                  <a:pt x="276" y="230"/>
                  <a:pt x="272" y="230"/>
                  <a:pt x="269" y="230"/>
                </a:cubicBezTo>
                <a:cubicBezTo>
                  <a:pt x="265" y="229"/>
                  <a:pt x="262" y="229"/>
                  <a:pt x="259" y="229"/>
                </a:cubicBezTo>
                <a:cubicBezTo>
                  <a:pt x="255" y="229"/>
                  <a:pt x="252" y="228"/>
                  <a:pt x="248" y="228"/>
                </a:cubicBezTo>
                <a:cubicBezTo>
                  <a:pt x="251" y="233"/>
                  <a:pt x="253" y="239"/>
                  <a:pt x="255" y="243"/>
                </a:cubicBezTo>
                <a:cubicBezTo>
                  <a:pt x="256" y="244"/>
                  <a:pt x="256" y="245"/>
                  <a:pt x="256" y="245"/>
                </a:cubicBezTo>
                <a:cubicBezTo>
                  <a:pt x="257" y="247"/>
                  <a:pt x="257" y="247"/>
                  <a:pt x="254" y="249"/>
                </a:cubicBezTo>
                <a:cubicBezTo>
                  <a:pt x="245" y="252"/>
                  <a:pt x="235" y="255"/>
                  <a:pt x="224" y="256"/>
                </a:cubicBezTo>
                <a:cubicBezTo>
                  <a:pt x="217" y="257"/>
                  <a:pt x="210" y="257"/>
                  <a:pt x="202" y="256"/>
                </a:cubicBezTo>
                <a:cubicBezTo>
                  <a:pt x="192" y="255"/>
                  <a:pt x="183" y="253"/>
                  <a:pt x="173" y="250"/>
                </a:cubicBezTo>
                <a:cubicBezTo>
                  <a:pt x="172" y="250"/>
                  <a:pt x="172" y="249"/>
                  <a:pt x="171" y="251"/>
                </a:cubicBezTo>
                <a:cubicBezTo>
                  <a:pt x="173" y="255"/>
                  <a:pt x="175" y="261"/>
                  <a:pt x="178" y="266"/>
                </a:cubicBezTo>
                <a:cubicBezTo>
                  <a:pt x="178" y="267"/>
                  <a:pt x="178" y="268"/>
                  <a:pt x="177" y="268"/>
                </a:cubicBezTo>
                <a:cubicBezTo>
                  <a:pt x="176" y="268"/>
                  <a:pt x="176" y="269"/>
                  <a:pt x="175" y="269"/>
                </a:cubicBezTo>
                <a:cubicBezTo>
                  <a:pt x="174" y="269"/>
                  <a:pt x="172" y="270"/>
                  <a:pt x="171" y="270"/>
                </a:cubicBezTo>
                <a:cubicBezTo>
                  <a:pt x="159" y="275"/>
                  <a:pt x="147" y="277"/>
                  <a:pt x="134" y="277"/>
                </a:cubicBezTo>
                <a:cubicBezTo>
                  <a:pt x="124" y="277"/>
                  <a:pt x="113" y="275"/>
                  <a:pt x="103" y="272"/>
                </a:cubicBezTo>
                <a:cubicBezTo>
                  <a:pt x="97" y="270"/>
                  <a:pt x="91" y="268"/>
                  <a:pt x="85" y="266"/>
                </a:cubicBezTo>
                <a:close/>
              </a:path>
            </a:pathLst>
          </a:custGeom>
          <a:solidFill>
            <a:srgbClr val="4314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Freeform 12"/>
          <p:cNvSpPr>
            <a:spLocks/>
          </p:cNvSpPr>
          <p:nvPr/>
        </p:nvSpPr>
        <p:spPr bwMode="auto">
          <a:xfrm>
            <a:off x="6698343" y="2501448"/>
            <a:ext cx="1693863" cy="2378075"/>
          </a:xfrm>
          <a:custGeom>
            <a:avLst/>
            <a:gdLst>
              <a:gd name="T0" fmla="*/ 170 w 451"/>
              <a:gd name="T1" fmla="*/ 365 h 633"/>
              <a:gd name="T2" fmla="*/ 104 w 451"/>
              <a:gd name="T3" fmla="*/ 413 h 633"/>
              <a:gd name="T4" fmla="*/ 0 w 451"/>
              <a:gd name="T5" fmla="*/ 296 h 633"/>
              <a:gd name="T6" fmla="*/ 25 w 451"/>
              <a:gd name="T7" fmla="*/ 281 h 633"/>
              <a:gd name="T8" fmla="*/ 31 w 451"/>
              <a:gd name="T9" fmla="*/ 281 h 633"/>
              <a:gd name="T10" fmla="*/ 98 w 451"/>
              <a:gd name="T11" fmla="*/ 368 h 633"/>
              <a:gd name="T12" fmla="*/ 105 w 451"/>
              <a:gd name="T13" fmla="*/ 370 h 633"/>
              <a:gd name="T14" fmla="*/ 190 w 451"/>
              <a:gd name="T15" fmla="*/ 296 h 633"/>
              <a:gd name="T16" fmla="*/ 228 w 451"/>
              <a:gd name="T17" fmla="*/ 282 h 633"/>
              <a:gd name="T18" fmla="*/ 232 w 451"/>
              <a:gd name="T19" fmla="*/ 276 h 633"/>
              <a:gd name="T20" fmla="*/ 234 w 451"/>
              <a:gd name="T21" fmla="*/ 272 h 633"/>
              <a:gd name="T22" fmla="*/ 244 w 451"/>
              <a:gd name="T23" fmla="*/ 273 h 633"/>
              <a:gd name="T24" fmla="*/ 243 w 451"/>
              <a:gd name="T25" fmla="*/ 286 h 633"/>
              <a:gd name="T26" fmla="*/ 244 w 451"/>
              <a:gd name="T27" fmla="*/ 300 h 633"/>
              <a:gd name="T28" fmla="*/ 242 w 451"/>
              <a:gd name="T29" fmla="*/ 339 h 633"/>
              <a:gd name="T30" fmla="*/ 240 w 451"/>
              <a:gd name="T31" fmla="*/ 379 h 633"/>
              <a:gd name="T32" fmla="*/ 238 w 451"/>
              <a:gd name="T33" fmla="*/ 426 h 633"/>
              <a:gd name="T34" fmla="*/ 237 w 451"/>
              <a:gd name="T35" fmla="*/ 451 h 633"/>
              <a:gd name="T36" fmla="*/ 237 w 451"/>
              <a:gd name="T37" fmla="*/ 483 h 633"/>
              <a:gd name="T38" fmla="*/ 265 w 451"/>
              <a:gd name="T39" fmla="*/ 532 h 633"/>
              <a:gd name="T40" fmla="*/ 269 w 451"/>
              <a:gd name="T41" fmla="*/ 530 h 633"/>
              <a:gd name="T42" fmla="*/ 284 w 451"/>
              <a:gd name="T43" fmla="*/ 467 h 633"/>
              <a:gd name="T44" fmla="*/ 276 w 451"/>
              <a:gd name="T45" fmla="*/ 420 h 633"/>
              <a:gd name="T46" fmla="*/ 266 w 451"/>
              <a:gd name="T47" fmla="*/ 364 h 633"/>
              <a:gd name="T48" fmla="*/ 258 w 451"/>
              <a:gd name="T49" fmla="*/ 315 h 633"/>
              <a:gd name="T50" fmla="*/ 255 w 451"/>
              <a:gd name="T51" fmla="*/ 284 h 633"/>
              <a:gd name="T52" fmla="*/ 248 w 451"/>
              <a:gd name="T53" fmla="*/ 274 h 633"/>
              <a:gd name="T54" fmla="*/ 250 w 451"/>
              <a:gd name="T55" fmla="*/ 272 h 633"/>
              <a:gd name="T56" fmla="*/ 286 w 451"/>
              <a:gd name="T57" fmla="*/ 259 h 633"/>
              <a:gd name="T58" fmla="*/ 298 w 451"/>
              <a:gd name="T59" fmla="*/ 264 h 633"/>
              <a:gd name="T60" fmla="*/ 327 w 451"/>
              <a:gd name="T61" fmla="*/ 256 h 633"/>
              <a:gd name="T62" fmla="*/ 374 w 451"/>
              <a:gd name="T63" fmla="*/ 184 h 633"/>
              <a:gd name="T64" fmla="*/ 398 w 451"/>
              <a:gd name="T65" fmla="*/ 89 h 633"/>
              <a:gd name="T66" fmla="*/ 418 w 451"/>
              <a:gd name="T67" fmla="*/ 0 h 633"/>
              <a:gd name="T68" fmla="*/ 443 w 451"/>
              <a:gd name="T69" fmla="*/ 4 h 633"/>
              <a:gd name="T70" fmla="*/ 451 w 451"/>
              <a:gd name="T71" fmla="*/ 10 h 633"/>
              <a:gd name="T72" fmla="*/ 435 w 451"/>
              <a:gd name="T73" fmla="*/ 87 h 633"/>
              <a:gd name="T74" fmla="*/ 425 w 451"/>
              <a:gd name="T75" fmla="*/ 135 h 633"/>
              <a:gd name="T76" fmla="*/ 413 w 451"/>
              <a:gd name="T77" fmla="*/ 193 h 633"/>
              <a:gd name="T78" fmla="*/ 336 w 451"/>
              <a:gd name="T79" fmla="*/ 316 h 633"/>
              <a:gd name="T80" fmla="*/ 334 w 451"/>
              <a:gd name="T81" fmla="*/ 322 h 633"/>
              <a:gd name="T82" fmla="*/ 345 w 451"/>
              <a:gd name="T83" fmla="*/ 395 h 633"/>
              <a:gd name="T84" fmla="*/ 356 w 451"/>
              <a:gd name="T85" fmla="*/ 469 h 633"/>
              <a:gd name="T86" fmla="*/ 359 w 451"/>
              <a:gd name="T87" fmla="*/ 492 h 633"/>
              <a:gd name="T88" fmla="*/ 343 w 451"/>
              <a:gd name="T89" fmla="*/ 525 h 633"/>
              <a:gd name="T90" fmla="*/ 290 w 451"/>
              <a:gd name="T91" fmla="*/ 630 h 633"/>
              <a:gd name="T92" fmla="*/ 281 w 451"/>
              <a:gd name="T93" fmla="*/ 622 h 633"/>
              <a:gd name="T94" fmla="*/ 234 w 451"/>
              <a:gd name="T95" fmla="*/ 537 h 633"/>
              <a:gd name="T96" fmla="*/ 217 w 451"/>
              <a:gd name="T97" fmla="*/ 484 h 633"/>
              <a:gd name="T98" fmla="*/ 208 w 451"/>
              <a:gd name="T99" fmla="*/ 440 h 633"/>
              <a:gd name="T100" fmla="*/ 192 w 451"/>
              <a:gd name="T101" fmla="*/ 356 h 633"/>
              <a:gd name="T102" fmla="*/ 192 w 451"/>
              <a:gd name="T103" fmla="*/ 336 h 633"/>
              <a:gd name="T104" fmla="*/ 192 w 451"/>
              <a:gd name="T105" fmla="*/ 302 h 633"/>
              <a:gd name="T106" fmla="*/ 191 w 451"/>
              <a:gd name="T107" fmla="*/ 303 h 633"/>
              <a:gd name="T108" fmla="*/ 186 w 451"/>
              <a:gd name="T109" fmla="*/ 338 h 633"/>
              <a:gd name="T110" fmla="*/ 184 w 451"/>
              <a:gd name="T111" fmla="*/ 354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51" h="633">
                <a:moveTo>
                  <a:pt x="184" y="354"/>
                </a:moveTo>
                <a:cubicBezTo>
                  <a:pt x="179" y="358"/>
                  <a:pt x="175" y="361"/>
                  <a:pt x="170" y="365"/>
                </a:cubicBezTo>
                <a:cubicBezTo>
                  <a:pt x="148" y="381"/>
                  <a:pt x="126" y="397"/>
                  <a:pt x="105" y="413"/>
                </a:cubicBezTo>
                <a:cubicBezTo>
                  <a:pt x="104" y="413"/>
                  <a:pt x="104" y="413"/>
                  <a:pt x="104" y="413"/>
                </a:cubicBezTo>
                <a:cubicBezTo>
                  <a:pt x="101" y="416"/>
                  <a:pt x="97" y="417"/>
                  <a:pt x="93" y="418"/>
                </a:cubicBezTo>
                <a:cubicBezTo>
                  <a:pt x="90" y="415"/>
                  <a:pt x="3" y="301"/>
                  <a:pt x="0" y="296"/>
                </a:cubicBezTo>
                <a:cubicBezTo>
                  <a:pt x="0" y="295"/>
                  <a:pt x="1" y="295"/>
                  <a:pt x="2" y="294"/>
                </a:cubicBezTo>
                <a:cubicBezTo>
                  <a:pt x="10" y="290"/>
                  <a:pt x="17" y="285"/>
                  <a:pt x="25" y="281"/>
                </a:cubicBezTo>
                <a:cubicBezTo>
                  <a:pt x="26" y="281"/>
                  <a:pt x="27" y="280"/>
                  <a:pt x="27" y="279"/>
                </a:cubicBezTo>
                <a:cubicBezTo>
                  <a:pt x="29" y="279"/>
                  <a:pt x="30" y="280"/>
                  <a:pt x="31" y="281"/>
                </a:cubicBezTo>
                <a:cubicBezTo>
                  <a:pt x="40" y="293"/>
                  <a:pt x="49" y="305"/>
                  <a:pt x="59" y="317"/>
                </a:cubicBezTo>
                <a:cubicBezTo>
                  <a:pt x="72" y="334"/>
                  <a:pt x="85" y="351"/>
                  <a:pt x="98" y="368"/>
                </a:cubicBezTo>
                <a:cubicBezTo>
                  <a:pt x="99" y="369"/>
                  <a:pt x="100" y="371"/>
                  <a:pt x="102" y="372"/>
                </a:cubicBezTo>
                <a:cubicBezTo>
                  <a:pt x="103" y="372"/>
                  <a:pt x="104" y="371"/>
                  <a:pt x="105" y="370"/>
                </a:cubicBezTo>
                <a:cubicBezTo>
                  <a:pt x="111" y="365"/>
                  <a:pt x="117" y="359"/>
                  <a:pt x="123" y="354"/>
                </a:cubicBezTo>
                <a:cubicBezTo>
                  <a:pt x="145" y="335"/>
                  <a:pt x="168" y="315"/>
                  <a:pt x="190" y="296"/>
                </a:cubicBezTo>
                <a:cubicBezTo>
                  <a:pt x="191" y="294"/>
                  <a:pt x="193" y="293"/>
                  <a:pt x="195" y="293"/>
                </a:cubicBezTo>
                <a:cubicBezTo>
                  <a:pt x="206" y="289"/>
                  <a:pt x="217" y="285"/>
                  <a:pt x="228" y="282"/>
                </a:cubicBezTo>
                <a:cubicBezTo>
                  <a:pt x="229" y="281"/>
                  <a:pt x="230" y="281"/>
                  <a:pt x="231" y="280"/>
                </a:cubicBezTo>
                <a:cubicBezTo>
                  <a:pt x="231" y="279"/>
                  <a:pt x="232" y="277"/>
                  <a:pt x="232" y="276"/>
                </a:cubicBezTo>
                <a:cubicBezTo>
                  <a:pt x="232" y="274"/>
                  <a:pt x="232" y="273"/>
                  <a:pt x="233" y="272"/>
                </a:cubicBezTo>
                <a:cubicBezTo>
                  <a:pt x="234" y="272"/>
                  <a:pt x="234" y="272"/>
                  <a:pt x="234" y="272"/>
                </a:cubicBezTo>
                <a:cubicBezTo>
                  <a:pt x="234" y="272"/>
                  <a:pt x="234" y="272"/>
                  <a:pt x="234" y="272"/>
                </a:cubicBezTo>
                <a:cubicBezTo>
                  <a:pt x="237" y="272"/>
                  <a:pt x="241" y="273"/>
                  <a:pt x="244" y="273"/>
                </a:cubicBezTo>
                <a:cubicBezTo>
                  <a:pt x="246" y="273"/>
                  <a:pt x="247" y="273"/>
                  <a:pt x="247" y="274"/>
                </a:cubicBezTo>
                <a:cubicBezTo>
                  <a:pt x="246" y="278"/>
                  <a:pt x="244" y="282"/>
                  <a:pt x="243" y="286"/>
                </a:cubicBezTo>
                <a:cubicBezTo>
                  <a:pt x="246" y="289"/>
                  <a:pt x="245" y="293"/>
                  <a:pt x="245" y="296"/>
                </a:cubicBezTo>
                <a:cubicBezTo>
                  <a:pt x="245" y="298"/>
                  <a:pt x="244" y="299"/>
                  <a:pt x="244" y="300"/>
                </a:cubicBezTo>
                <a:cubicBezTo>
                  <a:pt x="244" y="307"/>
                  <a:pt x="244" y="313"/>
                  <a:pt x="243" y="320"/>
                </a:cubicBezTo>
                <a:cubicBezTo>
                  <a:pt x="243" y="326"/>
                  <a:pt x="243" y="333"/>
                  <a:pt x="242" y="339"/>
                </a:cubicBezTo>
                <a:cubicBezTo>
                  <a:pt x="242" y="346"/>
                  <a:pt x="242" y="352"/>
                  <a:pt x="241" y="358"/>
                </a:cubicBezTo>
                <a:cubicBezTo>
                  <a:pt x="241" y="365"/>
                  <a:pt x="240" y="372"/>
                  <a:pt x="240" y="379"/>
                </a:cubicBezTo>
                <a:cubicBezTo>
                  <a:pt x="240" y="385"/>
                  <a:pt x="239" y="392"/>
                  <a:pt x="239" y="398"/>
                </a:cubicBezTo>
                <a:cubicBezTo>
                  <a:pt x="239" y="407"/>
                  <a:pt x="238" y="416"/>
                  <a:pt x="238" y="426"/>
                </a:cubicBezTo>
                <a:cubicBezTo>
                  <a:pt x="238" y="434"/>
                  <a:pt x="237" y="442"/>
                  <a:pt x="237" y="450"/>
                </a:cubicBezTo>
                <a:cubicBezTo>
                  <a:pt x="237" y="451"/>
                  <a:pt x="237" y="451"/>
                  <a:pt x="237" y="451"/>
                </a:cubicBezTo>
                <a:cubicBezTo>
                  <a:pt x="236" y="460"/>
                  <a:pt x="236" y="468"/>
                  <a:pt x="235" y="477"/>
                </a:cubicBezTo>
                <a:cubicBezTo>
                  <a:pt x="235" y="479"/>
                  <a:pt x="235" y="481"/>
                  <a:pt x="237" y="483"/>
                </a:cubicBezTo>
                <a:cubicBezTo>
                  <a:pt x="242" y="492"/>
                  <a:pt x="247" y="501"/>
                  <a:pt x="252" y="509"/>
                </a:cubicBezTo>
                <a:cubicBezTo>
                  <a:pt x="256" y="517"/>
                  <a:pt x="261" y="525"/>
                  <a:pt x="265" y="532"/>
                </a:cubicBezTo>
                <a:cubicBezTo>
                  <a:pt x="265" y="533"/>
                  <a:pt x="266" y="534"/>
                  <a:pt x="267" y="535"/>
                </a:cubicBezTo>
                <a:cubicBezTo>
                  <a:pt x="268" y="533"/>
                  <a:pt x="268" y="531"/>
                  <a:pt x="269" y="530"/>
                </a:cubicBezTo>
                <a:cubicBezTo>
                  <a:pt x="273" y="512"/>
                  <a:pt x="278" y="495"/>
                  <a:pt x="283" y="477"/>
                </a:cubicBezTo>
                <a:cubicBezTo>
                  <a:pt x="284" y="474"/>
                  <a:pt x="284" y="470"/>
                  <a:pt x="284" y="467"/>
                </a:cubicBezTo>
                <a:cubicBezTo>
                  <a:pt x="283" y="460"/>
                  <a:pt x="281" y="454"/>
                  <a:pt x="280" y="447"/>
                </a:cubicBezTo>
                <a:cubicBezTo>
                  <a:pt x="279" y="438"/>
                  <a:pt x="277" y="429"/>
                  <a:pt x="276" y="420"/>
                </a:cubicBezTo>
                <a:cubicBezTo>
                  <a:pt x="274" y="411"/>
                  <a:pt x="273" y="402"/>
                  <a:pt x="271" y="392"/>
                </a:cubicBezTo>
                <a:cubicBezTo>
                  <a:pt x="270" y="383"/>
                  <a:pt x="268" y="373"/>
                  <a:pt x="266" y="364"/>
                </a:cubicBezTo>
                <a:cubicBezTo>
                  <a:pt x="265" y="357"/>
                  <a:pt x="264" y="350"/>
                  <a:pt x="263" y="343"/>
                </a:cubicBezTo>
                <a:cubicBezTo>
                  <a:pt x="261" y="334"/>
                  <a:pt x="260" y="325"/>
                  <a:pt x="258" y="315"/>
                </a:cubicBezTo>
                <a:cubicBezTo>
                  <a:pt x="257" y="308"/>
                  <a:pt x="256" y="301"/>
                  <a:pt x="255" y="294"/>
                </a:cubicBezTo>
                <a:cubicBezTo>
                  <a:pt x="254" y="291"/>
                  <a:pt x="254" y="288"/>
                  <a:pt x="255" y="284"/>
                </a:cubicBezTo>
                <a:cubicBezTo>
                  <a:pt x="253" y="281"/>
                  <a:pt x="251" y="278"/>
                  <a:pt x="249" y="275"/>
                </a:cubicBezTo>
                <a:cubicBezTo>
                  <a:pt x="249" y="274"/>
                  <a:pt x="248" y="274"/>
                  <a:pt x="248" y="274"/>
                </a:cubicBezTo>
                <a:cubicBezTo>
                  <a:pt x="248" y="274"/>
                  <a:pt x="248" y="274"/>
                  <a:pt x="248" y="274"/>
                </a:cubicBezTo>
                <a:cubicBezTo>
                  <a:pt x="249" y="273"/>
                  <a:pt x="249" y="272"/>
                  <a:pt x="250" y="272"/>
                </a:cubicBezTo>
                <a:cubicBezTo>
                  <a:pt x="255" y="270"/>
                  <a:pt x="259" y="269"/>
                  <a:pt x="264" y="268"/>
                </a:cubicBezTo>
                <a:cubicBezTo>
                  <a:pt x="272" y="266"/>
                  <a:pt x="279" y="263"/>
                  <a:pt x="286" y="259"/>
                </a:cubicBezTo>
                <a:cubicBezTo>
                  <a:pt x="288" y="259"/>
                  <a:pt x="289" y="261"/>
                  <a:pt x="291" y="262"/>
                </a:cubicBezTo>
                <a:cubicBezTo>
                  <a:pt x="293" y="265"/>
                  <a:pt x="295" y="265"/>
                  <a:pt x="298" y="264"/>
                </a:cubicBezTo>
                <a:cubicBezTo>
                  <a:pt x="306" y="263"/>
                  <a:pt x="314" y="262"/>
                  <a:pt x="322" y="260"/>
                </a:cubicBezTo>
                <a:cubicBezTo>
                  <a:pt x="324" y="260"/>
                  <a:pt x="325" y="258"/>
                  <a:pt x="327" y="256"/>
                </a:cubicBezTo>
                <a:cubicBezTo>
                  <a:pt x="336" y="242"/>
                  <a:pt x="345" y="229"/>
                  <a:pt x="354" y="215"/>
                </a:cubicBezTo>
                <a:cubicBezTo>
                  <a:pt x="361" y="205"/>
                  <a:pt x="367" y="194"/>
                  <a:pt x="374" y="184"/>
                </a:cubicBezTo>
                <a:cubicBezTo>
                  <a:pt x="376" y="181"/>
                  <a:pt x="377" y="179"/>
                  <a:pt x="378" y="176"/>
                </a:cubicBezTo>
                <a:cubicBezTo>
                  <a:pt x="384" y="147"/>
                  <a:pt x="391" y="118"/>
                  <a:pt x="398" y="89"/>
                </a:cubicBezTo>
                <a:cubicBezTo>
                  <a:pt x="404" y="61"/>
                  <a:pt x="411" y="32"/>
                  <a:pt x="417" y="3"/>
                </a:cubicBezTo>
                <a:cubicBezTo>
                  <a:pt x="418" y="2"/>
                  <a:pt x="418" y="1"/>
                  <a:pt x="418" y="0"/>
                </a:cubicBezTo>
                <a:cubicBezTo>
                  <a:pt x="419" y="0"/>
                  <a:pt x="420" y="0"/>
                  <a:pt x="421" y="0"/>
                </a:cubicBezTo>
                <a:cubicBezTo>
                  <a:pt x="428" y="1"/>
                  <a:pt x="436" y="3"/>
                  <a:pt x="443" y="4"/>
                </a:cubicBezTo>
                <a:cubicBezTo>
                  <a:pt x="445" y="5"/>
                  <a:pt x="446" y="5"/>
                  <a:pt x="448" y="5"/>
                </a:cubicBezTo>
                <a:cubicBezTo>
                  <a:pt x="449" y="7"/>
                  <a:pt x="450" y="8"/>
                  <a:pt x="451" y="10"/>
                </a:cubicBezTo>
                <a:cubicBezTo>
                  <a:pt x="447" y="27"/>
                  <a:pt x="444" y="45"/>
                  <a:pt x="440" y="62"/>
                </a:cubicBezTo>
                <a:cubicBezTo>
                  <a:pt x="438" y="70"/>
                  <a:pt x="437" y="79"/>
                  <a:pt x="435" y="87"/>
                </a:cubicBezTo>
                <a:cubicBezTo>
                  <a:pt x="433" y="95"/>
                  <a:pt x="432" y="103"/>
                  <a:pt x="430" y="111"/>
                </a:cubicBezTo>
                <a:cubicBezTo>
                  <a:pt x="428" y="119"/>
                  <a:pt x="427" y="127"/>
                  <a:pt x="425" y="135"/>
                </a:cubicBezTo>
                <a:cubicBezTo>
                  <a:pt x="423" y="144"/>
                  <a:pt x="422" y="152"/>
                  <a:pt x="420" y="160"/>
                </a:cubicBezTo>
                <a:cubicBezTo>
                  <a:pt x="417" y="171"/>
                  <a:pt x="415" y="182"/>
                  <a:pt x="413" y="193"/>
                </a:cubicBezTo>
                <a:cubicBezTo>
                  <a:pt x="412" y="198"/>
                  <a:pt x="410" y="202"/>
                  <a:pt x="407" y="206"/>
                </a:cubicBezTo>
                <a:cubicBezTo>
                  <a:pt x="384" y="243"/>
                  <a:pt x="360" y="280"/>
                  <a:pt x="336" y="316"/>
                </a:cubicBezTo>
                <a:cubicBezTo>
                  <a:pt x="336" y="317"/>
                  <a:pt x="335" y="318"/>
                  <a:pt x="335" y="319"/>
                </a:cubicBezTo>
                <a:cubicBezTo>
                  <a:pt x="334" y="320"/>
                  <a:pt x="334" y="321"/>
                  <a:pt x="334" y="322"/>
                </a:cubicBezTo>
                <a:cubicBezTo>
                  <a:pt x="336" y="334"/>
                  <a:pt x="338" y="346"/>
                  <a:pt x="339" y="357"/>
                </a:cubicBezTo>
                <a:cubicBezTo>
                  <a:pt x="341" y="370"/>
                  <a:pt x="343" y="382"/>
                  <a:pt x="345" y="395"/>
                </a:cubicBezTo>
                <a:cubicBezTo>
                  <a:pt x="347" y="407"/>
                  <a:pt x="349" y="419"/>
                  <a:pt x="350" y="432"/>
                </a:cubicBezTo>
                <a:cubicBezTo>
                  <a:pt x="352" y="444"/>
                  <a:pt x="354" y="457"/>
                  <a:pt x="356" y="469"/>
                </a:cubicBezTo>
                <a:cubicBezTo>
                  <a:pt x="357" y="474"/>
                  <a:pt x="358" y="480"/>
                  <a:pt x="358" y="485"/>
                </a:cubicBezTo>
                <a:cubicBezTo>
                  <a:pt x="359" y="487"/>
                  <a:pt x="359" y="490"/>
                  <a:pt x="359" y="492"/>
                </a:cubicBezTo>
                <a:cubicBezTo>
                  <a:pt x="359" y="494"/>
                  <a:pt x="358" y="495"/>
                  <a:pt x="357" y="497"/>
                </a:cubicBezTo>
                <a:cubicBezTo>
                  <a:pt x="352" y="506"/>
                  <a:pt x="348" y="515"/>
                  <a:pt x="343" y="525"/>
                </a:cubicBezTo>
                <a:cubicBezTo>
                  <a:pt x="327" y="556"/>
                  <a:pt x="311" y="588"/>
                  <a:pt x="295" y="619"/>
                </a:cubicBezTo>
                <a:cubicBezTo>
                  <a:pt x="293" y="623"/>
                  <a:pt x="291" y="626"/>
                  <a:pt x="290" y="630"/>
                </a:cubicBezTo>
                <a:cubicBezTo>
                  <a:pt x="289" y="631"/>
                  <a:pt x="288" y="632"/>
                  <a:pt x="288" y="633"/>
                </a:cubicBezTo>
                <a:cubicBezTo>
                  <a:pt x="285" y="629"/>
                  <a:pt x="283" y="626"/>
                  <a:pt x="281" y="622"/>
                </a:cubicBezTo>
                <a:cubicBezTo>
                  <a:pt x="266" y="595"/>
                  <a:pt x="251" y="569"/>
                  <a:pt x="237" y="542"/>
                </a:cubicBezTo>
                <a:cubicBezTo>
                  <a:pt x="236" y="540"/>
                  <a:pt x="235" y="539"/>
                  <a:pt x="234" y="537"/>
                </a:cubicBezTo>
                <a:cubicBezTo>
                  <a:pt x="229" y="521"/>
                  <a:pt x="224" y="506"/>
                  <a:pt x="218" y="490"/>
                </a:cubicBezTo>
                <a:cubicBezTo>
                  <a:pt x="218" y="488"/>
                  <a:pt x="218" y="486"/>
                  <a:pt x="217" y="484"/>
                </a:cubicBezTo>
                <a:cubicBezTo>
                  <a:pt x="216" y="477"/>
                  <a:pt x="214" y="470"/>
                  <a:pt x="213" y="463"/>
                </a:cubicBezTo>
                <a:cubicBezTo>
                  <a:pt x="211" y="456"/>
                  <a:pt x="210" y="448"/>
                  <a:pt x="208" y="440"/>
                </a:cubicBezTo>
                <a:cubicBezTo>
                  <a:pt x="205" y="421"/>
                  <a:pt x="201" y="401"/>
                  <a:pt x="197" y="382"/>
                </a:cubicBezTo>
                <a:cubicBezTo>
                  <a:pt x="195" y="373"/>
                  <a:pt x="193" y="364"/>
                  <a:pt x="192" y="356"/>
                </a:cubicBezTo>
                <a:cubicBezTo>
                  <a:pt x="191" y="354"/>
                  <a:pt x="191" y="352"/>
                  <a:pt x="191" y="350"/>
                </a:cubicBezTo>
                <a:cubicBezTo>
                  <a:pt x="191" y="345"/>
                  <a:pt x="191" y="341"/>
                  <a:pt x="192" y="336"/>
                </a:cubicBezTo>
                <a:cubicBezTo>
                  <a:pt x="192" y="335"/>
                  <a:pt x="192" y="334"/>
                  <a:pt x="192" y="334"/>
                </a:cubicBezTo>
                <a:cubicBezTo>
                  <a:pt x="192" y="323"/>
                  <a:pt x="192" y="313"/>
                  <a:pt x="192" y="302"/>
                </a:cubicBezTo>
                <a:cubicBezTo>
                  <a:pt x="192" y="301"/>
                  <a:pt x="192" y="301"/>
                  <a:pt x="192" y="300"/>
                </a:cubicBezTo>
                <a:cubicBezTo>
                  <a:pt x="191" y="301"/>
                  <a:pt x="191" y="302"/>
                  <a:pt x="191" y="303"/>
                </a:cubicBezTo>
                <a:cubicBezTo>
                  <a:pt x="190" y="309"/>
                  <a:pt x="189" y="315"/>
                  <a:pt x="188" y="321"/>
                </a:cubicBezTo>
                <a:cubicBezTo>
                  <a:pt x="187" y="326"/>
                  <a:pt x="187" y="332"/>
                  <a:pt x="186" y="338"/>
                </a:cubicBezTo>
                <a:cubicBezTo>
                  <a:pt x="186" y="341"/>
                  <a:pt x="186" y="344"/>
                  <a:pt x="185" y="347"/>
                </a:cubicBezTo>
                <a:cubicBezTo>
                  <a:pt x="184" y="349"/>
                  <a:pt x="184" y="352"/>
                  <a:pt x="184" y="354"/>
                </a:cubicBezTo>
                <a:close/>
              </a:path>
            </a:pathLst>
          </a:custGeom>
          <a:solidFill>
            <a:srgbClr val="FCFA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Freeform 13"/>
          <p:cNvSpPr>
            <a:spLocks noEditPoints="1"/>
          </p:cNvSpPr>
          <p:nvPr/>
        </p:nvSpPr>
        <p:spPr bwMode="auto">
          <a:xfrm>
            <a:off x="6761843" y="2614160"/>
            <a:ext cx="1243013" cy="990600"/>
          </a:xfrm>
          <a:custGeom>
            <a:avLst/>
            <a:gdLst>
              <a:gd name="T0" fmla="*/ 217 w 331"/>
              <a:gd name="T1" fmla="*/ 242 h 264"/>
              <a:gd name="T2" fmla="*/ 247 w 331"/>
              <a:gd name="T3" fmla="*/ 210 h 264"/>
              <a:gd name="T4" fmla="*/ 247 w 331"/>
              <a:gd name="T5" fmla="*/ 210 h 264"/>
              <a:gd name="T6" fmla="*/ 216 w 331"/>
              <a:gd name="T7" fmla="*/ 226 h 264"/>
              <a:gd name="T8" fmla="*/ 180 w 331"/>
              <a:gd name="T9" fmla="*/ 246 h 264"/>
              <a:gd name="T10" fmla="*/ 133 w 331"/>
              <a:gd name="T11" fmla="*/ 263 h 264"/>
              <a:gd name="T12" fmla="*/ 118 w 331"/>
              <a:gd name="T13" fmla="*/ 262 h 264"/>
              <a:gd name="T14" fmla="*/ 68 w 331"/>
              <a:gd name="T15" fmla="*/ 195 h 264"/>
              <a:gd name="T16" fmla="*/ 72 w 331"/>
              <a:gd name="T17" fmla="*/ 169 h 264"/>
              <a:gd name="T18" fmla="*/ 68 w 331"/>
              <a:gd name="T19" fmla="*/ 128 h 264"/>
              <a:gd name="T20" fmla="*/ 22 w 331"/>
              <a:gd name="T21" fmla="*/ 147 h 264"/>
              <a:gd name="T22" fmla="*/ 0 w 331"/>
              <a:gd name="T23" fmla="*/ 120 h 264"/>
              <a:gd name="T24" fmla="*/ 34 w 331"/>
              <a:gd name="T25" fmla="*/ 72 h 264"/>
              <a:gd name="T26" fmla="*/ 32 w 331"/>
              <a:gd name="T27" fmla="*/ 39 h 264"/>
              <a:gd name="T28" fmla="*/ 68 w 331"/>
              <a:gd name="T29" fmla="*/ 47 h 264"/>
              <a:gd name="T30" fmla="*/ 119 w 331"/>
              <a:gd name="T31" fmla="*/ 40 h 264"/>
              <a:gd name="T32" fmla="*/ 118 w 331"/>
              <a:gd name="T33" fmla="*/ 25 h 264"/>
              <a:gd name="T34" fmla="*/ 152 w 331"/>
              <a:gd name="T35" fmla="*/ 28 h 264"/>
              <a:gd name="T36" fmla="*/ 188 w 331"/>
              <a:gd name="T37" fmla="*/ 24 h 264"/>
              <a:gd name="T38" fmla="*/ 195 w 331"/>
              <a:gd name="T39" fmla="*/ 6 h 264"/>
              <a:gd name="T40" fmla="*/ 207 w 331"/>
              <a:gd name="T41" fmla="*/ 1 h 264"/>
              <a:gd name="T42" fmla="*/ 222 w 331"/>
              <a:gd name="T43" fmla="*/ 4 h 264"/>
              <a:gd name="T44" fmla="*/ 225 w 331"/>
              <a:gd name="T45" fmla="*/ 26 h 264"/>
              <a:gd name="T46" fmla="*/ 253 w 331"/>
              <a:gd name="T47" fmla="*/ 116 h 264"/>
              <a:gd name="T48" fmla="*/ 267 w 331"/>
              <a:gd name="T49" fmla="*/ 111 h 264"/>
              <a:gd name="T50" fmla="*/ 270 w 331"/>
              <a:gd name="T51" fmla="*/ 87 h 264"/>
              <a:gd name="T52" fmla="*/ 273 w 331"/>
              <a:gd name="T53" fmla="*/ 61 h 264"/>
              <a:gd name="T54" fmla="*/ 277 w 331"/>
              <a:gd name="T55" fmla="*/ 47 h 264"/>
              <a:gd name="T56" fmla="*/ 329 w 331"/>
              <a:gd name="T57" fmla="*/ 82 h 264"/>
              <a:gd name="T58" fmla="*/ 311 w 331"/>
              <a:gd name="T59" fmla="*/ 147 h 264"/>
              <a:gd name="T60" fmla="*/ 308 w 331"/>
              <a:gd name="T61" fmla="*/ 149 h 264"/>
              <a:gd name="T62" fmla="*/ 270 w 331"/>
              <a:gd name="T63" fmla="*/ 157 h 264"/>
              <a:gd name="T64" fmla="*/ 266 w 331"/>
              <a:gd name="T65" fmla="*/ 168 h 264"/>
              <a:gd name="T66" fmla="*/ 269 w 331"/>
              <a:gd name="T67" fmla="*/ 210 h 264"/>
              <a:gd name="T68" fmla="*/ 247 w 331"/>
              <a:gd name="T69" fmla="*/ 238 h 264"/>
              <a:gd name="T70" fmla="*/ 230 w 331"/>
              <a:gd name="T71" fmla="*/ 244 h 264"/>
              <a:gd name="T72" fmla="*/ 142 w 331"/>
              <a:gd name="T73" fmla="*/ 208 h 264"/>
              <a:gd name="T74" fmla="*/ 148 w 331"/>
              <a:gd name="T75" fmla="*/ 186 h 264"/>
              <a:gd name="T76" fmla="*/ 147 w 331"/>
              <a:gd name="T77" fmla="*/ 171 h 264"/>
              <a:gd name="T78" fmla="*/ 144 w 331"/>
              <a:gd name="T79" fmla="*/ 151 h 264"/>
              <a:gd name="T80" fmla="*/ 122 w 331"/>
              <a:gd name="T81" fmla="*/ 142 h 264"/>
              <a:gd name="T82" fmla="*/ 108 w 331"/>
              <a:gd name="T83" fmla="*/ 143 h 264"/>
              <a:gd name="T84" fmla="*/ 84 w 331"/>
              <a:gd name="T85" fmla="*/ 157 h 264"/>
              <a:gd name="T86" fmla="*/ 86 w 331"/>
              <a:gd name="T87" fmla="*/ 181 h 264"/>
              <a:gd name="T88" fmla="*/ 97 w 331"/>
              <a:gd name="T89" fmla="*/ 213 h 264"/>
              <a:gd name="T90" fmla="*/ 125 w 331"/>
              <a:gd name="T91" fmla="*/ 75 h 264"/>
              <a:gd name="T92" fmla="*/ 137 w 331"/>
              <a:gd name="T93" fmla="*/ 86 h 264"/>
              <a:gd name="T94" fmla="*/ 89 w 331"/>
              <a:gd name="T95" fmla="*/ 81 h 264"/>
              <a:gd name="T96" fmla="*/ 71 w 331"/>
              <a:gd name="T97" fmla="*/ 78 h 264"/>
              <a:gd name="T98" fmla="*/ 90 w 331"/>
              <a:gd name="T99" fmla="*/ 86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31" h="264">
                <a:moveTo>
                  <a:pt x="230" y="244"/>
                </a:moveTo>
                <a:cubicBezTo>
                  <a:pt x="230" y="243"/>
                  <a:pt x="229" y="243"/>
                  <a:pt x="227" y="243"/>
                </a:cubicBezTo>
                <a:cubicBezTo>
                  <a:pt x="224" y="243"/>
                  <a:pt x="220" y="242"/>
                  <a:pt x="217" y="242"/>
                </a:cubicBezTo>
                <a:cubicBezTo>
                  <a:pt x="221" y="238"/>
                  <a:pt x="226" y="233"/>
                  <a:pt x="230" y="229"/>
                </a:cubicBezTo>
                <a:cubicBezTo>
                  <a:pt x="235" y="224"/>
                  <a:pt x="239" y="219"/>
                  <a:pt x="243" y="215"/>
                </a:cubicBezTo>
                <a:cubicBezTo>
                  <a:pt x="245" y="213"/>
                  <a:pt x="246" y="211"/>
                  <a:pt x="247" y="210"/>
                </a:cubicBezTo>
                <a:cubicBezTo>
                  <a:pt x="247" y="210"/>
                  <a:pt x="248" y="210"/>
                  <a:pt x="248" y="210"/>
                </a:cubicBezTo>
                <a:cubicBezTo>
                  <a:pt x="248" y="210"/>
                  <a:pt x="248" y="210"/>
                  <a:pt x="248" y="210"/>
                </a:cubicBezTo>
                <a:cubicBezTo>
                  <a:pt x="248" y="210"/>
                  <a:pt x="248" y="210"/>
                  <a:pt x="247" y="210"/>
                </a:cubicBezTo>
                <a:cubicBezTo>
                  <a:pt x="246" y="210"/>
                  <a:pt x="245" y="210"/>
                  <a:pt x="244" y="211"/>
                </a:cubicBezTo>
                <a:cubicBezTo>
                  <a:pt x="239" y="214"/>
                  <a:pt x="234" y="216"/>
                  <a:pt x="229" y="219"/>
                </a:cubicBezTo>
                <a:cubicBezTo>
                  <a:pt x="224" y="222"/>
                  <a:pt x="220" y="224"/>
                  <a:pt x="216" y="226"/>
                </a:cubicBezTo>
                <a:cubicBezTo>
                  <a:pt x="215" y="227"/>
                  <a:pt x="214" y="228"/>
                  <a:pt x="214" y="228"/>
                </a:cubicBezTo>
                <a:cubicBezTo>
                  <a:pt x="213" y="229"/>
                  <a:pt x="211" y="229"/>
                  <a:pt x="210" y="229"/>
                </a:cubicBezTo>
                <a:cubicBezTo>
                  <a:pt x="200" y="235"/>
                  <a:pt x="190" y="241"/>
                  <a:pt x="180" y="246"/>
                </a:cubicBezTo>
                <a:cubicBezTo>
                  <a:pt x="171" y="251"/>
                  <a:pt x="163" y="255"/>
                  <a:pt x="154" y="260"/>
                </a:cubicBezTo>
                <a:cubicBezTo>
                  <a:pt x="153" y="261"/>
                  <a:pt x="151" y="262"/>
                  <a:pt x="150" y="262"/>
                </a:cubicBezTo>
                <a:cubicBezTo>
                  <a:pt x="144" y="262"/>
                  <a:pt x="139" y="262"/>
                  <a:pt x="133" y="263"/>
                </a:cubicBezTo>
                <a:cubicBezTo>
                  <a:pt x="130" y="263"/>
                  <a:pt x="126" y="263"/>
                  <a:pt x="122" y="264"/>
                </a:cubicBezTo>
                <a:cubicBezTo>
                  <a:pt x="121" y="264"/>
                  <a:pt x="120" y="264"/>
                  <a:pt x="119" y="264"/>
                </a:cubicBezTo>
                <a:cubicBezTo>
                  <a:pt x="119" y="263"/>
                  <a:pt x="119" y="263"/>
                  <a:pt x="118" y="262"/>
                </a:cubicBezTo>
                <a:cubicBezTo>
                  <a:pt x="103" y="244"/>
                  <a:pt x="88" y="226"/>
                  <a:pt x="72" y="207"/>
                </a:cubicBezTo>
                <a:cubicBezTo>
                  <a:pt x="69" y="203"/>
                  <a:pt x="66" y="199"/>
                  <a:pt x="62" y="195"/>
                </a:cubicBezTo>
                <a:cubicBezTo>
                  <a:pt x="64" y="195"/>
                  <a:pt x="66" y="195"/>
                  <a:pt x="68" y="195"/>
                </a:cubicBezTo>
                <a:cubicBezTo>
                  <a:pt x="70" y="196"/>
                  <a:pt x="72" y="197"/>
                  <a:pt x="74" y="195"/>
                </a:cubicBezTo>
                <a:cubicBezTo>
                  <a:pt x="73" y="188"/>
                  <a:pt x="73" y="180"/>
                  <a:pt x="72" y="172"/>
                </a:cubicBezTo>
                <a:cubicBezTo>
                  <a:pt x="72" y="171"/>
                  <a:pt x="72" y="170"/>
                  <a:pt x="72" y="169"/>
                </a:cubicBezTo>
                <a:cubicBezTo>
                  <a:pt x="72" y="163"/>
                  <a:pt x="71" y="156"/>
                  <a:pt x="70" y="150"/>
                </a:cubicBezTo>
                <a:cubicBezTo>
                  <a:pt x="70" y="144"/>
                  <a:pt x="70" y="137"/>
                  <a:pt x="69" y="131"/>
                </a:cubicBezTo>
                <a:cubicBezTo>
                  <a:pt x="69" y="130"/>
                  <a:pt x="68" y="130"/>
                  <a:pt x="68" y="128"/>
                </a:cubicBezTo>
                <a:cubicBezTo>
                  <a:pt x="67" y="129"/>
                  <a:pt x="66" y="129"/>
                  <a:pt x="65" y="129"/>
                </a:cubicBezTo>
                <a:cubicBezTo>
                  <a:pt x="57" y="133"/>
                  <a:pt x="48" y="136"/>
                  <a:pt x="40" y="140"/>
                </a:cubicBezTo>
                <a:cubicBezTo>
                  <a:pt x="34" y="142"/>
                  <a:pt x="28" y="145"/>
                  <a:pt x="22" y="147"/>
                </a:cubicBezTo>
                <a:cubicBezTo>
                  <a:pt x="16" y="140"/>
                  <a:pt x="11" y="134"/>
                  <a:pt x="6" y="127"/>
                </a:cubicBezTo>
                <a:cubicBezTo>
                  <a:pt x="4" y="125"/>
                  <a:pt x="3" y="124"/>
                  <a:pt x="1" y="122"/>
                </a:cubicBezTo>
                <a:cubicBezTo>
                  <a:pt x="1" y="121"/>
                  <a:pt x="0" y="121"/>
                  <a:pt x="0" y="120"/>
                </a:cubicBezTo>
                <a:cubicBezTo>
                  <a:pt x="14" y="117"/>
                  <a:pt x="27" y="115"/>
                  <a:pt x="41" y="112"/>
                </a:cubicBezTo>
                <a:cubicBezTo>
                  <a:pt x="41" y="110"/>
                  <a:pt x="41" y="109"/>
                  <a:pt x="41" y="108"/>
                </a:cubicBezTo>
                <a:cubicBezTo>
                  <a:pt x="39" y="96"/>
                  <a:pt x="36" y="84"/>
                  <a:pt x="34" y="72"/>
                </a:cubicBezTo>
                <a:cubicBezTo>
                  <a:pt x="32" y="62"/>
                  <a:pt x="31" y="52"/>
                  <a:pt x="29" y="42"/>
                </a:cubicBezTo>
                <a:cubicBezTo>
                  <a:pt x="29" y="41"/>
                  <a:pt x="28" y="39"/>
                  <a:pt x="28" y="38"/>
                </a:cubicBezTo>
                <a:cubicBezTo>
                  <a:pt x="29" y="38"/>
                  <a:pt x="31" y="38"/>
                  <a:pt x="32" y="39"/>
                </a:cubicBezTo>
                <a:cubicBezTo>
                  <a:pt x="36" y="40"/>
                  <a:pt x="41" y="42"/>
                  <a:pt x="46" y="43"/>
                </a:cubicBezTo>
                <a:cubicBezTo>
                  <a:pt x="52" y="45"/>
                  <a:pt x="59" y="47"/>
                  <a:pt x="66" y="47"/>
                </a:cubicBezTo>
                <a:cubicBezTo>
                  <a:pt x="67" y="47"/>
                  <a:pt x="68" y="47"/>
                  <a:pt x="68" y="47"/>
                </a:cubicBezTo>
                <a:cubicBezTo>
                  <a:pt x="73" y="49"/>
                  <a:pt x="79" y="48"/>
                  <a:pt x="84" y="48"/>
                </a:cubicBezTo>
                <a:cubicBezTo>
                  <a:pt x="88" y="46"/>
                  <a:pt x="93" y="48"/>
                  <a:pt x="97" y="46"/>
                </a:cubicBezTo>
                <a:cubicBezTo>
                  <a:pt x="105" y="45"/>
                  <a:pt x="112" y="43"/>
                  <a:pt x="119" y="40"/>
                </a:cubicBezTo>
                <a:cubicBezTo>
                  <a:pt x="121" y="39"/>
                  <a:pt x="121" y="38"/>
                  <a:pt x="121" y="37"/>
                </a:cubicBezTo>
                <a:cubicBezTo>
                  <a:pt x="119" y="33"/>
                  <a:pt x="118" y="29"/>
                  <a:pt x="116" y="26"/>
                </a:cubicBezTo>
                <a:cubicBezTo>
                  <a:pt x="117" y="26"/>
                  <a:pt x="117" y="25"/>
                  <a:pt x="118" y="25"/>
                </a:cubicBezTo>
                <a:cubicBezTo>
                  <a:pt x="119" y="25"/>
                  <a:pt x="119" y="24"/>
                  <a:pt x="119" y="23"/>
                </a:cubicBezTo>
                <a:cubicBezTo>
                  <a:pt x="121" y="23"/>
                  <a:pt x="122" y="23"/>
                  <a:pt x="124" y="24"/>
                </a:cubicBezTo>
                <a:cubicBezTo>
                  <a:pt x="133" y="26"/>
                  <a:pt x="142" y="28"/>
                  <a:pt x="152" y="28"/>
                </a:cubicBezTo>
                <a:cubicBezTo>
                  <a:pt x="155" y="28"/>
                  <a:pt x="159" y="28"/>
                  <a:pt x="163" y="28"/>
                </a:cubicBezTo>
                <a:cubicBezTo>
                  <a:pt x="168" y="28"/>
                  <a:pt x="173" y="27"/>
                  <a:pt x="178" y="26"/>
                </a:cubicBezTo>
                <a:cubicBezTo>
                  <a:pt x="182" y="25"/>
                  <a:pt x="185" y="25"/>
                  <a:pt x="188" y="24"/>
                </a:cubicBezTo>
                <a:cubicBezTo>
                  <a:pt x="192" y="23"/>
                  <a:pt x="196" y="21"/>
                  <a:pt x="199" y="19"/>
                </a:cubicBezTo>
                <a:cubicBezTo>
                  <a:pt x="200" y="17"/>
                  <a:pt x="199" y="16"/>
                  <a:pt x="198" y="14"/>
                </a:cubicBezTo>
                <a:cubicBezTo>
                  <a:pt x="197" y="12"/>
                  <a:pt x="196" y="9"/>
                  <a:pt x="195" y="6"/>
                </a:cubicBezTo>
                <a:cubicBezTo>
                  <a:pt x="198" y="4"/>
                  <a:pt x="198" y="4"/>
                  <a:pt x="197" y="2"/>
                </a:cubicBezTo>
                <a:cubicBezTo>
                  <a:pt x="197" y="2"/>
                  <a:pt x="197" y="1"/>
                  <a:pt x="196" y="0"/>
                </a:cubicBezTo>
                <a:cubicBezTo>
                  <a:pt x="200" y="0"/>
                  <a:pt x="203" y="0"/>
                  <a:pt x="207" y="1"/>
                </a:cubicBezTo>
                <a:cubicBezTo>
                  <a:pt x="209" y="1"/>
                  <a:pt x="211" y="1"/>
                  <a:pt x="214" y="1"/>
                </a:cubicBezTo>
                <a:cubicBezTo>
                  <a:pt x="216" y="1"/>
                  <a:pt x="219" y="1"/>
                  <a:pt x="222" y="1"/>
                </a:cubicBezTo>
                <a:cubicBezTo>
                  <a:pt x="222" y="2"/>
                  <a:pt x="222" y="3"/>
                  <a:pt x="222" y="4"/>
                </a:cubicBezTo>
                <a:cubicBezTo>
                  <a:pt x="222" y="6"/>
                  <a:pt x="222" y="8"/>
                  <a:pt x="223" y="9"/>
                </a:cubicBezTo>
                <a:cubicBezTo>
                  <a:pt x="223" y="10"/>
                  <a:pt x="223" y="10"/>
                  <a:pt x="223" y="10"/>
                </a:cubicBezTo>
                <a:cubicBezTo>
                  <a:pt x="222" y="16"/>
                  <a:pt x="224" y="21"/>
                  <a:pt x="225" y="26"/>
                </a:cubicBezTo>
                <a:cubicBezTo>
                  <a:pt x="228" y="41"/>
                  <a:pt x="231" y="56"/>
                  <a:pt x="235" y="71"/>
                </a:cubicBezTo>
                <a:cubicBezTo>
                  <a:pt x="239" y="83"/>
                  <a:pt x="242" y="94"/>
                  <a:pt x="247" y="104"/>
                </a:cubicBezTo>
                <a:cubicBezTo>
                  <a:pt x="249" y="108"/>
                  <a:pt x="251" y="112"/>
                  <a:pt x="253" y="116"/>
                </a:cubicBezTo>
                <a:cubicBezTo>
                  <a:pt x="255" y="118"/>
                  <a:pt x="257" y="121"/>
                  <a:pt x="259" y="123"/>
                </a:cubicBezTo>
                <a:cubicBezTo>
                  <a:pt x="260" y="124"/>
                  <a:pt x="262" y="125"/>
                  <a:pt x="264" y="125"/>
                </a:cubicBezTo>
                <a:cubicBezTo>
                  <a:pt x="265" y="120"/>
                  <a:pt x="266" y="116"/>
                  <a:pt x="267" y="111"/>
                </a:cubicBezTo>
                <a:cubicBezTo>
                  <a:pt x="267" y="107"/>
                  <a:pt x="268" y="103"/>
                  <a:pt x="268" y="99"/>
                </a:cubicBezTo>
                <a:cubicBezTo>
                  <a:pt x="268" y="96"/>
                  <a:pt x="269" y="93"/>
                  <a:pt x="269" y="91"/>
                </a:cubicBezTo>
                <a:cubicBezTo>
                  <a:pt x="269" y="89"/>
                  <a:pt x="269" y="88"/>
                  <a:pt x="270" y="87"/>
                </a:cubicBezTo>
                <a:cubicBezTo>
                  <a:pt x="270" y="81"/>
                  <a:pt x="271" y="75"/>
                  <a:pt x="272" y="69"/>
                </a:cubicBezTo>
                <a:cubicBezTo>
                  <a:pt x="272" y="67"/>
                  <a:pt x="272" y="65"/>
                  <a:pt x="273" y="64"/>
                </a:cubicBezTo>
                <a:cubicBezTo>
                  <a:pt x="273" y="63"/>
                  <a:pt x="273" y="62"/>
                  <a:pt x="273" y="61"/>
                </a:cubicBezTo>
                <a:cubicBezTo>
                  <a:pt x="273" y="59"/>
                  <a:pt x="273" y="57"/>
                  <a:pt x="274" y="55"/>
                </a:cubicBezTo>
                <a:cubicBezTo>
                  <a:pt x="274" y="54"/>
                  <a:pt x="274" y="52"/>
                  <a:pt x="274" y="50"/>
                </a:cubicBezTo>
                <a:cubicBezTo>
                  <a:pt x="274" y="48"/>
                  <a:pt x="275" y="47"/>
                  <a:pt x="277" y="47"/>
                </a:cubicBezTo>
                <a:cubicBezTo>
                  <a:pt x="287" y="45"/>
                  <a:pt x="297" y="44"/>
                  <a:pt x="307" y="48"/>
                </a:cubicBezTo>
                <a:cubicBezTo>
                  <a:pt x="313" y="51"/>
                  <a:pt x="318" y="55"/>
                  <a:pt x="322" y="61"/>
                </a:cubicBezTo>
                <a:cubicBezTo>
                  <a:pt x="326" y="67"/>
                  <a:pt x="328" y="74"/>
                  <a:pt x="329" y="82"/>
                </a:cubicBezTo>
                <a:cubicBezTo>
                  <a:pt x="331" y="97"/>
                  <a:pt x="329" y="111"/>
                  <a:pt x="324" y="125"/>
                </a:cubicBezTo>
                <a:cubicBezTo>
                  <a:pt x="322" y="133"/>
                  <a:pt x="318" y="140"/>
                  <a:pt x="312" y="146"/>
                </a:cubicBezTo>
                <a:cubicBezTo>
                  <a:pt x="312" y="146"/>
                  <a:pt x="311" y="147"/>
                  <a:pt x="311" y="147"/>
                </a:cubicBezTo>
                <a:cubicBezTo>
                  <a:pt x="311" y="147"/>
                  <a:pt x="311" y="148"/>
                  <a:pt x="310" y="148"/>
                </a:cubicBezTo>
                <a:cubicBezTo>
                  <a:pt x="310" y="148"/>
                  <a:pt x="310" y="148"/>
                  <a:pt x="310" y="148"/>
                </a:cubicBezTo>
                <a:cubicBezTo>
                  <a:pt x="310" y="148"/>
                  <a:pt x="309" y="149"/>
                  <a:pt x="308" y="149"/>
                </a:cubicBezTo>
                <a:cubicBezTo>
                  <a:pt x="303" y="153"/>
                  <a:pt x="298" y="155"/>
                  <a:pt x="292" y="157"/>
                </a:cubicBezTo>
                <a:cubicBezTo>
                  <a:pt x="287" y="158"/>
                  <a:pt x="281" y="158"/>
                  <a:pt x="275" y="158"/>
                </a:cubicBezTo>
                <a:cubicBezTo>
                  <a:pt x="273" y="157"/>
                  <a:pt x="272" y="157"/>
                  <a:pt x="270" y="157"/>
                </a:cubicBezTo>
                <a:cubicBezTo>
                  <a:pt x="268" y="157"/>
                  <a:pt x="266" y="157"/>
                  <a:pt x="264" y="156"/>
                </a:cubicBezTo>
                <a:cubicBezTo>
                  <a:pt x="264" y="157"/>
                  <a:pt x="264" y="158"/>
                  <a:pt x="264" y="158"/>
                </a:cubicBezTo>
                <a:cubicBezTo>
                  <a:pt x="265" y="161"/>
                  <a:pt x="266" y="165"/>
                  <a:pt x="266" y="168"/>
                </a:cubicBezTo>
                <a:cubicBezTo>
                  <a:pt x="267" y="170"/>
                  <a:pt x="268" y="170"/>
                  <a:pt x="269" y="171"/>
                </a:cubicBezTo>
                <a:cubicBezTo>
                  <a:pt x="269" y="172"/>
                  <a:pt x="269" y="173"/>
                  <a:pt x="269" y="175"/>
                </a:cubicBezTo>
                <a:cubicBezTo>
                  <a:pt x="269" y="186"/>
                  <a:pt x="269" y="198"/>
                  <a:pt x="269" y="210"/>
                </a:cubicBezTo>
                <a:cubicBezTo>
                  <a:pt x="269" y="212"/>
                  <a:pt x="269" y="213"/>
                  <a:pt x="269" y="215"/>
                </a:cubicBezTo>
                <a:cubicBezTo>
                  <a:pt x="269" y="220"/>
                  <a:pt x="269" y="224"/>
                  <a:pt x="269" y="229"/>
                </a:cubicBezTo>
                <a:cubicBezTo>
                  <a:pt x="262" y="233"/>
                  <a:pt x="255" y="236"/>
                  <a:pt x="247" y="238"/>
                </a:cubicBezTo>
                <a:cubicBezTo>
                  <a:pt x="242" y="239"/>
                  <a:pt x="238" y="240"/>
                  <a:pt x="233" y="242"/>
                </a:cubicBezTo>
                <a:cubicBezTo>
                  <a:pt x="232" y="242"/>
                  <a:pt x="232" y="243"/>
                  <a:pt x="231" y="244"/>
                </a:cubicBezTo>
                <a:cubicBezTo>
                  <a:pt x="231" y="244"/>
                  <a:pt x="231" y="244"/>
                  <a:pt x="230" y="244"/>
                </a:cubicBezTo>
                <a:close/>
                <a:moveTo>
                  <a:pt x="118" y="220"/>
                </a:moveTo>
                <a:cubicBezTo>
                  <a:pt x="120" y="220"/>
                  <a:pt x="122" y="221"/>
                  <a:pt x="124" y="220"/>
                </a:cubicBezTo>
                <a:cubicBezTo>
                  <a:pt x="131" y="218"/>
                  <a:pt x="138" y="215"/>
                  <a:pt x="142" y="208"/>
                </a:cubicBezTo>
                <a:cubicBezTo>
                  <a:pt x="144" y="206"/>
                  <a:pt x="145" y="203"/>
                  <a:pt x="146" y="201"/>
                </a:cubicBezTo>
                <a:cubicBezTo>
                  <a:pt x="147" y="199"/>
                  <a:pt x="147" y="197"/>
                  <a:pt x="148" y="195"/>
                </a:cubicBezTo>
                <a:cubicBezTo>
                  <a:pt x="148" y="192"/>
                  <a:pt x="149" y="189"/>
                  <a:pt x="148" y="186"/>
                </a:cubicBezTo>
                <a:cubicBezTo>
                  <a:pt x="147" y="184"/>
                  <a:pt x="148" y="183"/>
                  <a:pt x="148" y="181"/>
                </a:cubicBezTo>
                <a:cubicBezTo>
                  <a:pt x="148" y="180"/>
                  <a:pt x="148" y="179"/>
                  <a:pt x="147" y="178"/>
                </a:cubicBezTo>
                <a:cubicBezTo>
                  <a:pt x="146" y="176"/>
                  <a:pt x="147" y="174"/>
                  <a:pt x="147" y="171"/>
                </a:cubicBezTo>
                <a:cubicBezTo>
                  <a:pt x="147" y="170"/>
                  <a:pt x="147" y="169"/>
                  <a:pt x="146" y="168"/>
                </a:cubicBezTo>
                <a:cubicBezTo>
                  <a:pt x="146" y="166"/>
                  <a:pt x="146" y="164"/>
                  <a:pt x="146" y="162"/>
                </a:cubicBezTo>
                <a:cubicBezTo>
                  <a:pt x="145" y="158"/>
                  <a:pt x="145" y="155"/>
                  <a:pt x="144" y="151"/>
                </a:cubicBezTo>
                <a:cubicBezTo>
                  <a:pt x="144" y="151"/>
                  <a:pt x="144" y="150"/>
                  <a:pt x="143" y="149"/>
                </a:cubicBezTo>
                <a:cubicBezTo>
                  <a:pt x="140" y="145"/>
                  <a:pt x="135" y="144"/>
                  <a:pt x="130" y="143"/>
                </a:cubicBezTo>
                <a:cubicBezTo>
                  <a:pt x="127" y="143"/>
                  <a:pt x="124" y="143"/>
                  <a:pt x="122" y="142"/>
                </a:cubicBezTo>
                <a:cubicBezTo>
                  <a:pt x="121" y="142"/>
                  <a:pt x="119" y="142"/>
                  <a:pt x="118" y="142"/>
                </a:cubicBezTo>
                <a:cubicBezTo>
                  <a:pt x="116" y="143"/>
                  <a:pt x="114" y="143"/>
                  <a:pt x="111" y="143"/>
                </a:cubicBezTo>
                <a:cubicBezTo>
                  <a:pt x="110" y="143"/>
                  <a:pt x="109" y="143"/>
                  <a:pt x="108" y="143"/>
                </a:cubicBezTo>
                <a:cubicBezTo>
                  <a:pt x="103" y="144"/>
                  <a:pt x="99" y="145"/>
                  <a:pt x="94" y="147"/>
                </a:cubicBezTo>
                <a:cubicBezTo>
                  <a:pt x="91" y="148"/>
                  <a:pt x="88" y="150"/>
                  <a:pt x="85" y="153"/>
                </a:cubicBezTo>
                <a:cubicBezTo>
                  <a:pt x="84" y="154"/>
                  <a:pt x="84" y="155"/>
                  <a:pt x="84" y="157"/>
                </a:cubicBezTo>
                <a:cubicBezTo>
                  <a:pt x="83" y="163"/>
                  <a:pt x="85" y="169"/>
                  <a:pt x="85" y="176"/>
                </a:cubicBezTo>
                <a:cubicBezTo>
                  <a:pt x="85" y="176"/>
                  <a:pt x="85" y="176"/>
                  <a:pt x="85" y="176"/>
                </a:cubicBezTo>
                <a:cubicBezTo>
                  <a:pt x="85" y="178"/>
                  <a:pt x="85" y="179"/>
                  <a:pt x="86" y="181"/>
                </a:cubicBezTo>
                <a:cubicBezTo>
                  <a:pt x="86" y="185"/>
                  <a:pt x="86" y="190"/>
                  <a:pt x="87" y="194"/>
                </a:cubicBezTo>
                <a:cubicBezTo>
                  <a:pt x="87" y="195"/>
                  <a:pt x="87" y="195"/>
                  <a:pt x="87" y="196"/>
                </a:cubicBezTo>
                <a:cubicBezTo>
                  <a:pt x="89" y="203"/>
                  <a:pt x="92" y="208"/>
                  <a:pt x="97" y="213"/>
                </a:cubicBezTo>
                <a:cubicBezTo>
                  <a:pt x="100" y="215"/>
                  <a:pt x="103" y="217"/>
                  <a:pt x="106" y="218"/>
                </a:cubicBezTo>
                <a:cubicBezTo>
                  <a:pt x="110" y="220"/>
                  <a:pt x="114" y="220"/>
                  <a:pt x="118" y="220"/>
                </a:cubicBezTo>
                <a:close/>
                <a:moveTo>
                  <a:pt x="125" y="75"/>
                </a:moveTo>
                <a:cubicBezTo>
                  <a:pt x="120" y="74"/>
                  <a:pt x="114" y="79"/>
                  <a:pt x="114" y="86"/>
                </a:cubicBezTo>
                <a:cubicBezTo>
                  <a:pt x="114" y="92"/>
                  <a:pt x="119" y="97"/>
                  <a:pt x="125" y="97"/>
                </a:cubicBezTo>
                <a:cubicBezTo>
                  <a:pt x="131" y="97"/>
                  <a:pt x="136" y="92"/>
                  <a:pt x="137" y="86"/>
                </a:cubicBezTo>
                <a:cubicBezTo>
                  <a:pt x="137" y="79"/>
                  <a:pt x="131" y="74"/>
                  <a:pt x="125" y="75"/>
                </a:cubicBezTo>
                <a:close/>
                <a:moveTo>
                  <a:pt x="90" y="86"/>
                </a:moveTo>
                <a:cubicBezTo>
                  <a:pt x="90" y="84"/>
                  <a:pt x="90" y="82"/>
                  <a:pt x="89" y="81"/>
                </a:cubicBezTo>
                <a:cubicBezTo>
                  <a:pt x="87" y="77"/>
                  <a:pt x="84" y="75"/>
                  <a:pt x="80" y="76"/>
                </a:cubicBezTo>
                <a:cubicBezTo>
                  <a:pt x="79" y="76"/>
                  <a:pt x="78" y="76"/>
                  <a:pt x="78" y="76"/>
                </a:cubicBezTo>
                <a:cubicBezTo>
                  <a:pt x="75" y="75"/>
                  <a:pt x="73" y="77"/>
                  <a:pt x="71" y="78"/>
                </a:cubicBezTo>
                <a:cubicBezTo>
                  <a:pt x="67" y="82"/>
                  <a:pt x="67" y="89"/>
                  <a:pt x="71" y="94"/>
                </a:cubicBezTo>
                <a:cubicBezTo>
                  <a:pt x="75" y="98"/>
                  <a:pt x="82" y="99"/>
                  <a:pt x="87" y="94"/>
                </a:cubicBezTo>
                <a:cubicBezTo>
                  <a:pt x="89" y="92"/>
                  <a:pt x="90" y="89"/>
                  <a:pt x="90" y="86"/>
                </a:cubicBezTo>
                <a:close/>
              </a:path>
            </a:pathLst>
          </a:custGeom>
          <a:solidFill>
            <a:srgbClr val="F8D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Freeform 14"/>
          <p:cNvSpPr>
            <a:spLocks/>
          </p:cNvSpPr>
          <p:nvPr/>
        </p:nvSpPr>
        <p:spPr bwMode="auto">
          <a:xfrm>
            <a:off x="5574393" y="2982460"/>
            <a:ext cx="1465263" cy="735013"/>
          </a:xfrm>
          <a:custGeom>
            <a:avLst/>
            <a:gdLst>
              <a:gd name="T0" fmla="*/ 338 w 390"/>
              <a:gd name="T1" fmla="*/ 49 h 196"/>
              <a:gd name="T2" fmla="*/ 356 w 390"/>
              <a:gd name="T3" fmla="*/ 42 h 196"/>
              <a:gd name="T4" fmla="*/ 381 w 390"/>
              <a:gd name="T5" fmla="*/ 31 h 196"/>
              <a:gd name="T6" fmla="*/ 384 w 390"/>
              <a:gd name="T7" fmla="*/ 30 h 196"/>
              <a:gd name="T8" fmla="*/ 385 w 390"/>
              <a:gd name="T9" fmla="*/ 33 h 196"/>
              <a:gd name="T10" fmla="*/ 386 w 390"/>
              <a:gd name="T11" fmla="*/ 52 h 196"/>
              <a:gd name="T12" fmla="*/ 388 w 390"/>
              <a:gd name="T13" fmla="*/ 71 h 196"/>
              <a:gd name="T14" fmla="*/ 388 w 390"/>
              <a:gd name="T15" fmla="*/ 74 h 196"/>
              <a:gd name="T16" fmla="*/ 390 w 390"/>
              <a:gd name="T17" fmla="*/ 97 h 196"/>
              <a:gd name="T18" fmla="*/ 384 w 390"/>
              <a:gd name="T19" fmla="*/ 97 h 196"/>
              <a:gd name="T20" fmla="*/ 378 w 390"/>
              <a:gd name="T21" fmla="*/ 97 h 196"/>
              <a:gd name="T22" fmla="*/ 375 w 390"/>
              <a:gd name="T23" fmla="*/ 96 h 196"/>
              <a:gd name="T24" fmla="*/ 350 w 390"/>
              <a:gd name="T25" fmla="*/ 91 h 196"/>
              <a:gd name="T26" fmla="*/ 343 w 390"/>
              <a:gd name="T27" fmla="*/ 72 h 196"/>
              <a:gd name="T28" fmla="*/ 336 w 390"/>
              <a:gd name="T29" fmla="*/ 52 h 196"/>
              <a:gd name="T30" fmla="*/ 336 w 390"/>
              <a:gd name="T31" fmla="*/ 61 h 196"/>
              <a:gd name="T32" fmla="*/ 336 w 390"/>
              <a:gd name="T33" fmla="*/ 69 h 196"/>
              <a:gd name="T34" fmla="*/ 337 w 390"/>
              <a:gd name="T35" fmla="*/ 73 h 196"/>
              <a:gd name="T36" fmla="*/ 337 w 390"/>
              <a:gd name="T37" fmla="*/ 82 h 196"/>
              <a:gd name="T38" fmla="*/ 338 w 390"/>
              <a:gd name="T39" fmla="*/ 89 h 196"/>
              <a:gd name="T40" fmla="*/ 329 w 390"/>
              <a:gd name="T41" fmla="*/ 93 h 196"/>
              <a:gd name="T42" fmla="*/ 320 w 390"/>
              <a:gd name="T43" fmla="*/ 96 h 196"/>
              <a:gd name="T44" fmla="*/ 315 w 390"/>
              <a:gd name="T45" fmla="*/ 97 h 196"/>
              <a:gd name="T46" fmla="*/ 258 w 390"/>
              <a:gd name="T47" fmla="*/ 116 h 196"/>
              <a:gd name="T48" fmla="*/ 252 w 390"/>
              <a:gd name="T49" fmla="*/ 118 h 196"/>
              <a:gd name="T50" fmla="*/ 244 w 390"/>
              <a:gd name="T51" fmla="*/ 121 h 196"/>
              <a:gd name="T52" fmla="*/ 229 w 390"/>
              <a:gd name="T53" fmla="*/ 126 h 196"/>
              <a:gd name="T54" fmla="*/ 86 w 390"/>
              <a:gd name="T55" fmla="*/ 173 h 196"/>
              <a:gd name="T56" fmla="*/ 21 w 390"/>
              <a:gd name="T57" fmla="*/ 194 h 196"/>
              <a:gd name="T58" fmla="*/ 16 w 390"/>
              <a:gd name="T59" fmla="*/ 196 h 196"/>
              <a:gd name="T60" fmla="*/ 15 w 390"/>
              <a:gd name="T61" fmla="*/ 193 h 196"/>
              <a:gd name="T62" fmla="*/ 12 w 390"/>
              <a:gd name="T63" fmla="*/ 161 h 196"/>
              <a:gd name="T64" fmla="*/ 11 w 390"/>
              <a:gd name="T65" fmla="*/ 142 h 196"/>
              <a:gd name="T66" fmla="*/ 9 w 390"/>
              <a:gd name="T67" fmla="*/ 124 h 196"/>
              <a:gd name="T68" fmla="*/ 8 w 390"/>
              <a:gd name="T69" fmla="*/ 110 h 196"/>
              <a:gd name="T70" fmla="*/ 7 w 390"/>
              <a:gd name="T71" fmla="*/ 90 h 196"/>
              <a:gd name="T72" fmla="*/ 5 w 390"/>
              <a:gd name="T73" fmla="*/ 72 h 196"/>
              <a:gd name="T74" fmla="*/ 4 w 390"/>
              <a:gd name="T75" fmla="*/ 58 h 196"/>
              <a:gd name="T76" fmla="*/ 3 w 390"/>
              <a:gd name="T77" fmla="*/ 39 h 196"/>
              <a:gd name="T78" fmla="*/ 1 w 390"/>
              <a:gd name="T79" fmla="*/ 21 h 196"/>
              <a:gd name="T80" fmla="*/ 0 w 390"/>
              <a:gd name="T81" fmla="*/ 3 h 196"/>
              <a:gd name="T82" fmla="*/ 0 w 390"/>
              <a:gd name="T83" fmla="*/ 0 h 196"/>
              <a:gd name="T84" fmla="*/ 14 w 390"/>
              <a:gd name="T85" fmla="*/ 2 h 196"/>
              <a:gd name="T86" fmla="*/ 39 w 390"/>
              <a:gd name="T87" fmla="*/ 6 h 196"/>
              <a:gd name="T88" fmla="*/ 62 w 390"/>
              <a:gd name="T89" fmla="*/ 10 h 196"/>
              <a:gd name="T90" fmla="*/ 87 w 390"/>
              <a:gd name="T91" fmla="*/ 13 h 196"/>
              <a:gd name="T92" fmla="*/ 118 w 390"/>
              <a:gd name="T93" fmla="*/ 18 h 196"/>
              <a:gd name="T94" fmla="*/ 142 w 390"/>
              <a:gd name="T95" fmla="*/ 21 h 196"/>
              <a:gd name="T96" fmla="*/ 165 w 390"/>
              <a:gd name="T97" fmla="*/ 25 h 196"/>
              <a:gd name="T98" fmla="*/ 189 w 390"/>
              <a:gd name="T99" fmla="*/ 29 h 196"/>
              <a:gd name="T100" fmla="*/ 213 w 390"/>
              <a:gd name="T101" fmla="*/ 32 h 196"/>
              <a:gd name="T102" fmla="*/ 237 w 390"/>
              <a:gd name="T103" fmla="*/ 36 h 196"/>
              <a:gd name="T104" fmla="*/ 261 w 390"/>
              <a:gd name="T105" fmla="*/ 39 h 196"/>
              <a:gd name="T106" fmla="*/ 284 w 390"/>
              <a:gd name="T107" fmla="*/ 43 h 196"/>
              <a:gd name="T108" fmla="*/ 309 w 390"/>
              <a:gd name="T109" fmla="*/ 46 h 196"/>
              <a:gd name="T110" fmla="*/ 331 w 390"/>
              <a:gd name="T111" fmla="*/ 50 h 196"/>
              <a:gd name="T112" fmla="*/ 338 w 390"/>
              <a:gd name="T113" fmla="*/ 49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90" h="196">
                <a:moveTo>
                  <a:pt x="338" y="49"/>
                </a:moveTo>
                <a:cubicBezTo>
                  <a:pt x="344" y="47"/>
                  <a:pt x="350" y="44"/>
                  <a:pt x="356" y="42"/>
                </a:cubicBezTo>
                <a:cubicBezTo>
                  <a:pt x="364" y="38"/>
                  <a:pt x="373" y="35"/>
                  <a:pt x="381" y="31"/>
                </a:cubicBezTo>
                <a:cubicBezTo>
                  <a:pt x="382" y="31"/>
                  <a:pt x="383" y="31"/>
                  <a:pt x="384" y="30"/>
                </a:cubicBezTo>
                <a:cubicBezTo>
                  <a:pt x="384" y="32"/>
                  <a:pt x="385" y="32"/>
                  <a:pt x="385" y="33"/>
                </a:cubicBezTo>
                <a:cubicBezTo>
                  <a:pt x="386" y="39"/>
                  <a:pt x="386" y="46"/>
                  <a:pt x="386" y="52"/>
                </a:cubicBezTo>
                <a:cubicBezTo>
                  <a:pt x="387" y="58"/>
                  <a:pt x="388" y="65"/>
                  <a:pt x="388" y="71"/>
                </a:cubicBezTo>
                <a:cubicBezTo>
                  <a:pt x="388" y="72"/>
                  <a:pt x="388" y="73"/>
                  <a:pt x="388" y="74"/>
                </a:cubicBezTo>
                <a:cubicBezTo>
                  <a:pt x="389" y="82"/>
                  <a:pt x="389" y="90"/>
                  <a:pt x="390" y="97"/>
                </a:cubicBezTo>
                <a:cubicBezTo>
                  <a:pt x="388" y="99"/>
                  <a:pt x="386" y="98"/>
                  <a:pt x="384" y="97"/>
                </a:cubicBezTo>
                <a:cubicBezTo>
                  <a:pt x="382" y="97"/>
                  <a:pt x="380" y="97"/>
                  <a:pt x="378" y="97"/>
                </a:cubicBezTo>
                <a:cubicBezTo>
                  <a:pt x="377" y="96"/>
                  <a:pt x="376" y="96"/>
                  <a:pt x="375" y="96"/>
                </a:cubicBezTo>
                <a:cubicBezTo>
                  <a:pt x="366" y="94"/>
                  <a:pt x="358" y="93"/>
                  <a:pt x="350" y="91"/>
                </a:cubicBezTo>
                <a:cubicBezTo>
                  <a:pt x="347" y="85"/>
                  <a:pt x="345" y="78"/>
                  <a:pt x="343" y="72"/>
                </a:cubicBezTo>
                <a:cubicBezTo>
                  <a:pt x="341" y="65"/>
                  <a:pt x="339" y="59"/>
                  <a:pt x="336" y="52"/>
                </a:cubicBezTo>
                <a:cubicBezTo>
                  <a:pt x="336" y="56"/>
                  <a:pt x="335" y="58"/>
                  <a:pt x="336" y="61"/>
                </a:cubicBezTo>
                <a:cubicBezTo>
                  <a:pt x="336" y="64"/>
                  <a:pt x="336" y="67"/>
                  <a:pt x="336" y="69"/>
                </a:cubicBezTo>
                <a:cubicBezTo>
                  <a:pt x="337" y="71"/>
                  <a:pt x="336" y="72"/>
                  <a:pt x="337" y="73"/>
                </a:cubicBezTo>
                <a:cubicBezTo>
                  <a:pt x="338" y="76"/>
                  <a:pt x="338" y="79"/>
                  <a:pt x="337" y="82"/>
                </a:cubicBezTo>
                <a:cubicBezTo>
                  <a:pt x="337" y="84"/>
                  <a:pt x="338" y="87"/>
                  <a:pt x="338" y="89"/>
                </a:cubicBezTo>
                <a:cubicBezTo>
                  <a:pt x="335" y="91"/>
                  <a:pt x="332" y="92"/>
                  <a:pt x="329" y="93"/>
                </a:cubicBezTo>
                <a:cubicBezTo>
                  <a:pt x="326" y="93"/>
                  <a:pt x="323" y="94"/>
                  <a:pt x="320" y="96"/>
                </a:cubicBezTo>
                <a:cubicBezTo>
                  <a:pt x="318" y="96"/>
                  <a:pt x="317" y="97"/>
                  <a:pt x="315" y="97"/>
                </a:cubicBezTo>
                <a:cubicBezTo>
                  <a:pt x="296" y="103"/>
                  <a:pt x="277" y="110"/>
                  <a:pt x="258" y="116"/>
                </a:cubicBezTo>
                <a:cubicBezTo>
                  <a:pt x="256" y="117"/>
                  <a:pt x="254" y="117"/>
                  <a:pt x="252" y="118"/>
                </a:cubicBezTo>
                <a:cubicBezTo>
                  <a:pt x="249" y="119"/>
                  <a:pt x="247" y="120"/>
                  <a:pt x="244" y="121"/>
                </a:cubicBezTo>
                <a:cubicBezTo>
                  <a:pt x="239" y="122"/>
                  <a:pt x="234" y="124"/>
                  <a:pt x="229" y="126"/>
                </a:cubicBezTo>
                <a:cubicBezTo>
                  <a:pt x="181" y="141"/>
                  <a:pt x="134" y="157"/>
                  <a:pt x="86" y="173"/>
                </a:cubicBezTo>
                <a:cubicBezTo>
                  <a:pt x="65" y="180"/>
                  <a:pt x="43" y="187"/>
                  <a:pt x="21" y="194"/>
                </a:cubicBezTo>
                <a:cubicBezTo>
                  <a:pt x="19" y="195"/>
                  <a:pt x="18" y="195"/>
                  <a:pt x="16" y="196"/>
                </a:cubicBezTo>
                <a:cubicBezTo>
                  <a:pt x="15" y="195"/>
                  <a:pt x="15" y="194"/>
                  <a:pt x="15" y="193"/>
                </a:cubicBezTo>
                <a:cubicBezTo>
                  <a:pt x="14" y="182"/>
                  <a:pt x="13" y="171"/>
                  <a:pt x="12" y="161"/>
                </a:cubicBezTo>
                <a:cubicBezTo>
                  <a:pt x="12" y="155"/>
                  <a:pt x="11" y="149"/>
                  <a:pt x="11" y="142"/>
                </a:cubicBezTo>
                <a:cubicBezTo>
                  <a:pt x="10" y="136"/>
                  <a:pt x="10" y="130"/>
                  <a:pt x="9" y="124"/>
                </a:cubicBezTo>
                <a:cubicBezTo>
                  <a:pt x="9" y="119"/>
                  <a:pt x="8" y="114"/>
                  <a:pt x="8" y="110"/>
                </a:cubicBezTo>
                <a:cubicBezTo>
                  <a:pt x="8" y="103"/>
                  <a:pt x="7" y="97"/>
                  <a:pt x="7" y="90"/>
                </a:cubicBezTo>
                <a:cubicBezTo>
                  <a:pt x="6" y="84"/>
                  <a:pt x="6" y="78"/>
                  <a:pt x="5" y="72"/>
                </a:cubicBezTo>
                <a:cubicBezTo>
                  <a:pt x="5" y="68"/>
                  <a:pt x="4" y="63"/>
                  <a:pt x="4" y="58"/>
                </a:cubicBezTo>
                <a:cubicBezTo>
                  <a:pt x="4" y="52"/>
                  <a:pt x="3" y="46"/>
                  <a:pt x="3" y="39"/>
                </a:cubicBezTo>
                <a:cubicBezTo>
                  <a:pt x="2" y="33"/>
                  <a:pt x="2" y="27"/>
                  <a:pt x="1" y="21"/>
                </a:cubicBezTo>
                <a:cubicBezTo>
                  <a:pt x="1" y="15"/>
                  <a:pt x="0" y="9"/>
                  <a:pt x="0" y="3"/>
                </a:cubicBezTo>
                <a:cubicBezTo>
                  <a:pt x="0" y="2"/>
                  <a:pt x="0" y="1"/>
                  <a:pt x="0" y="0"/>
                </a:cubicBezTo>
                <a:cubicBezTo>
                  <a:pt x="5" y="1"/>
                  <a:pt x="10" y="2"/>
                  <a:pt x="14" y="2"/>
                </a:cubicBezTo>
                <a:cubicBezTo>
                  <a:pt x="23" y="4"/>
                  <a:pt x="31" y="5"/>
                  <a:pt x="39" y="6"/>
                </a:cubicBezTo>
                <a:cubicBezTo>
                  <a:pt x="47" y="7"/>
                  <a:pt x="54" y="8"/>
                  <a:pt x="62" y="10"/>
                </a:cubicBezTo>
                <a:cubicBezTo>
                  <a:pt x="70" y="11"/>
                  <a:pt x="79" y="12"/>
                  <a:pt x="87" y="13"/>
                </a:cubicBezTo>
                <a:cubicBezTo>
                  <a:pt x="97" y="15"/>
                  <a:pt x="108" y="16"/>
                  <a:pt x="118" y="18"/>
                </a:cubicBezTo>
                <a:cubicBezTo>
                  <a:pt x="126" y="19"/>
                  <a:pt x="134" y="20"/>
                  <a:pt x="142" y="21"/>
                </a:cubicBezTo>
                <a:cubicBezTo>
                  <a:pt x="150" y="23"/>
                  <a:pt x="157" y="24"/>
                  <a:pt x="165" y="25"/>
                </a:cubicBezTo>
                <a:cubicBezTo>
                  <a:pt x="173" y="26"/>
                  <a:pt x="181" y="27"/>
                  <a:pt x="189" y="29"/>
                </a:cubicBezTo>
                <a:cubicBezTo>
                  <a:pt x="197" y="30"/>
                  <a:pt x="205" y="31"/>
                  <a:pt x="213" y="32"/>
                </a:cubicBezTo>
                <a:cubicBezTo>
                  <a:pt x="221" y="33"/>
                  <a:pt x="229" y="34"/>
                  <a:pt x="237" y="36"/>
                </a:cubicBezTo>
                <a:cubicBezTo>
                  <a:pt x="245" y="37"/>
                  <a:pt x="253" y="38"/>
                  <a:pt x="261" y="39"/>
                </a:cubicBezTo>
                <a:cubicBezTo>
                  <a:pt x="269" y="40"/>
                  <a:pt x="277" y="42"/>
                  <a:pt x="284" y="43"/>
                </a:cubicBezTo>
                <a:cubicBezTo>
                  <a:pt x="293" y="44"/>
                  <a:pt x="301" y="45"/>
                  <a:pt x="309" y="46"/>
                </a:cubicBezTo>
                <a:cubicBezTo>
                  <a:pt x="317" y="48"/>
                  <a:pt x="324" y="49"/>
                  <a:pt x="331" y="50"/>
                </a:cubicBezTo>
                <a:cubicBezTo>
                  <a:pt x="334" y="50"/>
                  <a:pt x="336" y="51"/>
                  <a:pt x="338" y="4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7704818" y="1144135"/>
            <a:ext cx="911225" cy="811213"/>
          </a:xfrm>
          <a:custGeom>
            <a:avLst/>
            <a:gdLst>
              <a:gd name="T0" fmla="*/ 243 w 243"/>
              <a:gd name="T1" fmla="*/ 0 h 216"/>
              <a:gd name="T2" fmla="*/ 241 w 243"/>
              <a:gd name="T3" fmla="*/ 3 h 216"/>
              <a:gd name="T4" fmla="*/ 225 w 243"/>
              <a:gd name="T5" fmla="*/ 28 h 216"/>
              <a:gd name="T6" fmla="*/ 102 w 243"/>
              <a:gd name="T7" fmla="*/ 213 h 216"/>
              <a:gd name="T8" fmla="*/ 99 w 243"/>
              <a:gd name="T9" fmla="*/ 216 h 216"/>
              <a:gd name="T10" fmla="*/ 96 w 243"/>
              <a:gd name="T11" fmla="*/ 213 h 216"/>
              <a:gd name="T12" fmla="*/ 2 w 243"/>
              <a:gd name="T13" fmla="*/ 62 h 216"/>
              <a:gd name="T14" fmla="*/ 0 w 243"/>
              <a:gd name="T15" fmla="*/ 58 h 216"/>
              <a:gd name="T16" fmla="*/ 23 w 243"/>
              <a:gd name="T17" fmla="*/ 52 h 216"/>
              <a:gd name="T18" fmla="*/ 111 w 243"/>
              <a:gd name="T19" fmla="*/ 31 h 216"/>
              <a:gd name="T20" fmla="*/ 188 w 243"/>
              <a:gd name="T21" fmla="*/ 13 h 216"/>
              <a:gd name="T22" fmla="*/ 239 w 243"/>
              <a:gd name="T23" fmla="*/ 0 h 216"/>
              <a:gd name="T24" fmla="*/ 243 w 243"/>
              <a:gd name="T25" fmla="*/ 0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3" h="216">
                <a:moveTo>
                  <a:pt x="243" y="0"/>
                </a:moveTo>
                <a:cubicBezTo>
                  <a:pt x="243" y="1"/>
                  <a:pt x="242" y="2"/>
                  <a:pt x="241" y="3"/>
                </a:cubicBezTo>
                <a:cubicBezTo>
                  <a:pt x="236" y="11"/>
                  <a:pt x="230" y="20"/>
                  <a:pt x="225" y="28"/>
                </a:cubicBezTo>
                <a:cubicBezTo>
                  <a:pt x="184" y="89"/>
                  <a:pt x="143" y="151"/>
                  <a:pt x="102" y="213"/>
                </a:cubicBezTo>
                <a:cubicBezTo>
                  <a:pt x="101" y="214"/>
                  <a:pt x="100" y="215"/>
                  <a:pt x="99" y="216"/>
                </a:cubicBezTo>
                <a:cubicBezTo>
                  <a:pt x="98" y="215"/>
                  <a:pt x="97" y="214"/>
                  <a:pt x="96" y="213"/>
                </a:cubicBezTo>
                <a:cubicBezTo>
                  <a:pt x="65" y="163"/>
                  <a:pt x="34" y="112"/>
                  <a:pt x="2" y="62"/>
                </a:cubicBezTo>
                <a:cubicBezTo>
                  <a:pt x="1" y="61"/>
                  <a:pt x="1" y="59"/>
                  <a:pt x="0" y="58"/>
                </a:cubicBezTo>
                <a:cubicBezTo>
                  <a:pt x="8" y="56"/>
                  <a:pt x="16" y="54"/>
                  <a:pt x="23" y="52"/>
                </a:cubicBezTo>
                <a:cubicBezTo>
                  <a:pt x="53" y="45"/>
                  <a:pt x="82" y="38"/>
                  <a:pt x="111" y="31"/>
                </a:cubicBezTo>
                <a:cubicBezTo>
                  <a:pt x="136" y="25"/>
                  <a:pt x="162" y="19"/>
                  <a:pt x="188" y="13"/>
                </a:cubicBezTo>
                <a:cubicBezTo>
                  <a:pt x="205" y="8"/>
                  <a:pt x="222" y="4"/>
                  <a:pt x="239" y="0"/>
                </a:cubicBezTo>
                <a:cubicBezTo>
                  <a:pt x="240" y="0"/>
                  <a:pt x="241" y="0"/>
                  <a:pt x="2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7763556" y="4293931"/>
            <a:ext cx="334056" cy="733031"/>
          </a:xfrm>
          <a:custGeom>
            <a:avLst/>
            <a:gdLst>
              <a:gd name="T0" fmla="*/ 0 w 78"/>
              <a:gd name="T1" fmla="*/ 141 h 177"/>
              <a:gd name="T2" fmla="*/ 2 w 78"/>
              <a:gd name="T3" fmla="*/ 138 h 177"/>
              <a:gd name="T4" fmla="*/ 7 w 78"/>
              <a:gd name="T5" fmla="*/ 127 h 177"/>
              <a:gd name="T6" fmla="*/ 55 w 78"/>
              <a:gd name="T7" fmla="*/ 33 h 177"/>
              <a:gd name="T8" fmla="*/ 69 w 78"/>
              <a:gd name="T9" fmla="*/ 5 h 177"/>
              <a:gd name="T10" fmla="*/ 71 w 78"/>
              <a:gd name="T11" fmla="*/ 0 h 177"/>
              <a:gd name="T12" fmla="*/ 73 w 78"/>
              <a:gd name="T13" fmla="*/ 7 h 177"/>
              <a:gd name="T14" fmla="*/ 76 w 78"/>
              <a:gd name="T15" fmla="*/ 31 h 177"/>
              <a:gd name="T16" fmla="*/ 78 w 78"/>
              <a:gd name="T17" fmla="*/ 40 h 177"/>
              <a:gd name="T18" fmla="*/ 72 w 78"/>
              <a:gd name="T19" fmla="*/ 53 h 177"/>
              <a:gd name="T20" fmla="*/ 31 w 78"/>
              <a:gd name="T21" fmla="*/ 150 h 177"/>
              <a:gd name="T22" fmla="*/ 21 w 78"/>
              <a:gd name="T23" fmla="*/ 174 h 177"/>
              <a:gd name="T24" fmla="*/ 19 w 78"/>
              <a:gd name="T25" fmla="*/ 177 h 177"/>
              <a:gd name="T26" fmla="*/ 5 w 78"/>
              <a:gd name="T27" fmla="*/ 151 h 177"/>
              <a:gd name="T28" fmla="*/ 0 w 78"/>
              <a:gd name="T29" fmla="*/ 141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8" h="177">
                <a:moveTo>
                  <a:pt x="0" y="141"/>
                </a:moveTo>
                <a:cubicBezTo>
                  <a:pt x="0" y="140"/>
                  <a:pt x="1" y="139"/>
                  <a:pt x="2" y="138"/>
                </a:cubicBezTo>
                <a:cubicBezTo>
                  <a:pt x="3" y="134"/>
                  <a:pt x="5" y="131"/>
                  <a:pt x="7" y="127"/>
                </a:cubicBezTo>
                <a:cubicBezTo>
                  <a:pt x="23" y="96"/>
                  <a:pt x="39" y="64"/>
                  <a:pt x="55" y="33"/>
                </a:cubicBezTo>
                <a:cubicBezTo>
                  <a:pt x="60" y="23"/>
                  <a:pt x="64" y="14"/>
                  <a:pt x="69" y="5"/>
                </a:cubicBezTo>
                <a:cubicBezTo>
                  <a:pt x="70" y="3"/>
                  <a:pt x="71" y="2"/>
                  <a:pt x="71" y="0"/>
                </a:cubicBezTo>
                <a:cubicBezTo>
                  <a:pt x="72" y="2"/>
                  <a:pt x="72" y="4"/>
                  <a:pt x="73" y="7"/>
                </a:cubicBezTo>
                <a:cubicBezTo>
                  <a:pt x="74" y="15"/>
                  <a:pt x="75" y="23"/>
                  <a:pt x="76" y="31"/>
                </a:cubicBezTo>
                <a:cubicBezTo>
                  <a:pt x="76" y="34"/>
                  <a:pt x="77" y="37"/>
                  <a:pt x="78" y="40"/>
                </a:cubicBezTo>
                <a:cubicBezTo>
                  <a:pt x="76" y="44"/>
                  <a:pt x="74" y="49"/>
                  <a:pt x="72" y="53"/>
                </a:cubicBezTo>
                <a:cubicBezTo>
                  <a:pt x="59" y="85"/>
                  <a:pt x="45" y="118"/>
                  <a:pt x="31" y="150"/>
                </a:cubicBezTo>
                <a:cubicBezTo>
                  <a:pt x="28" y="158"/>
                  <a:pt x="24" y="166"/>
                  <a:pt x="21" y="174"/>
                </a:cubicBezTo>
                <a:cubicBezTo>
                  <a:pt x="21" y="175"/>
                  <a:pt x="20" y="176"/>
                  <a:pt x="19" y="177"/>
                </a:cubicBezTo>
                <a:cubicBezTo>
                  <a:pt x="15" y="168"/>
                  <a:pt x="10" y="160"/>
                  <a:pt x="5" y="151"/>
                </a:cubicBezTo>
                <a:cubicBezTo>
                  <a:pt x="3" y="148"/>
                  <a:pt x="1" y="144"/>
                  <a:pt x="0" y="141"/>
                </a:cubicBezTo>
                <a:close/>
              </a:path>
            </a:pathLst>
          </a:custGeom>
          <a:solidFill>
            <a:srgbClr val="D9D7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1" name="Freeform 18"/>
          <p:cNvSpPr>
            <a:spLocks/>
          </p:cNvSpPr>
          <p:nvPr/>
        </p:nvSpPr>
        <p:spPr bwMode="auto">
          <a:xfrm>
            <a:off x="7639731" y="1309235"/>
            <a:ext cx="646113" cy="1008063"/>
          </a:xfrm>
          <a:custGeom>
            <a:avLst/>
            <a:gdLst>
              <a:gd name="T0" fmla="*/ 17 w 172"/>
              <a:gd name="T1" fmla="*/ 14 h 268"/>
              <a:gd name="T2" fmla="*/ 19 w 172"/>
              <a:gd name="T3" fmla="*/ 18 h 268"/>
              <a:gd name="T4" fmla="*/ 113 w 172"/>
              <a:gd name="T5" fmla="*/ 169 h 268"/>
              <a:gd name="T6" fmla="*/ 116 w 172"/>
              <a:gd name="T7" fmla="*/ 172 h 268"/>
              <a:gd name="T8" fmla="*/ 128 w 172"/>
              <a:gd name="T9" fmla="*/ 192 h 268"/>
              <a:gd name="T10" fmla="*/ 165 w 172"/>
              <a:gd name="T11" fmla="*/ 251 h 268"/>
              <a:gd name="T12" fmla="*/ 171 w 172"/>
              <a:gd name="T13" fmla="*/ 261 h 268"/>
              <a:gd name="T14" fmla="*/ 172 w 172"/>
              <a:gd name="T15" fmla="*/ 267 h 268"/>
              <a:gd name="T16" fmla="*/ 171 w 172"/>
              <a:gd name="T17" fmla="*/ 268 h 268"/>
              <a:gd name="T18" fmla="*/ 162 w 172"/>
              <a:gd name="T19" fmla="*/ 267 h 268"/>
              <a:gd name="T20" fmla="*/ 160 w 172"/>
              <a:gd name="T21" fmla="*/ 263 h 268"/>
              <a:gd name="T22" fmla="*/ 138 w 172"/>
              <a:gd name="T23" fmla="*/ 227 h 268"/>
              <a:gd name="T24" fmla="*/ 100 w 172"/>
              <a:gd name="T25" fmla="*/ 166 h 268"/>
              <a:gd name="T26" fmla="*/ 72 w 172"/>
              <a:gd name="T27" fmla="*/ 122 h 268"/>
              <a:gd name="T28" fmla="*/ 39 w 172"/>
              <a:gd name="T29" fmla="*/ 69 h 268"/>
              <a:gd name="T30" fmla="*/ 11 w 172"/>
              <a:gd name="T31" fmla="*/ 24 h 268"/>
              <a:gd name="T32" fmla="*/ 6 w 172"/>
              <a:gd name="T33" fmla="*/ 16 h 268"/>
              <a:gd name="T34" fmla="*/ 2 w 172"/>
              <a:gd name="T35" fmla="*/ 16 h 268"/>
              <a:gd name="T36" fmla="*/ 0 w 172"/>
              <a:gd name="T37" fmla="*/ 10 h 268"/>
              <a:gd name="T38" fmla="*/ 13 w 172"/>
              <a:gd name="T39" fmla="*/ 0 h 268"/>
              <a:gd name="T40" fmla="*/ 17 w 172"/>
              <a:gd name="T41" fmla="*/ 7 h 268"/>
              <a:gd name="T42" fmla="*/ 14 w 172"/>
              <a:gd name="T43" fmla="*/ 10 h 268"/>
              <a:gd name="T44" fmla="*/ 17 w 172"/>
              <a:gd name="T45" fmla="*/ 14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2" h="268">
                <a:moveTo>
                  <a:pt x="17" y="14"/>
                </a:moveTo>
                <a:cubicBezTo>
                  <a:pt x="18" y="15"/>
                  <a:pt x="18" y="17"/>
                  <a:pt x="19" y="18"/>
                </a:cubicBezTo>
                <a:cubicBezTo>
                  <a:pt x="51" y="68"/>
                  <a:pt x="82" y="119"/>
                  <a:pt x="113" y="169"/>
                </a:cubicBezTo>
                <a:cubicBezTo>
                  <a:pt x="114" y="170"/>
                  <a:pt x="115" y="171"/>
                  <a:pt x="116" y="172"/>
                </a:cubicBezTo>
                <a:cubicBezTo>
                  <a:pt x="120" y="179"/>
                  <a:pt x="124" y="186"/>
                  <a:pt x="128" y="192"/>
                </a:cubicBezTo>
                <a:cubicBezTo>
                  <a:pt x="141" y="212"/>
                  <a:pt x="153" y="231"/>
                  <a:pt x="165" y="251"/>
                </a:cubicBezTo>
                <a:cubicBezTo>
                  <a:pt x="167" y="254"/>
                  <a:pt x="169" y="258"/>
                  <a:pt x="171" y="261"/>
                </a:cubicBezTo>
                <a:cubicBezTo>
                  <a:pt x="171" y="263"/>
                  <a:pt x="172" y="265"/>
                  <a:pt x="172" y="267"/>
                </a:cubicBezTo>
                <a:cubicBezTo>
                  <a:pt x="171" y="267"/>
                  <a:pt x="171" y="267"/>
                  <a:pt x="171" y="268"/>
                </a:cubicBezTo>
                <a:cubicBezTo>
                  <a:pt x="168" y="268"/>
                  <a:pt x="165" y="267"/>
                  <a:pt x="162" y="267"/>
                </a:cubicBezTo>
                <a:cubicBezTo>
                  <a:pt x="162" y="266"/>
                  <a:pt x="161" y="265"/>
                  <a:pt x="160" y="263"/>
                </a:cubicBezTo>
                <a:cubicBezTo>
                  <a:pt x="153" y="251"/>
                  <a:pt x="145" y="239"/>
                  <a:pt x="138" y="227"/>
                </a:cubicBezTo>
                <a:cubicBezTo>
                  <a:pt x="125" y="207"/>
                  <a:pt x="113" y="187"/>
                  <a:pt x="100" y="166"/>
                </a:cubicBezTo>
                <a:cubicBezTo>
                  <a:pt x="91" y="152"/>
                  <a:pt x="81" y="137"/>
                  <a:pt x="72" y="122"/>
                </a:cubicBezTo>
                <a:cubicBezTo>
                  <a:pt x="61" y="104"/>
                  <a:pt x="50" y="86"/>
                  <a:pt x="39" y="69"/>
                </a:cubicBezTo>
                <a:cubicBezTo>
                  <a:pt x="29" y="54"/>
                  <a:pt x="20" y="39"/>
                  <a:pt x="11" y="24"/>
                </a:cubicBezTo>
                <a:cubicBezTo>
                  <a:pt x="9" y="21"/>
                  <a:pt x="7" y="18"/>
                  <a:pt x="6" y="16"/>
                </a:cubicBezTo>
                <a:cubicBezTo>
                  <a:pt x="4" y="16"/>
                  <a:pt x="3" y="16"/>
                  <a:pt x="2" y="16"/>
                </a:cubicBezTo>
                <a:cubicBezTo>
                  <a:pt x="1" y="14"/>
                  <a:pt x="0" y="12"/>
                  <a:pt x="0" y="10"/>
                </a:cubicBezTo>
                <a:cubicBezTo>
                  <a:pt x="4" y="6"/>
                  <a:pt x="8" y="3"/>
                  <a:pt x="13" y="0"/>
                </a:cubicBezTo>
                <a:cubicBezTo>
                  <a:pt x="15" y="2"/>
                  <a:pt x="15" y="5"/>
                  <a:pt x="17" y="7"/>
                </a:cubicBezTo>
                <a:cubicBezTo>
                  <a:pt x="16" y="8"/>
                  <a:pt x="15" y="9"/>
                  <a:pt x="14" y="10"/>
                </a:cubicBezTo>
                <a:cubicBezTo>
                  <a:pt x="15" y="11"/>
                  <a:pt x="16" y="13"/>
                  <a:pt x="17" y="14"/>
                </a:cubicBezTo>
                <a:close/>
              </a:path>
            </a:pathLst>
          </a:custGeom>
          <a:solidFill>
            <a:srgbClr val="4518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2" name="Freeform 19"/>
          <p:cNvSpPr>
            <a:spLocks noEditPoints="1"/>
          </p:cNvSpPr>
          <p:nvPr/>
        </p:nvSpPr>
        <p:spPr bwMode="auto">
          <a:xfrm>
            <a:off x="6561818" y="3372985"/>
            <a:ext cx="236538" cy="231775"/>
          </a:xfrm>
          <a:custGeom>
            <a:avLst/>
            <a:gdLst>
              <a:gd name="T0" fmla="*/ 63 w 63"/>
              <a:gd name="T1" fmla="*/ 47 h 62"/>
              <a:gd name="T2" fmla="*/ 61 w 63"/>
              <a:gd name="T3" fmla="*/ 49 h 62"/>
              <a:gd name="T4" fmla="*/ 38 w 63"/>
              <a:gd name="T5" fmla="*/ 62 h 62"/>
              <a:gd name="T6" fmla="*/ 31 w 63"/>
              <a:gd name="T7" fmla="*/ 56 h 62"/>
              <a:gd name="T8" fmla="*/ 24 w 63"/>
              <a:gd name="T9" fmla="*/ 53 h 62"/>
              <a:gd name="T10" fmla="*/ 19 w 63"/>
              <a:gd name="T11" fmla="*/ 49 h 62"/>
              <a:gd name="T12" fmla="*/ 23 w 63"/>
              <a:gd name="T13" fmla="*/ 46 h 62"/>
              <a:gd name="T14" fmla="*/ 36 w 63"/>
              <a:gd name="T15" fmla="*/ 32 h 62"/>
              <a:gd name="T16" fmla="*/ 39 w 63"/>
              <a:gd name="T17" fmla="*/ 27 h 62"/>
              <a:gd name="T18" fmla="*/ 39 w 63"/>
              <a:gd name="T19" fmla="*/ 24 h 62"/>
              <a:gd name="T20" fmla="*/ 37 w 63"/>
              <a:gd name="T21" fmla="*/ 26 h 62"/>
              <a:gd name="T22" fmla="*/ 35 w 63"/>
              <a:gd name="T23" fmla="*/ 30 h 62"/>
              <a:gd name="T24" fmla="*/ 20 w 63"/>
              <a:gd name="T25" fmla="*/ 45 h 62"/>
              <a:gd name="T26" fmla="*/ 19 w 63"/>
              <a:gd name="T27" fmla="*/ 48 h 62"/>
              <a:gd name="T28" fmla="*/ 15 w 63"/>
              <a:gd name="T29" fmla="*/ 48 h 62"/>
              <a:gd name="T30" fmla="*/ 5 w 63"/>
              <a:gd name="T31" fmla="*/ 35 h 62"/>
              <a:gd name="T32" fmla="*/ 0 w 63"/>
              <a:gd name="T33" fmla="*/ 27 h 62"/>
              <a:gd name="T34" fmla="*/ 2 w 63"/>
              <a:gd name="T35" fmla="*/ 25 h 62"/>
              <a:gd name="T36" fmla="*/ 37 w 63"/>
              <a:gd name="T37" fmla="*/ 2 h 62"/>
              <a:gd name="T38" fmla="*/ 39 w 63"/>
              <a:gd name="T39" fmla="*/ 0 h 62"/>
              <a:gd name="T40" fmla="*/ 45 w 63"/>
              <a:gd name="T41" fmla="*/ 4 h 62"/>
              <a:gd name="T42" fmla="*/ 51 w 63"/>
              <a:gd name="T43" fmla="*/ 2 h 62"/>
              <a:gd name="T44" fmla="*/ 57 w 63"/>
              <a:gd name="T45" fmla="*/ 8 h 62"/>
              <a:gd name="T46" fmla="*/ 62 w 63"/>
              <a:gd name="T47" fmla="*/ 15 h 62"/>
              <a:gd name="T48" fmla="*/ 61 w 63"/>
              <a:gd name="T49" fmla="*/ 39 h 62"/>
              <a:gd name="T50" fmla="*/ 63 w 63"/>
              <a:gd name="T51" fmla="*/ 47 h 62"/>
              <a:gd name="T52" fmla="*/ 48 w 63"/>
              <a:gd name="T53" fmla="*/ 13 h 62"/>
              <a:gd name="T54" fmla="*/ 40 w 63"/>
              <a:gd name="T55" fmla="*/ 13 h 62"/>
              <a:gd name="T56" fmla="*/ 39 w 63"/>
              <a:gd name="T57" fmla="*/ 22 h 62"/>
              <a:gd name="T58" fmla="*/ 42 w 63"/>
              <a:gd name="T59" fmla="*/ 27 h 62"/>
              <a:gd name="T60" fmla="*/ 48 w 63"/>
              <a:gd name="T61" fmla="*/ 13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63" h="62">
                <a:moveTo>
                  <a:pt x="63" y="47"/>
                </a:moveTo>
                <a:cubicBezTo>
                  <a:pt x="63" y="48"/>
                  <a:pt x="62" y="49"/>
                  <a:pt x="61" y="49"/>
                </a:cubicBezTo>
                <a:cubicBezTo>
                  <a:pt x="53" y="53"/>
                  <a:pt x="46" y="58"/>
                  <a:pt x="38" y="62"/>
                </a:cubicBezTo>
                <a:cubicBezTo>
                  <a:pt x="37" y="59"/>
                  <a:pt x="34" y="57"/>
                  <a:pt x="31" y="56"/>
                </a:cubicBezTo>
                <a:cubicBezTo>
                  <a:pt x="28" y="55"/>
                  <a:pt x="26" y="54"/>
                  <a:pt x="24" y="53"/>
                </a:cubicBezTo>
                <a:cubicBezTo>
                  <a:pt x="21" y="52"/>
                  <a:pt x="20" y="51"/>
                  <a:pt x="19" y="49"/>
                </a:cubicBezTo>
                <a:cubicBezTo>
                  <a:pt x="21" y="48"/>
                  <a:pt x="22" y="47"/>
                  <a:pt x="23" y="46"/>
                </a:cubicBezTo>
                <a:cubicBezTo>
                  <a:pt x="28" y="42"/>
                  <a:pt x="33" y="37"/>
                  <a:pt x="36" y="32"/>
                </a:cubicBezTo>
                <a:cubicBezTo>
                  <a:pt x="37" y="30"/>
                  <a:pt x="38" y="28"/>
                  <a:pt x="39" y="27"/>
                </a:cubicBezTo>
                <a:cubicBezTo>
                  <a:pt x="39" y="26"/>
                  <a:pt x="39" y="26"/>
                  <a:pt x="39" y="24"/>
                </a:cubicBezTo>
                <a:cubicBezTo>
                  <a:pt x="38" y="25"/>
                  <a:pt x="37" y="26"/>
                  <a:pt x="37" y="26"/>
                </a:cubicBezTo>
                <a:cubicBezTo>
                  <a:pt x="36" y="27"/>
                  <a:pt x="36" y="29"/>
                  <a:pt x="35" y="30"/>
                </a:cubicBezTo>
                <a:cubicBezTo>
                  <a:pt x="31" y="35"/>
                  <a:pt x="26" y="41"/>
                  <a:pt x="20" y="45"/>
                </a:cubicBezTo>
                <a:cubicBezTo>
                  <a:pt x="19" y="46"/>
                  <a:pt x="18" y="47"/>
                  <a:pt x="19" y="48"/>
                </a:cubicBezTo>
                <a:cubicBezTo>
                  <a:pt x="17" y="48"/>
                  <a:pt x="16" y="48"/>
                  <a:pt x="15" y="48"/>
                </a:cubicBezTo>
                <a:cubicBezTo>
                  <a:pt x="12" y="43"/>
                  <a:pt x="8" y="39"/>
                  <a:pt x="5" y="35"/>
                </a:cubicBezTo>
                <a:cubicBezTo>
                  <a:pt x="4" y="32"/>
                  <a:pt x="2" y="30"/>
                  <a:pt x="0" y="27"/>
                </a:cubicBezTo>
                <a:cubicBezTo>
                  <a:pt x="1" y="27"/>
                  <a:pt x="2" y="26"/>
                  <a:pt x="2" y="25"/>
                </a:cubicBezTo>
                <a:cubicBezTo>
                  <a:pt x="14" y="17"/>
                  <a:pt x="25" y="10"/>
                  <a:pt x="37" y="2"/>
                </a:cubicBezTo>
                <a:cubicBezTo>
                  <a:pt x="37" y="1"/>
                  <a:pt x="38" y="1"/>
                  <a:pt x="39" y="0"/>
                </a:cubicBezTo>
                <a:cubicBezTo>
                  <a:pt x="41" y="2"/>
                  <a:pt x="43" y="3"/>
                  <a:pt x="45" y="4"/>
                </a:cubicBezTo>
                <a:cubicBezTo>
                  <a:pt x="47" y="3"/>
                  <a:pt x="49" y="3"/>
                  <a:pt x="51" y="2"/>
                </a:cubicBezTo>
                <a:cubicBezTo>
                  <a:pt x="53" y="4"/>
                  <a:pt x="55" y="6"/>
                  <a:pt x="57" y="8"/>
                </a:cubicBezTo>
                <a:cubicBezTo>
                  <a:pt x="59" y="10"/>
                  <a:pt x="60" y="12"/>
                  <a:pt x="62" y="15"/>
                </a:cubicBezTo>
                <a:cubicBezTo>
                  <a:pt x="62" y="23"/>
                  <a:pt x="62" y="31"/>
                  <a:pt x="61" y="39"/>
                </a:cubicBezTo>
                <a:cubicBezTo>
                  <a:pt x="61" y="42"/>
                  <a:pt x="61" y="45"/>
                  <a:pt x="63" y="47"/>
                </a:cubicBezTo>
                <a:close/>
                <a:moveTo>
                  <a:pt x="48" y="13"/>
                </a:moveTo>
                <a:cubicBezTo>
                  <a:pt x="46" y="13"/>
                  <a:pt x="43" y="13"/>
                  <a:pt x="40" y="13"/>
                </a:cubicBezTo>
                <a:cubicBezTo>
                  <a:pt x="42" y="17"/>
                  <a:pt x="39" y="19"/>
                  <a:pt x="39" y="22"/>
                </a:cubicBezTo>
                <a:cubicBezTo>
                  <a:pt x="42" y="24"/>
                  <a:pt x="42" y="24"/>
                  <a:pt x="42" y="27"/>
                </a:cubicBezTo>
                <a:cubicBezTo>
                  <a:pt x="43" y="22"/>
                  <a:pt x="43" y="22"/>
                  <a:pt x="48" y="13"/>
                </a:cubicBezTo>
                <a:close/>
              </a:path>
            </a:pathLst>
          </a:custGeom>
          <a:solidFill>
            <a:srgbClr val="F6CF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" name="Freeform 20"/>
          <p:cNvSpPr>
            <a:spLocks/>
          </p:cNvSpPr>
          <p:nvPr/>
        </p:nvSpPr>
        <p:spPr bwMode="auto">
          <a:xfrm>
            <a:off x="7771493" y="3169785"/>
            <a:ext cx="173038" cy="252413"/>
          </a:xfrm>
          <a:custGeom>
            <a:avLst/>
            <a:gdLst>
              <a:gd name="T0" fmla="*/ 0 w 46"/>
              <a:gd name="T1" fmla="*/ 67 h 67"/>
              <a:gd name="T2" fmla="*/ 0 w 46"/>
              <a:gd name="T3" fmla="*/ 62 h 67"/>
              <a:gd name="T4" fmla="*/ 0 w 46"/>
              <a:gd name="T5" fmla="*/ 27 h 67"/>
              <a:gd name="T6" fmla="*/ 0 w 46"/>
              <a:gd name="T7" fmla="*/ 23 h 67"/>
              <a:gd name="T8" fmla="*/ 1 w 46"/>
              <a:gd name="T9" fmla="*/ 9 h 67"/>
              <a:gd name="T10" fmla="*/ 6 w 46"/>
              <a:gd name="T11" fmla="*/ 10 h 67"/>
              <a:gd name="T12" fmla="*/ 23 w 46"/>
              <a:gd name="T13" fmla="*/ 9 h 67"/>
              <a:gd name="T14" fmla="*/ 39 w 46"/>
              <a:gd name="T15" fmla="*/ 1 h 67"/>
              <a:gd name="T16" fmla="*/ 41 w 46"/>
              <a:gd name="T17" fmla="*/ 0 h 67"/>
              <a:gd name="T18" fmla="*/ 41 w 46"/>
              <a:gd name="T19" fmla="*/ 8 h 67"/>
              <a:gd name="T20" fmla="*/ 39 w 46"/>
              <a:gd name="T21" fmla="*/ 19 h 67"/>
              <a:gd name="T22" fmla="*/ 38 w 46"/>
              <a:gd name="T23" fmla="*/ 33 h 67"/>
              <a:gd name="T24" fmla="*/ 38 w 46"/>
              <a:gd name="T25" fmla="*/ 39 h 67"/>
              <a:gd name="T26" fmla="*/ 45 w 46"/>
              <a:gd name="T27" fmla="*/ 55 h 67"/>
              <a:gd name="T28" fmla="*/ 46 w 46"/>
              <a:gd name="T29" fmla="*/ 57 h 67"/>
              <a:gd name="T30" fmla="*/ 0 w 46"/>
              <a:gd name="T31" fmla="*/ 67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6" h="67">
                <a:moveTo>
                  <a:pt x="0" y="67"/>
                </a:moveTo>
                <a:cubicBezTo>
                  <a:pt x="0" y="65"/>
                  <a:pt x="0" y="64"/>
                  <a:pt x="0" y="62"/>
                </a:cubicBezTo>
                <a:cubicBezTo>
                  <a:pt x="0" y="50"/>
                  <a:pt x="0" y="38"/>
                  <a:pt x="0" y="27"/>
                </a:cubicBezTo>
                <a:cubicBezTo>
                  <a:pt x="0" y="25"/>
                  <a:pt x="0" y="24"/>
                  <a:pt x="0" y="23"/>
                </a:cubicBezTo>
                <a:cubicBezTo>
                  <a:pt x="1" y="18"/>
                  <a:pt x="1" y="14"/>
                  <a:pt x="1" y="9"/>
                </a:cubicBezTo>
                <a:cubicBezTo>
                  <a:pt x="3" y="9"/>
                  <a:pt x="4" y="9"/>
                  <a:pt x="6" y="10"/>
                </a:cubicBezTo>
                <a:cubicBezTo>
                  <a:pt x="12" y="10"/>
                  <a:pt x="18" y="10"/>
                  <a:pt x="23" y="9"/>
                </a:cubicBezTo>
                <a:cubicBezTo>
                  <a:pt x="29" y="7"/>
                  <a:pt x="34" y="5"/>
                  <a:pt x="39" y="1"/>
                </a:cubicBezTo>
                <a:cubicBezTo>
                  <a:pt x="40" y="1"/>
                  <a:pt x="41" y="0"/>
                  <a:pt x="41" y="0"/>
                </a:cubicBezTo>
                <a:cubicBezTo>
                  <a:pt x="41" y="3"/>
                  <a:pt x="41" y="5"/>
                  <a:pt x="41" y="8"/>
                </a:cubicBezTo>
                <a:cubicBezTo>
                  <a:pt x="41" y="12"/>
                  <a:pt x="40" y="16"/>
                  <a:pt x="39" y="19"/>
                </a:cubicBezTo>
                <a:cubicBezTo>
                  <a:pt x="39" y="24"/>
                  <a:pt x="38" y="29"/>
                  <a:pt x="38" y="33"/>
                </a:cubicBezTo>
                <a:cubicBezTo>
                  <a:pt x="37" y="35"/>
                  <a:pt x="38" y="37"/>
                  <a:pt x="38" y="39"/>
                </a:cubicBezTo>
                <a:cubicBezTo>
                  <a:pt x="41" y="44"/>
                  <a:pt x="43" y="50"/>
                  <a:pt x="45" y="55"/>
                </a:cubicBezTo>
                <a:cubicBezTo>
                  <a:pt x="46" y="56"/>
                  <a:pt x="46" y="57"/>
                  <a:pt x="46" y="57"/>
                </a:cubicBezTo>
                <a:cubicBezTo>
                  <a:pt x="38" y="63"/>
                  <a:pt x="17" y="67"/>
                  <a:pt x="0" y="67"/>
                </a:cubicBezTo>
                <a:close/>
              </a:path>
            </a:pathLst>
          </a:custGeom>
          <a:solidFill>
            <a:srgbClr val="4314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8230281" y="2290310"/>
            <a:ext cx="228600" cy="228600"/>
          </a:xfrm>
          <a:custGeom>
            <a:avLst/>
            <a:gdLst>
              <a:gd name="T0" fmla="*/ 5 w 61"/>
              <a:gd name="T1" fmla="*/ 6 h 61"/>
              <a:gd name="T2" fmla="*/ 14 w 61"/>
              <a:gd name="T3" fmla="*/ 7 h 61"/>
              <a:gd name="T4" fmla="*/ 15 w 61"/>
              <a:gd name="T5" fmla="*/ 6 h 61"/>
              <a:gd name="T6" fmla="*/ 14 w 61"/>
              <a:gd name="T7" fmla="*/ 0 h 61"/>
              <a:gd name="T8" fmla="*/ 17 w 61"/>
              <a:gd name="T9" fmla="*/ 0 h 61"/>
              <a:gd name="T10" fmla="*/ 30 w 61"/>
              <a:gd name="T11" fmla="*/ 2 h 61"/>
              <a:gd name="T12" fmla="*/ 43 w 61"/>
              <a:gd name="T13" fmla="*/ 4 h 61"/>
              <a:gd name="T14" fmla="*/ 54 w 61"/>
              <a:gd name="T15" fmla="*/ 5 h 61"/>
              <a:gd name="T16" fmla="*/ 60 w 61"/>
              <a:gd name="T17" fmla="*/ 6 h 61"/>
              <a:gd name="T18" fmla="*/ 58 w 61"/>
              <a:gd name="T19" fmla="*/ 31 h 61"/>
              <a:gd name="T20" fmla="*/ 57 w 61"/>
              <a:gd name="T21" fmla="*/ 32 h 61"/>
              <a:gd name="T22" fmla="*/ 55 w 61"/>
              <a:gd name="T23" fmla="*/ 32 h 61"/>
              <a:gd name="T24" fmla="*/ 53 w 61"/>
              <a:gd name="T25" fmla="*/ 32 h 61"/>
              <a:gd name="T26" fmla="*/ 34 w 61"/>
              <a:gd name="T27" fmla="*/ 26 h 61"/>
              <a:gd name="T28" fmla="*/ 30 w 61"/>
              <a:gd name="T29" fmla="*/ 24 h 61"/>
              <a:gd name="T30" fmla="*/ 26 w 61"/>
              <a:gd name="T31" fmla="*/ 21 h 61"/>
              <a:gd name="T32" fmla="*/ 22 w 61"/>
              <a:gd name="T33" fmla="*/ 17 h 61"/>
              <a:gd name="T34" fmla="*/ 18 w 61"/>
              <a:gd name="T35" fmla="*/ 13 h 61"/>
              <a:gd name="T36" fmla="*/ 14 w 61"/>
              <a:gd name="T37" fmla="*/ 15 h 61"/>
              <a:gd name="T38" fmla="*/ 13 w 61"/>
              <a:gd name="T39" fmla="*/ 17 h 61"/>
              <a:gd name="T40" fmla="*/ 14 w 61"/>
              <a:gd name="T41" fmla="*/ 18 h 61"/>
              <a:gd name="T42" fmla="*/ 23 w 61"/>
              <a:gd name="T43" fmla="*/ 32 h 61"/>
              <a:gd name="T44" fmla="*/ 25 w 61"/>
              <a:gd name="T45" fmla="*/ 37 h 61"/>
              <a:gd name="T46" fmla="*/ 37 w 61"/>
              <a:gd name="T47" fmla="*/ 56 h 61"/>
              <a:gd name="T48" fmla="*/ 40 w 61"/>
              <a:gd name="T49" fmla="*/ 61 h 61"/>
              <a:gd name="T50" fmla="*/ 35 w 61"/>
              <a:gd name="T51" fmla="*/ 60 h 61"/>
              <a:gd name="T52" fmla="*/ 13 w 61"/>
              <a:gd name="T53" fmla="*/ 56 h 61"/>
              <a:gd name="T54" fmla="*/ 14 w 61"/>
              <a:gd name="T55" fmla="*/ 53 h 61"/>
              <a:gd name="T56" fmla="*/ 12 w 61"/>
              <a:gd name="T57" fmla="*/ 45 h 61"/>
              <a:gd name="T58" fmla="*/ 2 w 61"/>
              <a:gd name="T59" fmla="*/ 27 h 61"/>
              <a:gd name="T60" fmla="*/ 1 w 61"/>
              <a:gd name="T61" fmla="*/ 20 h 61"/>
              <a:gd name="T62" fmla="*/ 4 w 61"/>
              <a:gd name="T63" fmla="*/ 9 h 61"/>
              <a:gd name="T64" fmla="*/ 5 w 61"/>
              <a:gd name="T65" fmla="*/ 6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1" h="61">
                <a:moveTo>
                  <a:pt x="5" y="6"/>
                </a:moveTo>
                <a:cubicBezTo>
                  <a:pt x="8" y="6"/>
                  <a:pt x="11" y="7"/>
                  <a:pt x="14" y="7"/>
                </a:cubicBezTo>
                <a:cubicBezTo>
                  <a:pt x="15" y="7"/>
                  <a:pt x="15" y="7"/>
                  <a:pt x="15" y="6"/>
                </a:cubicBezTo>
                <a:cubicBezTo>
                  <a:pt x="15" y="4"/>
                  <a:pt x="14" y="2"/>
                  <a:pt x="14" y="0"/>
                </a:cubicBezTo>
                <a:cubicBezTo>
                  <a:pt x="15" y="0"/>
                  <a:pt x="16" y="0"/>
                  <a:pt x="17" y="0"/>
                </a:cubicBezTo>
                <a:cubicBezTo>
                  <a:pt x="21" y="0"/>
                  <a:pt x="25" y="2"/>
                  <a:pt x="30" y="2"/>
                </a:cubicBezTo>
                <a:cubicBezTo>
                  <a:pt x="34" y="2"/>
                  <a:pt x="39" y="3"/>
                  <a:pt x="43" y="4"/>
                </a:cubicBezTo>
                <a:cubicBezTo>
                  <a:pt x="47" y="4"/>
                  <a:pt x="51" y="5"/>
                  <a:pt x="54" y="5"/>
                </a:cubicBezTo>
                <a:cubicBezTo>
                  <a:pt x="56" y="5"/>
                  <a:pt x="58" y="6"/>
                  <a:pt x="60" y="6"/>
                </a:cubicBezTo>
                <a:cubicBezTo>
                  <a:pt x="61" y="10"/>
                  <a:pt x="60" y="17"/>
                  <a:pt x="58" y="31"/>
                </a:cubicBezTo>
                <a:cubicBezTo>
                  <a:pt x="57" y="32"/>
                  <a:pt x="57" y="32"/>
                  <a:pt x="57" y="32"/>
                </a:cubicBezTo>
                <a:cubicBezTo>
                  <a:pt x="56" y="32"/>
                  <a:pt x="55" y="32"/>
                  <a:pt x="55" y="32"/>
                </a:cubicBezTo>
                <a:cubicBezTo>
                  <a:pt x="54" y="32"/>
                  <a:pt x="54" y="32"/>
                  <a:pt x="53" y="32"/>
                </a:cubicBezTo>
                <a:cubicBezTo>
                  <a:pt x="47" y="31"/>
                  <a:pt x="40" y="29"/>
                  <a:pt x="34" y="26"/>
                </a:cubicBezTo>
                <a:cubicBezTo>
                  <a:pt x="33" y="25"/>
                  <a:pt x="32" y="24"/>
                  <a:pt x="30" y="24"/>
                </a:cubicBezTo>
                <a:cubicBezTo>
                  <a:pt x="29" y="23"/>
                  <a:pt x="27" y="22"/>
                  <a:pt x="26" y="21"/>
                </a:cubicBezTo>
                <a:cubicBezTo>
                  <a:pt x="24" y="20"/>
                  <a:pt x="23" y="18"/>
                  <a:pt x="22" y="17"/>
                </a:cubicBezTo>
                <a:cubicBezTo>
                  <a:pt x="20" y="16"/>
                  <a:pt x="19" y="15"/>
                  <a:pt x="18" y="13"/>
                </a:cubicBezTo>
                <a:cubicBezTo>
                  <a:pt x="16" y="14"/>
                  <a:pt x="15" y="15"/>
                  <a:pt x="14" y="15"/>
                </a:cubicBezTo>
                <a:cubicBezTo>
                  <a:pt x="13" y="15"/>
                  <a:pt x="12" y="16"/>
                  <a:pt x="13" y="17"/>
                </a:cubicBezTo>
                <a:cubicBezTo>
                  <a:pt x="13" y="17"/>
                  <a:pt x="14" y="17"/>
                  <a:pt x="14" y="18"/>
                </a:cubicBezTo>
                <a:cubicBezTo>
                  <a:pt x="20" y="20"/>
                  <a:pt x="23" y="25"/>
                  <a:pt x="23" y="32"/>
                </a:cubicBezTo>
                <a:cubicBezTo>
                  <a:pt x="23" y="33"/>
                  <a:pt x="24" y="35"/>
                  <a:pt x="25" y="37"/>
                </a:cubicBezTo>
                <a:cubicBezTo>
                  <a:pt x="29" y="43"/>
                  <a:pt x="33" y="50"/>
                  <a:pt x="37" y="56"/>
                </a:cubicBezTo>
                <a:cubicBezTo>
                  <a:pt x="38" y="58"/>
                  <a:pt x="39" y="59"/>
                  <a:pt x="40" y="61"/>
                </a:cubicBezTo>
                <a:cubicBezTo>
                  <a:pt x="38" y="61"/>
                  <a:pt x="37" y="61"/>
                  <a:pt x="35" y="60"/>
                </a:cubicBezTo>
                <a:cubicBezTo>
                  <a:pt x="28" y="59"/>
                  <a:pt x="20" y="57"/>
                  <a:pt x="13" y="56"/>
                </a:cubicBezTo>
                <a:cubicBezTo>
                  <a:pt x="13" y="55"/>
                  <a:pt x="13" y="54"/>
                  <a:pt x="14" y="53"/>
                </a:cubicBezTo>
                <a:cubicBezTo>
                  <a:pt x="15" y="50"/>
                  <a:pt x="14" y="47"/>
                  <a:pt x="12" y="45"/>
                </a:cubicBezTo>
                <a:cubicBezTo>
                  <a:pt x="9" y="39"/>
                  <a:pt x="6" y="33"/>
                  <a:pt x="2" y="27"/>
                </a:cubicBezTo>
                <a:cubicBezTo>
                  <a:pt x="1" y="24"/>
                  <a:pt x="0" y="22"/>
                  <a:pt x="1" y="20"/>
                </a:cubicBezTo>
                <a:cubicBezTo>
                  <a:pt x="2" y="16"/>
                  <a:pt x="3" y="13"/>
                  <a:pt x="4" y="9"/>
                </a:cubicBezTo>
                <a:cubicBezTo>
                  <a:pt x="4" y="8"/>
                  <a:pt x="5" y="7"/>
                  <a:pt x="5" y="6"/>
                </a:cubicBezTo>
                <a:close/>
              </a:path>
            </a:pathLst>
          </a:custGeom>
          <a:solidFill>
            <a:srgbClr val="F6CF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6846662" y="2693536"/>
            <a:ext cx="382700" cy="115888"/>
          </a:xfrm>
          <a:custGeom>
            <a:avLst/>
            <a:gdLst>
              <a:gd name="T0" fmla="*/ 90 w 95"/>
              <a:gd name="T1" fmla="*/ 3 h 26"/>
              <a:gd name="T2" fmla="*/ 95 w 95"/>
              <a:gd name="T3" fmla="*/ 14 h 26"/>
              <a:gd name="T4" fmla="*/ 93 w 95"/>
              <a:gd name="T5" fmla="*/ 17 h 26"/>
              <a:gd name="T6" fmla="*/ 71 w 95"/>
              <a:gd name="T7" fmla="*/ 23 h 26"/>
              <a:gd name="T8" fmla="*/ 58 w 95"/>
              <a:gd name="T9" fmla="*/ 25 h 26"/>
              <a:gd name="T10" fmla="*/ 42 w 95"/>
              <a:gd name="T11" fmla="*/ 24 h 26"/>
              <a:gd name="T12" fmla="*/ 40 w 95"/>
              <a:gd name="T13" fmla="*/ 24 h 26"/>
              <a:gd name="T14" fmla="*/ 20 w 95"/>
              <a:gd name="T15" fmla="*/ 20 h 26"/>
              <a:gd name="T16" fmla="*/ 6 w 95"/>
              <a:gd name="T17" fmla="*/ 16 h 26"/>
              <a:gd name="T18" fmla="*/ 2 w 95"/>
              <a:gd name="T19" fmla="*/ 15 h 26"/>
              <a:gd name="T20" fmla="*/ 0 w 95"/>
              <a:gd name="T21" fmla="*/ 0 h 26"/>
              <a:gd name="T22" fmla="*/ 18 w 95"/>
              <a:gd name="T23" fmla="*/ 6 h 26"/>
              <a:gd name="T24" fmla="*/ 49 w 95"/>
              <a:gd name="T25" fmla="*/ 11 h 26"/>
              <a:gd name="T26" fmla="*/ 86 w 95"/>
              <a:gd name="T27" fmla="*/ 4 h 26"/>
              <a:gd name="T28" fmla="*/ 90 w 95"/>
              <a:gd name="T29" fmla="*/ 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5" h="26">
                <a:moveTo>
                  <a:pt x="90" y="3"/>
                </a:moveTo>
                <a:cubicBezTo>
                  <a:pt x="92" y="6"/>
                  <a:pt x="93" y="10"/>
                  <a:pt x="95" y="14"/>
                </a:cubicBezTo>
                <a:cubicBezTo>
                  <a:pt x="95" y="15"/>
                  <a:pt x="95" y="16"/>
                  <a:pt x="93" y="17"/>
                </a:cubicBezTo>
                <a:cubicBezTo>
                  <a:pt x="86" y="20"/>
                  <a:pt x="79" y="22"/>
                  <a:pt x="71" y="23"/>
                </a:cubicBezTo>
                <a:cubicBezTo>
                  <a:pt x="67" y="25"/>
                  <a:pt x="62" y="23"/>
                  <a:pt x="58" y="25"/>
                </a:cubicBezTo>
                <a:cubicBezTo>
                  <a:pt x="53" y="25"/>
                  <a:pt x="47" y="26"/>
                  <a:pt x="42" y="24"/>
                </a:cubicBezTo>
                <a:cubicBezTo>
                  <a:pt x="42" y="24"/>
                  <a:pt x="41" y="24"/>
                  <a:pt x="40" y="24"/>
                </a:cubicBezTo>
                <a:cubicBezTo>
                  <a:pt x="33" y="24"/>
                  <a:pt x="26" y="22"/>
                  <a:pt x="20" y="20"/>
                </a:cubicBezTo>
                <a:cubicBezTo>
                  <a:pt x="15" y="19"/>
                  <a:pt x="10" y="17"/>
                  <a:pt x="6" y="16"/>
                </a:cubicBezTo>
                <a:cubicBezTo>
                  <a:pt x="5" y="15"/>
                  <a:pt x="3" y="15"/>
                  <a:pt x="2" y="15"/>
                </a:cubicBezTo>
                <a:cubicBezTo>
                  <a:pt x="1" y="10"/>
                  <a:pt x="0" y="5"/>
                  <a:pt x="0" y="0"/>
                </a:cubicBezTo>
                <a:cubicBezTo>
                  <a:pt x="6" y="2"/>
                  <a:pt x="12" y="4"/>
                  <a:pt x="18" y="6"/>
                </a:cubicBezTo>
                <a:cubicBezTo>
                  <a:pt x="28" y="9"/>
                  <a:pt x="39" y="11"/>
                  <a:pt x="49" y="11"/>
                </a:cubicBezTo>
                <a:cubicBezTo>
                  <a:pt x="62" y="11"/>
                  <a:pt x="74" y="9"/>
                  <a:pt x="86" y="4"/>
                </a:cubicBezTo>
                <a:cubicBezTo>
                  <a:pt x="87" y="4"/>
                  <a:pt x="89" y="3"/>
                  <a:pt x="90" y="3"/>
                </a:cubicBezTo>
                <a:close/>
              </a:path>
            </a:pathLst>
          </a:custGeom>
          <a:solidFill>
            <a:srgbClr val="EEB6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4850493" y="3150735"/>
            <a:ext cx="401638" cy="101600"/>
          </a:xfrm>
          <a:custGeom>
            <a:avLst/>
            <a:gdLst>
              <a:gd name="T0" fmla="*/ 107 w 107"/>
              <a:gd name="T1" fmla="*/ 27 h 27"/>
              <a:gd name="T2" fmla="*/ 105 w 107"/>
              <a:gd name="T3" fmla="*/ 27 h 27"/>
              <a:gd name="T4" fmla="*/ 95 w 107"/>
              <a:gd name="T5" fmla="*/ 26 h 27"/>
              <a:gd name="T6" fmla="*/ 78 w 107"/>
              <a:gd name="T7" fmla="*/ 26 h 27"/>
              <a:gd name="T8" fmla="*/ 68 w 107"/>
              <a:gd name="T9" fmla="*/ 25 h 27"/>
              <a:gd name="T10" fmla="*/ 65 w 107"/>
              <a:gd name="T11" fmla="*/ 25 h 27"/>
              <a:gd name="T12" fmla="*/ 43 w 107"/>
              <a:gd name="T13" fmla="*/ 25 h 27"/>
              <a:gd name="T14" fmla="*/ 34 w 107"/>
              <a:gd name="T15" fmla="*/ 24 h 27"/>
              <a:gd name="T16" fmla="*/ 30 w 107"/>
              <a:gd name="T17" fmla="*/ 24 h 27"/>
              <a:gd name="T18" fmla="*/ 7 w 107"/>
              <a:gd name="T19" fmla="*/ 24 h 27"/>
              <a:gd name="T20" fmla="*/ 3 w 107"/>
              <a:gd name="T21" fmla="*/ 24 h 27"/>
              <a:gd name="T22" fmla="*/ 1 w 107"/>
              <a:gd name="T23" fmla="*/ 21 h 27"/>
              <a:gd name="T24" fmla="*/ 1 w 107"/>
              <a:gd name="T25" fmla="*/ 5 h 27"/>
              <a:gd name="T26" fmla="*/ 2 w 107"/>
              <a:gd name="T27" fmla="*/ 0 h 27"/>
              <a:gd name="T28" fmla="*/ 4 w 107"/>
              <a:gd name="T29" fmla="*/ 0 h 27"/>
              <a:gd name="T30" fmla="*/ 106 w 107"/>
              <a:gd name="T31" fmla="*/ 26 h 27"/>
              <a:gd name="T32" fmla="*/ 107 w 107"/>
              <a:gd name="T33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07" h="27">
                <a:moveTo>
                  <a:pt x="107" y="27"/>
                </a:moveTo>
                <a:cubicBezTo>
                  <a:pt x="106" y="27"/>
                  <a:pt x="105" y="27"/>
                  <a:pt x="105" y="27"/>
                </a:cubicBezTo>
                <a:cubicBezTo>
                  <a:pt x="102" y="26"/>
                  <a:pt x="98" y="26"/>
                  <a:pt x="95" y="26"/>
                </a:cubicBezTo>
                <a:cubicBezTo>
                  <a:pt x="89" y="26"/>
                  <a:pt x="84" y="26"/>
                  <a:pt x="78" y="26"/>
                </a:cubicBezTo>
                <a:cubicBezTo>
                  <a:pt x="75" y="26"/>
                  <a:pt x="71" y="27"/>
                  <a:pt x="68" y="25"/>
                </a:cubicBezTo>
                <a:cubicBezTo>
                  <a:pt x="67" y="25"/>
                  <a:pt x="66" y="25"/>
                  <a:pt x="65" y="25"/>
                </a:cubicBezTo>
                <a:cubicBezTo>
                  <a:pt x="57" y="25"/>
                  <a:pt x="50" y="25"/>
                  <a:pt x="43" y="25"/>
                </a:cubicBezTo>
                <a:cubicBezTo>
                  <a:pt x="40" y="25"/>
                  <a:pt x="37" y="25"/>
                  <a:pt x="34" y="24"/>
                </a:cubicBezTo>
                <a:cubicBezTo>
                  <a:pt x="33" y="24"/>
                  <a:pt x="31" y="24"/>
                  <a:pt x="30" y="24"/>
                </a:cubicBezTo>
                <a:cubicBezTo>
                  <a:pt x="22" y="24"/>
                  <a:pt x="14" y="24"/>
                  <a:pt x="7" y="24"/>
                </a:cubicBezTo>
                <a:cubicBezTo>
                  <a:pt x="6" y="24"/>
                  <a:pt x="4" y="24"/>
                  <a:pt x="3" y="24"/>
                </a:cubicBezTo>
                <a:cubicBezTo>
                  <a:pt x="1" y="24"/>
                  <a:pt x="0" y="23"/>
                  <a:pt x="1" y="21"/>
                </a:cubicBezTo>
                <a:cubicBezTo>
                  <a:pt x="2" y="16"/>
                  <a:pt x="1" y="10"/>
                  <a:pt x="1" y="5"/>
                </a:cubicBezTo>
                <a:cubicBezTo>
                  <a:pt x="2" y="3"/>
                  <a:pt x="1" y="2"/>
                  <a:pt x="2" y="0"/>
                </a:cubicBezTo>
                <a:cubicBezTo>
                  <a:pt x="3" y="0"/>
                  <a:pt x="4" y="0"/>
                  <a:pt x="4" y="0"/>
                </a:cubicBezTo>
                <a:cubicBezTo>
                  <a:pt x="38" y="9"/>
                  <a:pt x="72" y="18"/>
                  <a:pt x="106" y="26"/>
                </a:cubicBezTo>
                <a:cubicBezTo>
                  <a:pt x="106" y="26"/>
                  <a:pt x="106" y="27"/>
                  <a:pt x="107" y="27"/>
                </a:cubicBezTo>
                <a:close/>
              </a:path>
            </a:pathLst>
          </a:custGeom>
          <a:solidFill>
            <a:srgbClr val="1A3D6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4944156" y="3534910"/>
            <a:ext cx="393700" cy="146050"/>
          </a:xfrm>
          <a:custGeom>
            <a:avLst/>
            <a:gdLst>
              <a:gd name="T0" fmla="*/ 0 w 105"/>
              <a:gd name="T1" fmla="*/ 17 h 39"/>
              <a:gd name="T2" fmla="*/ 6 w 105"/>
              <a:gd name="T3" fmla="*/ 16 h 39"/>
              <a:gd name="T4" fmla="*/ 15 w 105"/>
              <a:gd name="T5" fmla="*/ 15 h 39"/>
              <a:gd name="T6" fmla="*/ 41 w 105"/>
              <a:gd name="T7" fmla="*/ 10 h 39"/>
              <a:gd name="T8" fmla="*/ 48 w 105"/>
              <a:gd name="T9" fmla="*/ 9 h 39"/>
              <a:gd name="T10" fmla="*/ 70 w 105"/>
              <a:gd name="T11" fmla="*/ 6 h 39"/>
              <a:gd name="T12" fmla="*/ 91 w 105"/>
              <a:gd name="T13" fmla="*/ 2 h 39"/>
              <a:gd name="T14" fmla="*/ 104 w 105"/>
              <a:gd name="T15" fmla="*/ 0 h 39"/>
              <a:gd name="T16" fmla="*/ 105 w 105"/>
              <a:gd name="T17" fmla="*/ 0 h 39"/>
              <a:gd name="T18" fmla="*/ 102 w 105"/>
              <a:gd name="T19" fmla="*/ 2 h 39"/>
              <a:gd name="T20" fmla="*/ 80 w 105"/>
              <a:gd name="T21" fmla="*/ 11 h 39"/>
              <a:gd name="T22" fmla="*/ 52 w 105"/>
              <a:gd name="T23" fmla="*/ 22 h 39"/>
              <a:gd name="T24" fmla="*/ 13 w 105"/>
              <a:gd name="T25" fmla="*/ 37 h 39"/>
              <a:gd name="T26" fmla="*/ 9 w 105"/>
              <a:gd name="T27" fmla="*/ 39 h 39"/>
              <a:gd name="T28" fmla="*/ 0 w 105"/>
              <a:gd name="T29" fmla="*/ 19 h 39"/>
              <a:gd name="T30" fmla="*/ 0 w 105"/>
              <a:gd name="T31" fmla="*/ 17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5" h="39">
                <a:moveTo>
                  <a:pt x="0" y="17"/>
                </a:moveTo>
                <a:cubicBezTo>
                  <a:pt x="2" y="17"/>
                  <a:pt x="4" y="16"/>
                  <a:pt x="6" y="16"/>
                </a:cubicBezTo>
                <a:cubicBezTo>
                  <a:pt x="9" y="16"/>
                  <a:pt x="12" y="15"/>
                  <a:pt x="15" y="15"/>
                </a:cubicBezTo>
                <a:cubicBezTo>
                  <a:pt x="23" y="13"/>
                  <a:pt x="32" y="11"/>
                  <a:pt x="41" y="10"/>
                </a:cubicBezTo>
                <a:cubicBezTo>
                  <a:pt x="43" y="10"/>
                  <a:pt x="46" y="9"/>
                  <a:pt x="48" y="9"/>
                </a:cubicBezTo>
                <a:cubicBezTo>
                  <a:pt x="55" y="8"/>
                  <a:pt x="62" y="7"/>
                  <a:pt x="70" y="6"/>
                </a:cubicBezTo>
                <a:cubicBezTo>
                  <a:pt x="77" y="4"/>
                  <a:pt x="84" y="4"/>
                  <a:pt x="91" y="2"/>
                </a:cubicBezTo>
                <a:cubicBezTo>
                  <a:pt x="95" y="1"/>
                  <a:pt x="99" y="0"/>
                  <a:pt x="104" y="0"/>
                </a:cubicBezTo>
                <a:cubicBezTo>
                  <a:pt x="104" y="0"/>
                  <a:pt x="104" y="0"/>
                  <a:pt x="105" y="0"/>
                </a:cubicBezTo>
                <a:cubicBezTo>
                  <a:pt x="104" y="1"/>
                  <a:pt x="103" y="1"/>
                  <a:pt x="102" y="2"/>
                </a:cubicBezTo>
                <a:cubicBezTo>
                  <a:pt x="95" y="5"/>
                  <a:pt x="87" y="8"/>
                  <a:pt x="80" y="11"/>
                </a:cubicBezTo>
                <a:cubicBezTo>
                  <a:pt x="71" y="14"/>
                  <a:pt x="61" y="18"/>
                  <a:pt x="52" y="22"/>
                </a:cubicBezTo>
                <a:cubicBezTo>
                  <a:pt x="39" y="27"/>
                  <a:pt x="26" y="32"/>
                  <a:pt x="13" y="37"/>
                </a:cubicBezTo>
                <a:cubicBezTo>
                  <a:pt x="12" y="38"/>
                  <a:pt x="10" y="39"/>
                  <a:pt x="9" y="39"/>
                </a:cubicBezTo>
                <a:cubicBezTo>
                  <a:pt x="5" y="33"/>
                  <a:pt x="3" y="26"/>
                  <a:pt x="0" y="19"/>
                </a:cubicBezTo>
                <a:cubicBezTo>
                  <a:pt x="0" y="19"/>
                  <a:pt x="0" y="18"/>
                  <a:pt x="0" y="17"/>
                </a:cubicBezTo>
                <a:close/>
              </a:path>
            </a:pathLst>
          </a:custGeom>
          <a:solidFill>
            <a:srgbClr val="1A3D6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5150531" y="2606223"/>
            <a:ext cx="311150" cy="280988"/>
          </a:xfrm>
          <a:custGeom>
            <a:avLst/>
            <a:gdLst>
              <a:gd name="T0" fmla="*/ 83 w 83"/>
              <a:gd name="T1" fmla="*/ 75 h 75"/>
              <a:gd name="T2" fmla="*/ 78 w 83"/>
              <a:gd name="T3" fmla="*/ 72 h 75"/>
              <a:gd name="T4" fmla="*/ 64 w 83"/>
              <a:gd name="T5" fmla="*/ 62 h 75"/>
              <a:gd name="T6" fmla="*/ 42 w 83"/>
              <a:gd name="T7" fmla="*/ 46 h 75"/>
              <a:gd name="T8" fmla="*/ 10 w 83"/>
              <a:gd name="T9" fmla="*/ 23 h 75"/>
              <a:gd name="T10" fmla="*/ 1 w 83"/>
              <a:gd name="T11" fmla="*/ 17 h 75"/>
              <a:gd name="T12" fmla="*/ 0 w 83"/>
              <a:gd name="T13" fmla="*/ 16 h 75"/>
              <a:gd name="T14" fmla="*/ 4 w 83"/>
              <a:gd name="T15" fmla="*/ 11 h 75"/>
              <a:gd name="T16" fmla="*/ 18 w 83"/>
              <a:gd name="T17" fmla="*/ 0 h 75"/>
              <a:gd name="T18" fmla="*/ 28 w 83"/>
              <a:gd name="T19" fmla="*/ 12 h 75"/>
              <a:gd name="T20" fmla="*/ 29 w 83"/>
              <a:gd name="T21" fmla="*/ 12 h 75"/>
              <a:gd name="T22" fmla="*/ 42 w 83"/>
              <a:gd name="T23" fmla="*/ 27 h 75"/>
              <a:gd name="T24" fmla="*/ 53 w 83"/>
              <a:gd name="T25" fmla="*/ 40 h 75"/>
              <a:gd name="T26" fmla="*/ 54 w 83"/>
              <a:gd name="T27" fmla="*/ 41 h 75"/>
              <a:gd name="T28" fmla="*/ 66 w 83"/>
              <a:gd name="T29" fmla="*/ 54 h 75"/>
              <a:gd name="T30" fmla="*/ 78 w 83"/>
              <a:gd name="T31" fmla="*/ 68 h 75"/>
              <a:gd name="T32" fmla="*/ 82 w 83"/>
              <a:gd name="T33" fmla="*/ 72 h 75"/>
              <a:gd name="T34" fmla="*/ 83 w 83"/>
              <a:gd name="T35" fmla="*/ 75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3" h="75">
                <a:moveTo>
                  <a:pt x="83" y="75"/>
                </a:moveTo>
                <a:cubicBezTo>
                  <a:pt x="81" y="75"/>
                  <a:pt x="80" y="73"/>
                  <a:pt x="78" y="72"/>
                </a:cubicBezTo>
                <a:cubicBezTo>
                  <a:pt x="73" y="68"/>
                  <a:pt x="68" y="65"/>
                  <a:pt x="64" y="62"/>
                </a:cubicBezTo>
                <a:cubicBezTo>
                  <a:pt x="56" y="56"/>
                  <a:pt x="49" y="51"/>
                  <a:pt x="42" y="46"/>
                </a:cubicBezTo>
                <a:cubicBezTo>
                  <a:pt x="31" y="39"/>
                  <a:pt x="21" y="31"/>
                  <a:pt x="10" y="23"/>
                </a:cubicBezTo>
                <a:cubicBezTo>
                  <a:pt x="7" y="21"/>
                  <a:pt x="4" y="19"/>
                  <a:pt x="1" y="17"/>
                </a:cubicBezTo>
                <a:cubicBezTo>
                  <a:pt x="1" y="17"/>
                  <a:pt x="0" y="16"/>
                  <a:pt x="0" y="16"/>
                </a:cubicBezTo>
                <a:cubicBezTo>
                  <a:pt x="1" y="14"/>
                  <a:pt x="2" y="12"/>
                  <a:pt x="4" y="11"/>
                </a:cubicBezTo>
                <a:cubicBezTo>
                  <a:pt x="9" y="8"/>
                  <a:pt x="12" y="2"/>
                  <a:pt x="18" y="0"/>
                </a:cubicBezTo>
                <a:cubicBezTo>
                  <a:pt x="21" y="4"/>
                  <a:pt x="25" y="7"/>
                  <a:pt x="28" y="12"/>
                </a:cubicBezTo>
                <a:cubicBezTo>
                  <a:pt x="28" y="12"/>
                  <a:pt x="28" y="12"/>
                  <a:pt x="29" y="12"/>
                </a:cubicBezTo>
                <a:cubicBezTo>
                  <a:pt x="33" y="17"/>
                  <a:pt x="38" y="22"/>
                  <a:pt x="42" y="27"/>
                </a:cubicBezTo>
                <a:cubicBezTo>
                  <a:pt x="46" y="31"/>
                  <a:pt x="49" y="36"/>
                  <a:pt x="53" y="40"/>
                </a:cubicBezTo>
                <a:cubicBezTo>
                  <a:pt x="53" y="40"/>
                  <a:pt x="54" y="40"/>
                  <a:pt x="54" y="41"/>
                </a:cubicBezTo>
                <a:cubicBezTo>
                  <a:pt x="58" y="45"/>
                  <a:pt x="62" y="50"/>
                  <a:pt x="66" y="54"/>
                </a:cubicBezTo>
                <a:cubicBezTo>
                  <a:pt x="70" y="59"/>
                  <a:pt x="74" y="63"/>
                  <a:pt x="78" y="68"/>
                </a:cubicBezTo>
                <a:cubicBezTo>
                  <a:pt x="79" y="69"/>
                  <a:pt x="80" y="70"/>
                  <a:pt x="82" y="72"/>
                </a:cubicBezTo>
                <a:cubicBezTo>
                  <a:pt x="83" y="72"/>
                  <a:pt x="83" y="73"/>
                  <a:pt x="83" y="75"/>
                </a:cubicBezTo>
                <a:close/>
              </a:path>
            </a:pathLst>
          </a:custGeom>
          <a:solidFill>
            <a:srgbClr val="1A3D6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5255306" y="3812723"/>
            <a:ext cx="296863" cy="300038"/>
          </a:xfrm>
          <a:custGeom>
            <a:avLst/>
            <a:gdLst>
              <a:gd name="T0" fmla="*/ 79 w 79"/>
              <a:gd name="T1" fmla="*/ 0 h 80"/>
              <a:gd name="T2" fmla="*/ 75 w 79"/>
              <a:gd name="T3" fmla="*/ 6 h 80"/>
              <a:gd name="T4" fmla="*/ 57 w 79"/>
              <a:gd name="T5" fmla="*/ 30 h 80"/>
              <a:gd name="T6" fmla="*/ 31 w 79"/>
              <a:gd name="T7" fmla="*/ 64 h 80"/>
              <a:gd name="T8" fmla="*/ 21 w 79"/>
              <a:gd name="T9" fmla="*/ 77 h 80"/>
              <a:gd name="T10" fmla="*/ 16 w 79"/>
              <a:gd name="T11" fmla="*/ 78 h 80"/>
              <a:gd name="T12" fmla="*/ 10 w 79"/>
              <a:gd name="T13" fmla="*/ 74 h 80"/>
              <a:gd name="T14" fmla="*/ 1 w 79"/>
              <a:gd name="T15" fmla="*/ 67 h 80"/>
              <a:gd name="T16" fmla="*/ 0 w 79"/>
              <a:gd name="T17" fmla="*/ 66 h 80"/>
              <a:gd name="T18" fmla="*/ 3 w 79"/>
              <a:gd name="T19" fmla="*/ 62 h 80"/>
              <a:gd name="T20" fmla="*/ 15 w 79"/>
              <a:gd name="T21" fmla="*/ 52 h 80"/>
              <a:gd name="T22" fmla="*/ 30 w 79"/>
              <a:gd name="T23" fmla="*/ 40 h 80"/>
              <a:gd name="T24" fmla="*/ 39 w 79"/>
              <a:gd name="T25" fmla="*/ 32 h 80"/>
              <a:gd name="T26" fmla="*/ 44 w 79"/>
              <a:gd name="T27" fmla="*/ 28 h 80"/>
              <a:gd name="T28" fmla="*/ 60 w 79"/>
              <a:gd name="T29" fmla="*/ 14 h 80"/>
              <a:gd name="T30" fmla="*/ 69 w 79"/>
              <a:gd name="T31" fmla="*/ 7 h 80"/>
              <a:gd name="T32" fmla="*/ 77 w 79"/>
              <a:gd name="T33" fmla="*/ 0 h 80"/>
              <a:gd name="T34" fmla="*/ 79 w 79"/>
              <a:gd name="T35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9" h="80">
                <a:moveTo>
                  <a:pt x="79" y="0"/>
                </a:moveTo>
                <a:cubicBezTo>
                  <a:pt x="77" y="2"/>
                  <a:pt x="76" y="4"/>
                  <a:pt x="75" y="6"/>
                </a:cubicBezTo>
                <a:cubicBezTo>
                  <a:pt x="69" y="14"/>
                  <a:pt x="63" y="22"/>
                  <a:pt x="57" y="30"/>
                </a:cubicBezTo>
                <a:cubicBezTo>
                  <a:pt x="48" y="41"/>
                  <a:pt x="40" y="52"/>
                  <a:pt x="31" y="64"/>
                </a:cubicBezTo>
                <a:cubicBezTo>
                  <a:pt x="28" y="68"/>
                  <a:pt x="24" y="73"/>
                  <a:pt x="21" y="77"/>
                </a:cubicBezTo>
                <a:cubicBezTo>
                  <a:pt x="19" y="79"/>
                  <a:pt x="18" y="80"/>
                  <a:pt x="16" y="78"/>
                </a:cubicBezTo>
                <a:cubicBezTo>
                  <a:pt x="14" y="77"/>
                  <a:pt x="12" y="76"/>
                  <a:pt x="10" y="74"/>
                </a:cubicBezTo>
                <a:cubicBezTo>
                  <a:pt x="7" y="72"/>
                  <a:pt x="4" y="69"/>
                  <a:pt x="1" y="67"/>
                </a:cubicBezTo>
                <a:cubicBezTo>
                  <a:pt x="0" y="67"/>
                  <a:pt x="0" y="66"/>
                  <a:pt x="0" y="66"/>
                </a:cubicBezTo>
                <a:cubicBezTo>
                  <a:pt x="0" y="64"/>
                  <a:pt x="2" y="63"/>
                  <a:pt x="3" y="62"/>
                </a:cubicBezTo>
                <a:cubicBezTo>
                  <a:pt x="7" y="58"/>
                  <a:pt x="11" y="55"/>
                  <a:pt x="15" y="52"/>
                </a:cubicBezTo>
                <a:cubicBezTo>
                  <a:pt x="20" y="48"/>
                  <a:pt x="25" y="44"/>
                  <a:pt x="30" y="40"/>
                </a:cubicBezTo>
                <a:cubicBezTo>
                  <a:pt x="33" y="37"/>
                  <a:pt x="36" y="35"/>
                  <a:pt x="39" y="32"/>
                </a:cubicBezTo>
                <a:cubicBezTo>
                  <a:pt x="40" y="31"/>
                  <a:pt x="42" y="30"/>
                  <a:pt x="44" y="28"/>
                </a:cubicBezTo>
                <a:cubicBezTo>
                  <a:pt x="49" y="24"/>
                  <a:pt x="55" y="19"/>
                  <a:pt x="60" y="14"/>
                </a:cubicBezTo>
                <a:cubicBezTo>
                  <a:pt x="63" y="12"/>
                  <a:pt x="66" y="10"/>
                  <a:pt x="69" y="7"/>
                </a:cubicBezTo>
                <a:cubicBezTo>
                  <a:pt x="72" y="5"/>
                  <a:pt x="74" y="3"/>
                  <a:pt x="77" y="0"/>
                </a:cubicBezTo>
                <a:cubicBezTo>
                  <a:pt x="77" y="0"/>
                  <a:pt x="78" y="0"/>
                  <a:pt x="79" y="0"/>
                </a:cubicBezTo>
                <a:close/>
              </a:path>
            </a:pathLst>
          </a:custGeom>
          <a:solidFill>
            <a:srgbClr val="1A3D6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097" name="Freeform 30"/>
          <p:cNvSpPr>
            <a:spLocks/>
          </p:cNvSpPr>
          <p:nvPr/>
        </p:nvSpPr>
        <p:spPr bwMode="auto">
          <a:xfrm>
            <a:off x="8274731" y="2339523"/>
            <a:ext cx="195263" cy="269875"/>
          </a:xfrm>
          <a:custGeom>
            <a:avLst/>
            <a:gdLst>
              <a:gd name="T0" fmla="*/ 28 w 52"/>
              <a:gd name="T1" fmla="*/ 48 h 72"/>
              <a:gd name="T2" fmla="*/ 25 w 52"/>
              <a:gd name="T3" fmla="*/ 43 h 72"/>
              <a:gd name="T4" fmla="*/ 13 w 52"/>
              <a:gd name="T5" fmla="*/ 24 h 72"/>
              <a:gd name="T6" fmla="*/ 11 w 52"/>
              <a:gd name="T7" fmla="*/ 19 h 72"/>
              <a:gd name="T8" fmla="*/ 2 w 52"/>
              <a:gd name="T9" fmla="*/ 5 h 72"/>
              <a:gd name="T10" fmla="*/ 1 w 52"/>
              <a:gd name="T11" fmla="*/ 4 h 72"/>
              <a:gd name="T12" fmla="*/ 2 w 52"/>
              <a:gd name="T13" fmla="*/ 2 h 72"/>
              <a:gd name="T14" fmla="*/ 6 w 52"/>
              <a:gd name="T15" fmla="*/ 0 h 72"/>
              <a:gd name="T16" fmla="*/ 10 w 52"/>
              <a:gd name="T17" fmla="*/ 4 h 72"/>
              <a:gd name="T18" fmla="*/ 14 w 52"/>
              <a:gd name="T19" fmla="*/ 8 h 72"/>
              <a:gd name="T20" fmla="*/ 18 w 52"/>
              <a:gd name="T21" fmla="*/ 11 h 72"/>
              <a:gd name="T22" fmla="*/ 21 w 52"/>
              <a:gd name="T23" fmla="*/ 17 h 72"/>
              <a:gd name="T24" fmla="*/ 32 w 52"/>
              <a:gd name="T25" fmla="*/ 34 h 72"/>
              <a:gd name="T26" fmla="*/ 33 w 52"/>
              <a:gd name="T27" fmla="*/ 35 h 72"/>
              <a:gd name="T28" fmla="*/ 40 w 52"/>
              <a:gd name="T29" fmla="*/ 47 h 72"/>
              <a:gd name="T30" fmla="*/ 50 w 52"/>
              <a:gd name="T31" fmla="*/ 64 h 72"/>
              <a:gd name="T32" fmla="*/ 52 w 52"/>
              <a:gd name="T33" fmla="*/ 67 h 72"/>
              <a:gd name="T34" fmla="*/ 44 w 52"/>
              <a:gd name="T35" fmla="*/ 72 h 72"/>
              <a:gd name="T36" fmla="*/ 39 w 52"/>
              <a:gd name="T37" fmla="*/ 65 h 72"/>
              <a:gd name="T38" fmla="*/ 31 w 52"/>
              <a:gd name="T39" fmla="*/ 53 h 72"/>
              <a:gd name="T40" fmla="*/ 28 w 52"/>
              <a:gd name="T41" fmla="*/ 48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2" h="72">
                <a:moveTo>
                  <a:pt x="28" y="48"/>
                </a:moveTo>
                <a:cubicBezTo>
                  <a:pt x="27" y="46"/>
                  <a:pt x="26" y="45"/>
                  <a:pt x="25" y="43"/>
                </a:cubicBezTo>
                <a:cubicBezTo>
                  <a:pt x="21" y="37"/>
                  <a:pt x="17" y="30"/>
                  <a:pt x="13" y="24"/>
                </a:cubicBezTo>
                <a:cubicBezTo>
                  <a:pt x="12" y="22"/>
                  <a:pt x="11" y="20"/>
                  <a:pt x="11" y="19"/>
                </a:cubicBezTo>
                <a:cubicBezTo>
                  <a:pt x="11" y="12"/>
                  <a:pt x="8" y="7"/>
                  <a:pt x="2" y="5"/>
                </a:cubicBezTo>
                <a:cubicBezTo>
                  <a:pt x="2" y="4"/>
                  <a:pt x="1" y="4"/>
                  <a:pt x="1" y="4"/>
                </a:cubicBezTo>
                <a:cubicBezTo>
                  <a:pt x="0" y="3"/>
                  <a:pt x="1" y="2"/>
                  <a:pt x="2" y="2"/>
                </a:cubicBezTo>
                <a:cubicBezTo>
                  <a:pt x="3" y="2"/>
                  <a:pt x="4" y="1"/>
                  <a:pt x="6" y="0"/>
                </a:cubicBezTo>
                <a:cubicBezTo>
                  <a:pt x="7" y="2"/>
                  <a:pt x="8" y="3"/>
                  <a:pt x="10" y="4"/>
                </a:cubicBezTo>
                <a:cubicBezTo>
                  <a:pt x="11" y="5"/>
                  <a:pt x="12" y="7"/>
                  <a:pt x="14" y="8"/>
                </a:cubicBezTo>
                <a:cubicBezTo>
                  <a:pt x="15" y="9"/>
                  <a:pt x="17" y="10"/>
                  <a:pt x="18" y="11"/>
                </a:cubicBezTo>
                <a:cubicBezTo>
                  <a:pt x="19" y="13"/>
                  <a:pt x="20" y="15"/>
                  <a:pt x="21" y="17"/>
                </a:cubicBezTo>
                <a:cubicBezTo>
                  <a:pt x="25" y="23"/>
                  <a:pt x="28" y="28"/>
                  <a:pt x="32" y="34"/>
                </a:cubicBezTo>
                <a:cubicBezTo>
                  <a:pt x="32" y="35"/>
                  <a:pt x="33" y="35"/>
                  <a:pt x="33" y="35"/>
                </a:cubicBezTo>
                <a:cubicBezTo>
                  <a:pt x="35" y="39"/>
                  <a:pt x="38" y="43"/>
                  <a:pt x="40" y="47"/>
                </a:cubicBezTo>
                <a:cubicBezTo>
                  <a:pt x="43" y="52"/>
                  <a:pt x="47" y="58"/>
                  <a:pt x="50" y="64"/>
                </a:cubicBezTo>
                <a:cubicBezTo>
                  <a:pt x="51" y="65"/>
                  <a:pt x="52" y="66"/>
                  <a:pt x="52" y="67"/>
                </a:cubicBezTo>
                <a:cubicBezTo>
                  <a:pt x="49" y="69"/>
                  <a:pt x="47" y="71"/>
                  <a:pt x="44" y="72"/>
                </a:cubicBezTo>
                <a:cubicBezTo>
                  <a:pt x="42" y="70"/>
                  <a:pt x="40" y="67"/>
                  <a:pt x="39" y="65"/>
                </a:cubicBezTo>
                <a:cubicBezTo>
                  <a:pt x="36" y="61"/>
                  <a:pt x="34" y="57"/>
                  <a:pt x="31" y="53"/>
                </a:cubicBezTo>
                <a:cubicBezTo>
                  <a:pt x="30" y="51"/>
                  <a:pt x="29" y="50"/>
                  <a:pt x="28" y="48"/>
                </a:cubicBezTo>
                <a:close/>
              </a:path>
            </a:pathLst>
          </a:custGeom>
          <a:solidFill>
            <a:srgbClr val="471B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02" name="Freeform 34"/>
          <p:cNvSpPr>
            <a:spLocks/>
          </p:cNvSpPr>
          <p:nvPr/>
        </p:nvSpPr>
        <p:spPr bwMode="auto">
          <a:xfrm>
            <a:off x="6498318" y="3447598"/>
            <a:ext cx="82550" cy="74613"/>
          </a:xfrm>
          <a:custGeom>
            <a:avLst/>
            <a:gdLst>
              <a:gd name="T0" fmla="*/ 17 w 22"/>
              <a:gd name="T1" fmla="*/ 7 h 20"/>
              <a:gd name="T2" fmla="*/ 22 w 22"/>
              <a:gd name="T3" fmla="*/ 15 h 20"/>
              <a:gd name="T4" fmla="*/ 6 w 22"/>
              <a:gd name="T5" fmla="*/ 20 h 20"/>
              <a:gd name="T6" fmla="*/ 3 w 22"/>
              <a:gd name="T7" fmla="*/ 11 h 20"/>
              <a:gd name="T8" fmla="*/ 0 w 22"/>
              <a:gd name="T9" fmla="*/ 2 h 20"/>
              <a:gd name="T10" fmla="*/ 8 w 22"/>
              <a:gd name="T11" fmla="*/ 0 h 20"/>
              <a:gd name="T12" fmla="*/ 12 w 22"/>
              <a:gd name="T13" fmla="*/ 9 h 20"/>
              <a:gd name="T14" fmla="*/ 17 w 22"/>
              <a:gd name="T15" fmla="*/ 7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" h="20">
                <a:moveTo>
                  <a:pt x="17" y="7"/>
                </a:moveTo>
                <a:cubicBezTo>
                  <a:pt x="19" y="10"/>
                  <a:pt x="21" y="12"/>
                  <a:pt x="22" y="15"/>
                </a:cubicBezTo>
                <a:cubicBezTo>
                  <a:pt x="17" y="17"/>
                  <a:pt x="12" y="18"/>
                  <a:pt x="6" y="20"/>
                </a:cubicBezTo>
                <a:cubicBezTo>
                  <a:pt x="5" y="17"/>
                  <a:pt x="4" y="14"/>
                  <a:pt x="3" y="11"/>
                </a:cubicBezTo>
                <a:cubicBezTo>
                  <a:pt x="2" y="8"/>
                  <a:pt x="1" y="5"/>
                  <a:pt x="0" y="2"/>
                </a:cubicBezTo>
                <a:cubicBezTo>
                  <a:pt x="3" y="2"/>
                  <a:pt x="5" y="1"/>
                  <a:pt x="8" y="0"/>
                </a:cubicBezTo>
                <a:cubicBezTo>
                  <a:pt x="10" y="3"/>
                  <a:pt x="10" y="6"/>
                  <a:pt x="12" y="9"/>
                </a:cubicBezTo>
                <a:cubicBezTo>
                  <a:pt x="14" y="8"/>
                  <a:pt x="16" y="8"/>
                  <a:pt x="17" y="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03" name="Freeform 35"/>
          <p:cNvSpPr>
            <a:spLocks/>
          </p:cNvSpPr>
          <p:nvPr/>
        </p:nvSpPr>
        <p:spPr bwMode="auto">
          <a:xfrm>
            <a:off x="7361918" y="3618613"/>
            <a:ext cx="109538" cy="211573"/>
          </a:xfrm>
          <a:custGeom>
            <a:avLst/>
            <a:gdLst>
              <a:gd name="T0" fmla="*/ 0 w 8"/>
              <a:gd name="T1" fmla="*/ 54 h 54"/>
              <a:gd name="T2" fmla="*/ 1 w 8"/>
              <a:gd name="T3" fmla="*/ 47 h 54"/>
              <a:gd name="T4" fmla="*/ 2 w 8"/>
              <a:gd name="T5" fmla="*/ 38 h 54"/>
              <a:gd name="T6" fmla="*/ 4 w 8"/>
              <a:gd name="T7" fmla="*/ 21 h 54"/>
              <a:gd name="T8" fmla="*/ 7 w 8"/>
              <a:gd name="T9" fmla="*/ 3 h 54"/>
              <a:gd name="T10" fmla="*/ 8 w 8"/>
              <a:gd name="T11" fmla="*/ 0 h 54"/>
              <a:gd name="T12" fmla="*/ 8 w 8"/>
              <a:gd name="T13" fmla="*/ 2 h 54"/>
              <a:gd name="T14" fmla="*/ 8 w 8"/>
              <a:gd name="T15" fmla="*/ 34 h 54"/>
              <a:gd name="T16" fmla="*/ 8 w 8"/>
              <a:gd name="T17" fmla="*/ 36 h 54"/>
              <a:gd name="T18" fmla="*/ 7 w 8"/>
              <a:gd name="T19" fmla="*/ 50 h 54"/>
              <a:gd name="T20" fmla="*/ 3 w 8"/>
              <a:gd name="T21" fmla="*/ 52 h 54"/>
              <a:gd name="T22" fmla="*/ 0 w 8"/>
              <a:gd name="T23" fmla="*/ 54 h 54"/>
              <a:gd name="connsiteX0" fmla="*/ 0 w 10000"/>
              <a:gd name="connsiteY0" fmla="*/ 10494 h 10494"/>
              <a:gd name="connsiteX1" fmla="*/ 1250 w 10000"/>
              <a:gd name="connsiteY1" fmla="*/ 9198 h 10494"/>
              <a:gd name="connsiteX2" fmla="*/ 2500 w 10000"/>
              <a:gd name="connsiteY2" fmla="*/ 7531 h 10494"/>
              <a:gd name="connsiteX3" fmla="*/ 4783 w 10000"/>
              <a:gd name="connsiteY3" fmla="*/ 249 h 10494"/>
              <a:gd name="connsiteX4" fmla="*/ 8750 w 10000"/>
              <a:gd name="connsiteY4" fmla="*/ 1050 h 10494"/>
              <a:gd name="connsiteX5" fmla="*/ 10000 w 10000"/>
              <a:gd name="connsiteY5" fmla="*/ 494 h 10494"/>
              <a:gd name="connsiteX6" fmla="*/ 10000 w 10000"/>
              <a:gd name="connsiteY6" fmla="*/ 864 h 10494"/>
              <a:gd name="connsiteX7" fmla="*/ 10000 w 10000"/>
              <a:gd name="connsiteY7" fmla="*/ 6790 h 10494"/>
              <a:gd name="connsiteX8" fmla="*/ 10000 w 10000"/>
              <a:gd name="connsiteY8" fmla="*/ 7161 h 10494"/>
              <a:gd name="connsiteX9" fmla="*/ 8750 w 10000"/>
              <a:gd name="connsiteY9" fmla="*/ 9753 h 10494"/>
              <a:gd name="connsiteX10" fmla="*/ 3750 w 10000"/>
              <a:gd name="connsiteY10" fmla="*/ 10124 h 10494"/>
              <a:gd name="connsiteX11" fmla="*/ 0 w 10000"/>
              <a:gd name="connsiteY11" fmla="*/ 10494 h 1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00" h="10494">
                <a:moveTo>
                  <a:pt x="0" y="10494"/>
                </a:moveTo>
                <a:cubicBezTo>
                  <a:pt x="0" y="10124"/>
                  <a:pt x="0" y="9568"/>
                  <a:pt x="1250" y="9198"/>
                </a:cubicBezTo>
                <a:cubicBezTo>
                  <a:pt x="2500" y="8642"/>
                  <a:pt x="2500" y="8087"/>
                  <a:pt x="2500" y="7531"/>
                </a:cubicBezTo>
                <a:cubicBezTo>
                  <a:pt x="3750" y="6420"/>
                  <a:pt x="3533" y="1175"/>
                  <a:pt x="4783" y="249"/>
                </a:cubicBezTo>
                <a:cubicBezTo>
                  <a:pt x="6033" y="-862"/>
                  <a:pt x="7500" y="2161"/>
                  <a:pt x="8750" y="1050"/>
                </a:cubicBezTo>
                <a:cubicBezTo>
                  <a:pt x="8750" y="864"/>
                  <a:pt x="8750" y="679"/>
                  <a:pt x="10000" y="494"/>
                </a:cubicBezTo>
                <a:lnTo>
                  <a:pt x="10000" y="864"/>
                </a:lnTo>
                <a:lnTo>
                  <a:pt x="10000" y="6790"/>
                </a:lnTo>
                <a:lnTo>
                  <a:pt x="10000" y="7161"/>
                </a:lnTo>
                <a:cubicBezTo>
                  <a:pt x="8750" y="8087"/>
                  <a:pt x="8750" y="8827"/>
                  <a:pt x="8750" y="9753"/>
                </a:cubicBezTo>
                <a:cubicBezTo>
                  <a:pt x="7500" y="9753"/>
                  <a:pt x="6250" y="9938"/>
                  <a:pt x="3750" y="10124"/>
                </a:cubicBezTo>
                <a:cubicBezTo>
                  <a:pt x="2500" y="10309"/>
                  <a:pt x="1250" y="10309"/>
                  <a:pt x="0" y="10494"/>
                </a:cubicBezTo>
                <a:close/>
              </a:path>
            </a:pathLst>
          </a:custGeom>
          <a:solidFill>
            <a:srgbClr val="E8E6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04" name="Freeform 36"/>
          <p:cNvSpPr>
            <a:spLocks/>
          </p:cNvSpPr>
          <p:nvPr/>
        </p:nvSpPr>
        <p:spPr bwMode="auto">
          <a:xfrm>
            <a:off x="8354106" y="2395085"/>
            <a:ext cx="79375" cy="76200"/>
          </a:xfrm>
          <a:custGeom>
            <a:avLst/>
            <a:gdLst>
              <a:gd name="T0" fmla="*/ 12 w 21"/>
              <a:gd name="T1" fmla="*/ 20 h 20"/>
              <a:gd name="T2" fmla="*/ 11 w 21"/>
              <a:gd name="T3" fmla="*/ 19 h 20"/>
              <a:gd name="T4" fmla="*/ 0 w 21"/>
              <a:gd name="T5" fmla="*/ 2 h 20"/>
              <a:gd name="T6" fmla="*/ 2 w 21"/>
              <a:gd name="T7" fmla="*/ 1 h 20"/>
              <a:gd name="T8" fmla="*/ 14 w 21"/>
              <a:gd name="T9" fmla="*/ 5 h 20"/>
              <a:gd name="T10" fmla="*/ 21 w 21"/>
              <a:gd name="T11" fmla="*/ 7 h 20"/>
              <a:gd name="T12" fmla="*/ 18 w 21"/>
              <a:gd name="T13" fmla="*/ 13 h 20"/>
              <a:gd name="T14" fmla="*/ 12 w 21"/>
              <a:gd name="T1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" h="20">
                <a:moveTo>
                  <a:pt x="12" y="20"/>
                </a:moveTo>
                <a:cubicBezTo>
                  <a:pt x="12" y="20"/>
                  <a:pt x="11" y="20"/>
                  <a:pt x="11" y="19"/>
                </a:cubicBezTo>
                <a:cubicBezTo>
                  <a:pt x="7" y="13"/>
                  <a:pt x="4" y="8"/>
                  <a:pt x="0" y="2"/>
                </a:cubicBezTo>
                <a:cubicBezTo>
                  <a:pt x="1" y="1"/>
                  <a:pt x="1" y="0"/>
                  <a:pt x="2" y="1"/>
                </a:cubicBezTo>
                <a:cubicBezTo>
                  <a:pt x="6" y="3"/>
                  <a:pt x="10" y="4"/>
                  <a:pt x="14" y="5"/>
                </a:cubicBezTo>
                <a:cubicBezTo>
                  <a:pt x="16" y="6"/>
                  <a:pt x="19" y="7"/>
                  <a:pt x="21" y="7"/>
                </a:cubicBezTo>
                <a:cubicBezTo>
                  <a:pt x="21" y="9"/>
                  <a:pt x="20" y="11"/>
                  <a:pt x="18" y="13"/>
                </a:cubicBezTo>
                <a:cubicBezTo>
                  <a:pt x="16" y="15"/>
                  <a:pt x="14" y="18"/>
                  <a:pt x="12" y="20"/>
                </a:cubicBezTo>
                <a:close/>
              </a:path>
            </a:pathLst>
          </a:custGeom>
          <a:solidFill>
            <a:srgbClr val="F6CF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05" name="Freeform 37"/>
          <p:cNvSpPr>
            <a:spLocks/>
          </p:cNvSpPr>
          <p:nvPr/>
        </p:nvSpPr>
        <p:spPr bwMode="auto">
          <a:xfrm>
            <a:off x="6630081" y="3463473"/>
            <a:ext cx="79375" cy="93663"/>
          </a:xfrm>
          <a:custGeom>
            <a:avLst/>
            <a:gdLst>
              <a:gd name="T0" fmla="*/ 1 w 21"/>
              <a:gd name="T1" fmla="*/ 24 h 25"/>
              <a:gd name="T2" fmla="*/ 2 w 21"/>
              <a:gd name="T3" fmla="*/ 21 h 25"/>
              <a:gd name="T4" fmla="*/ 17 w 21"/>
              <a:gd name="T5" fmla="*/ 6 h 25"/>
              <a:gd name="T6" fmla="*/ 19 w 21"/>
              <a:gd name="T7" fmla="*/ 2 h 25"/>
              <a:gd name="T8" fmla="*/ 21 w 21"/>
              <a:gd name="T9" fmla="*/ 0 h 25"/>
              <a:gd name="T10" fmla="*/ 21 w 21"/>
              <a:gd name="T11" fmla="*/ 3 h 25"/>
              <a:gd name="T12" fmla="*/ 18 w 21"/>
              <a:gd name="T13" fmla="*/ 8 h 25"/>
              <a:gd name="T14" fmla="*/ 5 w 21"/>
              <a:gd name="T15" fmla="*/ 22 h 25"/>
              <a:gd name="T16" fmla="*/ 1 w 21"/>
              <a:gd name="T17" fmla="*/ 25 h 25"/>
              <a:gd name="T18" fmla="*/ 1 w 21"/>
              <a:gd name="T19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" h="25">
                <a:moveTo>
                  <a:pt x="1" y="24"/>
                </a:moveTo>
                <a:cubicBezTo>
                  <a:pt x="0" y="23"/>
                  <a:pt x="1" y="22"/>
                  <a:pt x="2" y="21"/>
                </a:cubicBezTo>
                <a:cubicBezTo>
                  <a:pt x="8" y="17"/>
                  <a:pt x="13" y="11"/>
                  <a:pt x="17" y="6"/>
                </a:cubicBezTo>
                <a:cubicBezTo>
                  <a:pt x="18" y="5"/>
                  <a:pt x="18" y="3"/>
                  <a:pt x="19" y="2"/>
                </a:cubicBezTo>
                <a:cubicBezTo>
                  <a:pt x="19" y="2"/>
                  <a:pt x="20" y="1"/>
                  <a:pt x="21" y="0"/>
                </a:cubicBezTo>
                <a:cubicBezTo>
                  <a:pt x="21" y="2"/>
                  <a:pt x="21" y="2"/>
                  <a:pt x="21" y="3"/>
                </a:cubicBezTo>
                <a:cubicBezTo>
                  <a:pt x="20" y="4"/>
                  <a:pt x="19" y="6"/>
                  <a:pt x="18" y="8"/>
                </a:cubicBezTo>
                <a:cubicBezTo>
                  <a:pt x="15" y="13"/>
                  <a:pt x="10" y="18"/>
                  <a:pt x="5" y="22"/>
                </a:cubicBezTo>
                <a:cubicBezTo>
                  <a:pt x="4" y="23"/>
                  <a:pt x="3" y="24"/>
                  <a:pt x="1" y="25"/>
                </a:cubicBezTo>
                <a:cubicBezTo>
                  <a:pt x="1" y="24"/>
                  <a:pt x="1" y="24"/>
                  <a:pt x="1" y="24"/>
                </a:cubicBezTo>
                <a:close/>
              </a:path>
            </a:pathLst>
          </a:custGeom>
          <a:solidFill>
            <a:srgbClr val="D5B2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06" name="Freeform 38"/>
          <p:cNvSpPr>
            <a:spLocks/>
          </p:cNvSpPr>
          <p:nvPr/>
        </p:nvSpPr>
        <p:spPr bwMode="auto">
          <a:xfrm>
            <a:off x="8342993" y="2380798"/>
            <a:ext cx="93663" cy="41275"/>
          </a:xfrm>
          <a:custGeom>
            <a:avLst/>
            <a:gdLst>
              <a:gd name="T0" fmla="*/ 24 w 25"/>
              <a:gd name="T1" fmla="*/ 11 h 11"/>
              <a:gd name="T2" fmla="*/ 17 w 25"/>
              <a:gd name="T3" fmla="*/ 9 h 11"/>
              <a:gd name="T4" fmla="*/ 5 w 25"/>
              <a:gd name="T5" fmla="*/ 5 h 11"/>
              <a:gd name="T6" fmla="*/ 3 w 25"/>
              <a:gd name="T7" fmla="*/ 6 h 11"/>
              <a:gd name="T8" fmla="*/ 0 w 25"/>
              <a:gd name="T9" fmla="*/ 0 h 11"/>
              <a:gd name="T10" fmla="*/ 4 w 25"/>
              <a:gd name="T11" fmla="*/ 2 h 11"/>
              <a:gd name="T12" fmla="*/ 23 w 25"/>
              <a:gd name="T13" fmla="*/ 8 h 11"/>
              <a:gd name="T14" fmla="*/ 25 w 25"/>
              <a:gd name="T15" fmla="*/ 8 h 11"/>
              <a:gd name="T16" fmla="*/ 24 w 25"/>
              <a:gd name="T1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5" h="11">
                <a:moveTo>
                  <a:pt x="24" y="11"/>
                </a:moveTo>
                <a:cubicBezTo>
                  <a:pt x="22" y="11"/>
                  <a:pt x="19" y="10"/>
                  <a:pt x="17" y="9"/>
                </a:cubicBezTo>
                <a:cubicBezTo>
                  <a:pt x="13" y="8"/>
                  <a:pt x="9" y="7"/>
                  <a:pt x="5" y="5"/>
                </a:cubicBezTo>
                <a:cubicBezTo>
                  <a:pt x="4" y="4"/>
                  <a:pt x="4" y="5"/>
                  <a:pt x="3" y="6"/>
                </a:cubicBezTo>
                <a:cubicBezTo>
                  <a:pt x="2" y="4"/>
                  <a:pt x="1" y="2"/>
                  <a:pt x="0" y="0"/>
                </a:cubicBezTo>
                <a:cubicBezTo>
                  <a:pt x="2" y="0"/>
                  <a:pt x="3" y="1"/>
                  <a:pt x="4" y="2"/>
                </a:cubicBezTo>
                <a:cubicBezTo>
                  <a:pt x="10" y="5"/>
                  <a:pt x="17" y="7"/>
                  <a:pt x="23" y="8"/>
                </a:cubicBezTo>
                <a:cubicBezTo>
                  <a:pt x="24" y="8"/>
                  <a:pt x="24" y="8"/>
                  <a:pt x="25" y="8"/>
                </a:cubicBezTo>
                <a:cubicBezTo>
                  <a:pt x="24" y="9"/>
                  <a:pt x="24" y="10"/>
                  <a:pt x="24" y="11"/>
                </a:cubicBezTo>
                <a:close/>
              </a:path>
            </a:pathLst>
          </a:custGeom>
          <a:solidFill>
            <a:srgbClr val="D5B2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07" name="Freeform 39"/>
          <p:cNvSpPr>
            <a:spLocks/>
          </p:cNvSpPr>
          <p:nvPr/>
        </p:nvSpPr>
        <p:spPr bwMode="auto">
          <a:xfrm>
            <a:off x="6490381" y="3425373"/>
            <a:ext cx="38100" cy="30163"/>
          </a:xfrm>
          <a:custGeom>
            <a:avLst/>
            <a:gdLst>
              <a:gd name="T0" fmla="*/ 10 w 10"/>
              <a:gd name="T1" fmla="*/ 6 h 8"/>
              <a:gd name="T2" fmla="*/ 2 w 10"/>
              <a:gd name="T3" fmla="*/ 8 h 8"/>
              <a:gd name="T4" fmla="*/ 0 w 10"/>
              <a:gd name="T5" fmla="*/ 3 h 8"/>
              <a:gd name="T6" fmla="*/ 8 w 10"/>
              <a:gd name="T7" fmla="*/ 0 h 8"/>
              <a:gd name="T8" fmla="*/ 10 w 10"/>
              <a:gd name="T9" fmla="*/ 6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8">
                <a:moveTo>
                  <a:pt x="10" y="6"/>
                </a:moveTo>
                <a:cubicBezTo>
                  <a:pt x="7" y="7"/>
                  <a:pt x="5" y="8"/>
                  <a:pt x="2" y="8"/>
                </a:cubicBezTo>
                <a:cubicBezTo>
                  <a:pt x="1" y="6"/>
                  <a:pt x="1" y="5"/>
                  <a:pt x="0" y="3"/>
                </a:cubicBezTo>
                <a:cubicBezTo>
                  <a:pt x="3" y="2"/>
                  <a:pt x="5" y="1"/>
                  <a:pt x="8" y="0"/>
                </a:cubicBezTo>
                <a:cubicBezTo>
                  <a:pt x="9" y="2"/>
                  <a:pt x="9" y="4"/>
                  <a:pt x="10" y="6"/>
                </a:cubicBezTo>
                <a:close/>
              </a:path>
            </a:pathLst>
          </a:custGeom>
          <a:solidFill>
            <a:srgbClr val="7A983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08" name="Freeform 40"/>
          <p:cNvSpPr>
            <a:spLocks/>
          </p:cNvSpPr>
          <p:nvPr/>
        </p:nvSpPr>
        <p:spPr bwMode="auto">
          <a:xfrm>
            <a:off x="8616043" y="1140960"/>
            <a:ext cx="0" cy="3175"/>
          </a:xfrm>
          <a:custGeom>
            <a:avLst/>
            <a:gdLst>
              <a:gd name="T0" fmla="*/ 1 h 1"/>
              <a:gd name="T1" fmla="*/ 0 h 1"/>
              <a:gd name="T2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1"/>
                </a:moveTo>
                <a:cubicBezTo>
                  <a:pt x="0" y="1"/>
                  <a:pt x="0" y="0"/>
                  <a:pt x="0" y="0"/>
                </a:cubicBezTo>
                <a:cubicBezTo>
                  <a:pt x="0" y="0"/>
                  <a:pt x="0" y="1"/>
                  <a:pt x="0" y="1"/>
                </a:cubicBezTo>
                <a:close/>
              </a:path>
            </a:pathLst>
          </a:custGeom>
          <a:solidFill>
            <a:srgbClr val="F0A0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09" name="Freeform 41"/>
          <p:cNvSpPr>
            <a:spLocks/>
          </p:cNvSpPr>
          <p:nvPr/>
        </p:nvSpPr>
        <p:spPr bwMode="auto">
          <a:xfrm>
            <a:off x="7925481" y="3166610"/>
            <a:ext cx="4763" cy="3175"/>
          </a:xfrm>
          <a:custGeom>
            <a:avLst/>
            <a:gdLst>
              <a:gd name="T0" fmla="*/ 0 w 1"/>
              <a:gd name="T1" fmla="*/ 1 h 1"/>
              <a:gd name="T2" fmla="*/ 1 w 1"/>
              <a:gd name="T3" fmla="*/ 0 h 1"/>
              <a:gd name="T4" fmla="*/ 0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0" y="1"/>
                </a:moveTo>
                <a:cubicBezTo>
                  <a:pt x="1" y="1"/>
                  <a:pt x="1" y="0"/>
                  <a:pt x="1" y="0"/>
                </a:cubicBezTo>
                <a:cubicBezTo>
                  <a:pt x="1" y="0"/>
                  <a:pt x="1" y="1"/>
                  <a:pt x="0" y="1"/>
                </a:cubicBezTo>
                <a:close/>
              </a:path>
            </a:pathLst>
          </a:custGeom>
          <a:solidFill>
            <a:srgbClr val="4314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10" name="Freeform 42"/>
          <p:cNvSpPr>
            <a:spLocks/>
          </p:cNvSpPr>
          <p:nvPr/>
        </p:nvSpPr>
        <p:spPr bwMode="auto">
          <a:xfrm>
            <a:off x="8444593" y="2406198"/>
            <a:ext cx="3175" cy="4763"/>
          </a:xfrm>
          <a:custGeom>
            <a:avLst/>
            <a:gdLst>
              <a:gd name="T0" fmla="*/ 0 w 1"/>
              <a:gd name="T1" fmla="*/ 1 h 1"/>
              <a:gd name="T2" fmla="*/ 1 w 1"/>
              <a:gd name="T3" fmla="*/ 0 h 1"/>
              <a:gd name="T4" fmla="*/ 0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0" y="1"/>
                </a:moveTo>
                <a:cubicBezTo>
                  <a:pt x="0" y="1"/>
                  <a:pt x="0" y="1"/>
                  <a:pt x="1" y="0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D5B2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11" name="Freeform 43"/>
          <p:cNvSpPr>
            <a:spLocks/>
          </p:cNvSpPr>
          <p:nvPr/>
        </p:nvSpPr>
        <p:spPr bwMode="auto">
          <a:xfrm>
            <a:off x="5461681" y="2887210"/>
            <a:ext cx="4763" cy="0"/>
          </a:xfrm>
          <a:custGeom>
            <a:avLst/>
            <a:gdLst>
              <a:gd name="T0" fmla="*/ 0 w 1"/>
              <a:gd name="T1" fmla="*/ 1 w 1"/>
              <a:gd name="T2" fmla="*/ 0 w 1"/>
              <a:gd name="T3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2A8D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15" name="Freeform 47"/>
          <p:cNvSpPr>
            <a:spLocks/>
          </p:cNvSpPr>
          <p:nvPr/>
        </p:nvSpPr>
        <p:spPr bwMode="auto">
          <a:xfrm>
            <a:off x="7140011" y="2624380"/>
            <a:ext cx="382587" cy="108149"/>
          </a:xfrm>
          <a:custGeom>
            <a:avLst/>
            <a:gdLst>
              <a:gd name="T0" fmla="*/ 83 w 88"/>
              <a:gd name="T1" fmla="*/ 0 h 22"/>
              <a:gd name="T2" fmla="*/ 86 w 88"/>
              <a:gd name="T3" fmla="*/ 8 h 22"/>
              <a:gd name="T4" fmla="*/ 87 w 88"/>
              <a:gd name="T5" fmla="*/ 13 h 22"/>
              <a:gd name="T6" fmla="*/ 76 w 88"/>
              <a:gd name="T7" fmla="*/ 18 h 22"/>
              <a:gd name="T8" fmla="*/ 66 w 88"/>
              <a:gd name="T9" fmla="*/ 20 h 22"/>
              <a:gd name="T10" fmla="*/ 51 w 88"/>
              <a:gd name="T11" fmla="*/ 22 h 22"/>
              <a:gd name="T12" fmla="*/ 40 w 88"/>
              <a:gd name="T13" fmla="*/ 22 h 22"/>
              <a:gd name="T14" fmla="*/ 12 w 88"/>
              <a:gd name="T15" fmla="*/ 18 h 22"/>
              <a:gd name="T16" fmla="*/ 7 w 88"/>
              <a:gd name="T17" fmla="*/ 17 h 22"/>
              <a:gd name="T18" fmla="*/ 0 w 88"/>
              <a:gd name="T19" fmla="*/ 2 h 22"/>
              <a:gd name="T20" fmla="*/ 2 w 88"/>
              <a:gd name="T21" fmla="*/ 1 h 22"/>
              <a:gd name="T22" fmla="*/ 31 w 88"/>
              <a:gd name="T23" fmla="*/ 7 h 22"/>
              <a:gd name="T24" fmla="*/ 53 w 88"/>
              <a:gd name="T25" fmla="*/ 7 h 22"/>
              <a:gd name="T26" fmla="*/ 83 w 88"/>
              <a:gd name="T27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8" h="22">
                <a:moveTo>
                  <a:pt x="83" y="0"/>
                </a:moveTo>
                <a:cubicBezTo>
                  <a:pt x="84" y="3"/>
                  <a:pt x="85" y="6"/>
                  <a:pt x="86" y="8"/>
                </a:cubicBezTo>
                <a:cubicBezTo>
                  <a:pt x="87" y="10"/>
                  <a:pt x="88" y="11"/>
                  <a:pt x="87" y="13"/>
                </a:cubicBezTo>
                <a:cubicBezTo>
                  <a:pt x="84" y="15"/>
                  <a:pt x="80" y="17"/>
                  <a:pt x="76" y="18"/>
                </a:cubicBezTo>
                <a:cubicBezTo>
                  <a:pt x="73" y="19"/>
                  <a:pt x="70" y="19"/>
                  <a:pt x="66" y="20"/>
                </a:cubicBezTo>
                <a:cubicBezTo>
                  <a:pt x="61" y="21"/>
                  <a:pt x="56" y="22"/>
                  <a:pt x="51" y="22"/>
                </a:cubicBezTo>
                <a:cubicBezTo>
                  <a:pt x="47" y="22"/>
                  <a:pt x="43" y="22"/>
                  <a:pt x="40" y="22"/>
                </a:cubicBezTo>
                <a:cubicBezTo>
                  <a:pt x="30" y="22"/>
                  <a:pt x="21" y="20"/>
                  <a:pt x="12" y="18"/>
                </a:cubicBezTo>
                <a:cubicBezTo>
                  <a:pt x="10" y="17"/>
                  <a:pt x="9" y="17"/>
                  <a:pt x="7" y="17"/>
                </a:cubicBezTo>
                <a:cubicBezTo>
                  <a:pt x="4" y="12"/>
                  <a:pt x="2" y="6"/>
                  <a:pt x="0" y="2"/>
                </a:cubicBezTo>
                <a:cubicBezTo>
                  <a:pt x="1" y="0"/>
                  <a:pt x="1" y="1"/>
                  <a:pt x="2" y="1"/>
                </a:cubicBezTo>
                <a:cubicBezTo>
                  <a:pt x="12" y="4"/>
                  <a:pt x="21" y="6"/>
                  <a:pt x="31" y="7"/>
                </a:cubicBezTo>
                <a:cubicBezTo>
                  <a:pt x="39" y="8"/>
                  <a:pt x="46" y="8"/>
                  <a:pt x="53" y="7"/>
                </a:cubicBezTo>
                <a:cubicBezTo>
                  <a:pt x="64" y="6"/>
                  <a:pt x="74" y="3"/>
                  <a:pt x="83" y="0"/>
                </a:cubicBezTo>
                <a:close/>
              </a:path>
            </a:pathLst>
          </a:custGeom>
          <a:solidFill>
            <a:srgbClr val="EEB6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16" name="Freeform 48"/>
          <p:cNvSpPr>
            <a:spLocks/>
          </p:cNvSpPr>
          <p:nvPr/>
        </p:nvSpPr>
        <p:spPr bwMode="auto">
          <a:xfrm>
            <a:off x="7471456" y="2557010"/>
            <a:ext cx="136638" cy="95703"/>
          </a:xfrm>
          <a:custGeom>
            <a:avLst/>
            <a:gdLst>
              <a:gd name="T0" fmla="*/ 33 w 33"/>
              <a:gd name="T1" fmla="*/ 16 h 16"/>
              <a:gd name="T2" fmla="*/ 25 w 33"/>
              <a:gd name="T3" fmla="*/ 16 h 16"/>
              <a:gd name="T4" fmla="*/ 18 w 33"/>
              <a:gd name="T5" fmla="*/ 16 h 16"/>
              <a:gd name="T6" fmla="*/ 7 w 33"/>
              <a:gd name="T7" fmla="*/ 15 h 16"/>
              <a:gd name="T8" fmla="*/ 0 w 33"/>
              <a:gd name="T9" fmla="*/ 0 h 16"/>
              <a:gd name="T10" fmla="*/ 11 w 33"/>
              <a:gd name="T11" fmla="*/ 1 h 16"/>
              <a:gd name="T12" fmla="*/ 21 w 33"/>
              <a:gd name="T13" fmla="*/ 2 h 16"/>
              <a:gd name="T14" fmla="*/ 31 w 33"/>
              <a:gd name="T15" fmla="*/ 2 h 16"/>
              <a:gd name="T16" fmla="*/ 32 w 33"/>
              <a:gd name="T17" fmla="*/ 11 h 16"/>
              <a:gd name="T18" fmla="*/ 33 w 33"/>
              <a:gd name="T19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3" h="16">
                <a:moveTo>
                  <a:pt x="33" y="16"/>
                </a:moveTo>
                <a:cubicBezTo>
                  <a:pt x="30" y="16"/>
                  <a:pt x="27" y="16"/>
                  <a:pt x="25" y="16"/>
                </a:cubicBezTo>
                <a:cubicBezTo>
                  <a:pt x="22" y="16"/>
                  <a:pt x="20" y="16"/>
                  <a:pt x="18" y="16"/>
                </a:cubicBezTo>
                <a:cubicBezTo>
                  <a:pt x="14" y="15"/>
                  <a:pt x="11" y="15"/>
                  <a:pt x="7" y="15"/>
                </a:cubicBezTo>
                <a:cubicBezTo>
                  <a:pt x="5" y="11"/>
                  <a:pt x="3" y="5"/>
                  <a:pt x="0" y="0"/>
                </a:cubicBezTo>
                <a:cubicBezTo>
                  <a:pt x="4" y="0"/>
                  <a:pt x="7" y="1"/>
                  <a:pt x="11" y="1"/>
                </a:cubicBezTo>
                <a:cubicBezTo>
                  <a:pt x="14" y="1"/>
                  <a:pt x="17" y="1"/>
                  <a:pt x="21" y="2"/>
                </a:cubicBezTo>
                <a:cubicBezTo>
                  <a:pt x="24" y="2"/>
                  <a:pt x="28" y="2"/>
                  <a:pt x="31" y="2"/>
                </a:cubicBezTo>
                <a:cubicBezTo>
                  <a:pt x="32" y="5"/>
                  <a:pt x="32" y="8"/>
                  <a:pt x="32" y="11"/>
                </a:cubicBezTo>
                <a:cubicBezTo>
                  <a:pt x="32" y="13"/>
                  <a:pt x="32" y="15"/>
                  <a:pt x="33" y="16"/>
                </a:cubicBezTo>
                <a:close/>
              </a:path>
            </a:pathLst>
          </a:custGeom>
          <a:solidFill>
            <a:srgbClr val="EEB6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17" name="Freeform 49"/>
          <p:cNvSpPr>
            <a:spLocks/>
          </p:cNvSpPr>
          <p:nvPr/>
        </p:nvSpPr>
        <p:spPr bwMode="auto">
          <a:xfrm>
            <a:off x="7571469" y="3478855"/>
            <a:ext cx="212952" cy="1144378"/>
          </a:xfrm>
          <a:custGeom>
            <a:avLst/>
            <a:gdLst>
              <a:gd name="T0" fmla="*/ 12 w 49"/>
              <a:gd name="T1" fmla="*/ 0 h 261"/>
              <a:gd name="T2" fmla="*/ 13 w 49"/>
              <a:gd name="T3" fmla="*/ 0 h 261"/>
              <a:gd name="T4" fmla="*/ 13 w 49"/>
              <a:gd name="T5" fmla="*/ 0 h 261"/>
              <a:gd name="T6" fmla="*/ 14 w 49"/>
              <a:gd name="T7" fmla="*/ 1 h 261"/>
              <a:gd name="T8" fmla="*/ 20 w 49"/>
              <a:gd name="T9" fmla="*/ 10 h 261"/>
              <a:gd name="T10" fmla="*/ 20 w 49"/>
              <a:gd name="T11" fmla="*/ 20 h 261"/>
              <a:gd name="T12" fmla="*/ 23 w 49"/>
              <a:gd name="T13" fmla="*/ 41 h 261"/>
              <a:gd name="T14" fmla="*/ 28 w 49"/>
              <a:gd name="T15" fmla="*/ 69 h 261"/>
              <a:gd name="T16" fmla="*/ 31 w 49"/>
              <a:gd name="T17" fmla="*/ 90 h 261"/>
              <a:gd name="T18" fmla="*/ 36 w 49"/>
              <a:gd name="T19" fmla="*/ 118 h 261"/>
              <a:gd name="T20" fmla="*/ 41 w 49"/>
              <a:gd name="T21" fmla="*/ 146 h 261"/>
              <a:gd name="T22" fmla="*/ 45 w 49"/>
              <a:gd name="T23" fmla="*/ 173 h 261"/>
              <a:gd name="T24" fmla="*/ 49 w 49"/>
              <a:gd name="T25" fmla="*/ 193 h 261"/>
              <a:gd name="T26" fmla="*/ 48 w 49"/>
              <a:gd name="T27" fmla="*/ 203 h 261"/>
              <a:gd name="T28" fmla="*/ 34 w 49"/>
              <a:gd name="T29" fmla="*/ 256 h 261"/>
              <a:gd name="T30" fmla="*/ 32 w 49"/>
              <a:gd name="T31" fmla="*/ 261 h 261"/>
              <a:gd name="T32" fmla="*/ 30 w 49"/>
              <a:gd name="T33" fmla="*/ 258 h 261"/>
              <a:gd name="T34" fmla="*/ 17 w 49"/>
              <a:gd name="T35" fmla="*/ 235 h 261"/>
              <a:gd name="T36" fmla="*/ 2 w 49"/>
              <a:gd name="T37" fmla="*/ 209 h 261"/>
              <a:gd name="T38" fmla="*/ 0 w 49"/>
              <a:gd name="T39" fmla="*/ 203 h 261"/>
              <a:gd name="T40" fmla="*/ 2 w 49"/>
              <a:gd name="T41" fmla="*/ 177 h 261"/>
              <a:gd name="T42" fmla="*/ 2 w 49"/>
              <a:gd name="T43" fmla="*/ 176 h 261"/>
              <a:gd name="T44" fmla="*/ 3 w 49"/>
              <a:gd name="T45" fmla="*/ 152 h 261"/>
              <a:gd name="T46" fmla="*/ 4 w 49"/>
              <a:gd name="T47" fmla="*/ 124 h 261"/>
              <a:gd name="T48" fmla="*/ 5 w 49"/>
              <a:gd name="T49" fmla="*/ 105 h 261"/>
              <a:gd name="T50" fmla="*/ 6 w 49"/>
              <a:gd name="T51" fmla="*/ 84 h 261"/>
              <a:gd name="T52" fmla="*/ 7 w 49"/>
              <a:gd name="T53" fmla="*/ 65 h 261"/>
              <a:gd name="T54" fmla="*/ 8 w 49"/>
              <a:gd name="T55" fmla="*/ 46 h 261"/>
              <a:gd name="T56" fmla="*/ 9 w 49"/>
              <a:gd name="T57" fmla="*/ 26 h 261"/>
              <a:gd name="T58" fmla="*/ 10 w 49"/>
              <a:gd name="T59" fmla="*/ 22 h 261"/>
              <a:gd name="T60" fmla="*/ 8 w 49"/>
              <a:gd name="T61" fmla="*/ 12 h 261"/>
              <a:gd name="T62" fmla="*/ 12 w 49"/>
              <a:gd name="T63" fmla="*/ 0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9" h="261">
                <a:moveTo>
                  <a:pt x="12" y="0"/>
                </a:move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4" y="0"/>
                  <a:pt x="14" y="1"/>
                </a:cubicBezTo>
                <a:cubicBezTo>
                  <a:pt x="16" y="4"/>
                  <a:pt x="18" y="7"/>
                  <a:pt x="20" y="10"/>
                </a:cubicBezTo>
                <a:cubicBezTo>
                  <a:pt x="19" y="14"/>
                  <a:pt x="19" y="17"/>
                  <a:pt x="20" y="20"/>
                </a:cubicBezTo>
                <a:cubicBezTo>
                  <a:pt x="21" y="27"/>
                  <a:pt x="22" y="34"/>
                  <a:pt x="23" y="41"/>
                </a:cubicBezTo>
                <a:cubicBezTo>
                  <a:pt x="25" y="51"/>
                  <a:pt x="26" y="60"/>
                  <a:pt x="28" y="69"/>
                </a:cubicBezTo>
                <a:cubicBezTo>
                  <a:pt x="29" y="76"/>
                  <a:pt x="30" y="83"/>
                  <a:pt x="31" y="90"/>
                </a:cubicBezTo>
                <a:cubicBezTo>
                  <a:pt x="33" y="99"/>
                  <a:pt x="35" y="109"/>
                  <a:pt x="36" y="118"/>
                </a:cubicBezTo>
                <a:cubicBezTo>
                  <a:pt x="38" y="128"/>
                  <a:pt x="39" y="137"/>
                  <a:pt x="41" y="146"/>
                </a:cubicBezTo>
                <a:cubicBezTo>
                  <a:pt x="42" y="155"/>
                  <a:pt x="44" y="164"/>
                  <a:pt x="45" y="173"/>
                </a:cubicBezTo>
                <a:cubicBezTo>
                  <a:pt x="46" y="180"/>
                  <a:pt x="48" y="186"/>
                  <a:pt x="49" y="193"/>
                </a:cubicBezTo>
                <a:cubicBezTo>
                  <a:pt x="49" y="196"/>
                  <a:pt x="49" y="200"/>
                  <a:pt x="48" y="203"/>
                </a:cubicBezTo>
                <a:cubicBezTo>
                  <a:pt x="43" y="221"/>
                  <a:pt x="38" y="238"/>
                  <a:pt x="34" y="256"/>
                </a:cubicBezTo>
                <a:cubicBezTo>
                  <a:pt x="33" y="257"/>
                  <a:pt x="33" y="259"/>
                  <a:pt x="32" y="261"/>
                </a:cubicBezTo>
                <a:cubicBezTo>
                  <a:pt x="31" y="260"/>
                  <a:pt x="30" y="259"/>
                  <a:pt x="30" y="258"/>
                </a:cubicBezTo>
                <a:cubicBezTo>
                  <a:pt x="26" y="251"/>
                  <a:pt x="21" y="243"/>
                  <a:pt x="17" y="235"/>
                </a:cubicBezTo>
                <a:cubicBezTo>
                  <a:pt x="12" y="227"/>
                  <a:pt x="7" y="218"/>
                  <a:pt x="2" y="209"/>
                </a:cubicBezTo>
                <a:cubicBezTo>
                  <a:pt x="0" y="207"/>
                  <a:pt x="0" y="205"/>
                  <a:pt x="0" y="203"/>
                </a:cubicBezTo>
                <a:cubicBezTo>
                  <a:pt x="1" y="194"/>
                  <a:pt x="1" y="186"/>
                  <a:pt x="2" y="177"/>
                </a:cubicBezTo>
                <a:cubicBezTo>
                  <a:pt x="2" y="177"/>
                  <a:pt x="2" y="177"/>
                  <a:pt x="2" y="176"/>
                </a:cubicBezTo>
                <a:cubicBezTo>
                  <a:pt x="2" y="168"/>
                  <a:pt x="3" y="160"/>
                  <a:pt x="3" y="152"/>
                </a:cubicBezTo>
                <a:cubicBezTo>
                  <a:pt x="3" y="142"/>
                  <a:pt x="4" y="133"/>
                  <a:pt x="4" y="124"/>
                </a:cubicBezTo>
                <a:cubicBezTo>
                  <a:pt x="4" y="118"/>
                  <a:pt x="5" y="111"/>
                  <a:pt x="5" y="105"/>
                </a:cubicBezTo>
                <a:cubicBezTo>
                  <a:pt x="5" y="98"/>
                  <a:pt x="6" y="91"/>
                  <a:pt x="6" y="84"/>
                </a:cubicBezTo>
                <a:cubicBezTo>
                  <a:pt x="7" y="78"/>
                  <a:pt x="7" y="72"/>
                  <a:pt x="7" y="65"/>
                </a:cubicBezTo>
                <a:cubicBezTo>
                  <a:pt x="8" y="59"/>
                  <a:pt x="8" y="52"/>
                  <a:pt x="8" y="46"/>
                </a:cubicBezTo>
                <a:cubicBezTo>
                  <a:pt x="9" y="39"/>
                  <a:pt x="9" y="33"/>
                  <a:pt x="9" y="26"/>
                </a:cubicBezTo>
                <a:cubicBezTo>
                  <a:pt x="9" y="25"/>
                  <a:pt x="10" y="24"/>
                  <a:pt x="10" y="22"/>
                </a:cubicBezTo>
                <a:cubicBezTo>
                  <a:pt x="10" y="19"/>
                  <a:pt x="11" y="15"/>
                  <a:pt x="8" y="12"/>
                </a:cubicBezTo>
                <a:cubicBezTo>
                  <a:pt x="9" y="8"/>
                  <a:pt x="11" y="4"/>
                  <a:pt x="1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18" name="Freeform 50"/>
          <p:cNvSpPr>
            <a:spLocks/>
          </p:cNvSpPr>
          <p:nvPr/>
        </p:nvSpPr>
        <p:spPr bwMode="auto">
          <a:xfrm>
            <a:off x="7565118" y="3391242"/>
            <a:ext cx="138226" cy="132910"/>
          </a:xfrm>
          <a:custGeom>
            <a:avLst/>
            <a:gdLst>
              <a:gd name="T0" fmla="*/ 2 w 33"/>
              <a:gd name="T1" fmla="*/ 32 h 32"/>
              <a:gd name="T2" fmla="*/ 0 w 33"/>
              <a:gd name="T3" fmla="*/ 18 h 32"/>
              <a:gd name="T4" fmla="*/ 2 w 33"/>
              <a:gd name="T5" fmla="*/ 16 h 32"/>
              <a:gd name="T6" fmla="*/ 15 w 33"/>
              <a:gd name="T7" fmla="*/ 9 h 32"/>
              <a:gd name="T8" fmla="*/ 30 w 33"/>
              <a:gd name="T9" fmla="*/ 1 h 32"/>
              <a:gd name="T10" fmla="*/ 33 w 33"/>
              <a:gd name="T11" fmla="*/ 0 h 32"/>
              <a:gd name="T12" fmla="*/ 33 w 33"/>
              <a:gd name="T13" fmla="*/ 0 h 32"/>
              <a:gd name="T14" fmla="*/ 29 w 33"/>
              <a:gd name="T15" fmla="*/ 5 h 32"/>
              <a:gd name="T16" fmla="*/ 16 w 33"/>
              <a:gd name="T17" fmla="*/ 19 h 32"/>
              <a:gd name="T18" fmla="*/ 3 w 33"/>
              <a:gd name="T19" fmla="*/ 32 h 32"/>
              <a:gd name="T20" fmla="*/ 3 w 33"/>
              <a:gd name="T21" fmla="*/ 32 h 32"/>
              <a:gd name="T22" fmla="*/ 2 w 33"/>
              <a:gd name="T2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" h="32">
                <a:moveTo>
                  <a:pt x="2" y="32"/>
                </a:moveTo>
                <a:cubicBezTo>
                  <a:pt x="1" y="28"/>
                  <a:pt x="1" y="23"/>
                  <a:pt x="0" y="18"/>
                </a:cubicBezTo>
                <a:cubicBezTo>
                  <a:pt x="0" y="18"/>
                  <a:pt x="1" y="17"/>
                  <a:pt x="2" y="16"/>
                </a:cubicBezTo>
                <a:cubicBezTo>
                  <a:pt x="6" y="14"/>
                  <a:pt x="10" y="12"/>
                  <a:pt x="15" y="9"/>
                </a:cubicBezTo>
                <a:cubicBezTo>
                  <a:pt x="20" y="6"/>
                  <a:pt x="25" y="4"/>
                  <a:pt x="30" y="1"/>
                </a:cubicBezTo>
                <a:cubicBezTo>
                  <a:pt x="31" y="0"/>
                  <a:pt x="32" y="0"/>
                  <a:pt x="33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2" y="1"/>
                  <a:pt x="31" y="3"/>
                  <a:pt x="29" y="5"/>
                </a:cubicBezTo>
                <a:cubicBezTo>
                  <a:pt x="25" y="9"/>
                  <a:pt x="21" y="14"/>
                  <a:pt x="16" y="19"/>
                </a:cubicBezTo>
                <a:cubicBezTo>
                  <a:pt x="12" y="23"/>
                  <a:pt x="7" y="28"/>
                  <a:pt x="3" y="32"/>
                </a:cubicBezTo>
                <a:cubicBezTo>
                  <a:pt x="3" y="32"/>
                  <a:pt x="3" y="32"/>
                  <a:pt x="3" y="32"/>
                </a:cubicBezTo>
                <a:lnTo>
                  <a:pt x="2" y="32"/>
                </a:lnTo>
                <a:close/>
              </a:path>
            </a:pathLst>
          </a:custGeom>
          <a:solidFill>
            <a:srgbClr val="EEB6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19" name="Freeform 51"/>
          <p:cNvSpPr>
            <a:spLocks/>
          </p:cNvSpPr>
          <p:nvPr/>
        </p:nvSpPr>
        <p:spPr bwMode="auto">
          <a:xfrm>
            <a:off x="7628618" y="3530148"/>
            <a:ext cx="4763" cy="4763"/>
          </a:xfrm>
          <a:custGeom>
            <a:avLst/>
            <a:gdLst>
              <a:gd name="T0" fmla="*/ 1 w 1"/>
              <a:gd name="T1" fmla="*/ 1 h 1"/>
              <a:gd name="T2" fmla="*/ 0 w 1"/>
              <a:gd name="T3" fmla="*/ 0 h 1"/>
              <a:gd name="T4" fmla="*/ 1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1"/>
                </a:cubicBezTo>
                <a:close/>
              </a:path>
            </a:pathLst>
          </a:custGeom>
          <a:solidFill>
            <a:srgbClr val="F8D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20" name="Freeform 52"/>
          <p:cNvSpPr>
            <a:spLocks/>
          </p:cNvSpPr>
          <p:nvPr/>
        </p:nvSpPr>
        <p:spPr bwMode="auto">
          <a:xfrm>
            <a:off x="7061767" y="3134104"/>
            <a:ext cx="270102" cy="323776"/>
          </a:xfrm>
          <a:custGeom>
            <a:avLst/>
            <a:gdLst>
              <a:gd name="T0" fmla="*/ 35 w 66"/>
              <a:gd name="T1" fmla="*/ 78 h 79"/>
              <a:gd name="T2" fmla="*/ 23 w 66"/>
              <a:gd name="T3" fmla="*/ 76 h 79"/>
              <a:gd name="T4" fmla="*/ 14 w 66"/>
              <a:gd name="T5" fmla="*/ 71 h 79"/>
              <a:gd name="T6" fmla="*/ 4 w 66"/>
              <a:gd name="T7" fmla="*/ 54 h 79"/>
              <a:gd name="T8" fmla="*/ 4 w 66"/>
              <a:gd name="T9" fmla="*/ 52 h 79"/>
              <a:gd name="T10" fmla="*/ 3 w 66"/>
              <a:gd name="T11" fmla="*/ 39 h 79"/>
              <a:gd name="T12" fmla="*/ 2 w 66"/>
              <a:gd name="T13" fmla="*/ 34 h 79"/>
              <a:gd name="T14" fmla="*/ 2 w 66"/>
              <a:gd name="T15" fmla="*/ 34 h 79"/>
              <a:gd name="T16" fmla="*/ 1 w 66"/>
              <a:gd name="T17" fmla="*/ 15 h 79"/>
              <a:gd name="T18" fmla="*/ 2 w 66"/>
              <a:gd name="T19" fmla="*/ 11 h 79"/>
              <a:gd name="T20" fmla="*/ 11 w 66"/>
              <a:gd name="T21" fmla="*/ 5 h 79"/>
              <a:gd name="T22" fmla="*/ 25 w 66"/>
              <a:gd name="T23" fmla="*/ 1 h 79"/>
              <a:gd name="T24" fmla="*/ 28 w 66"/>
              <a:gd name="T25" fmla="*/ 1 h 79"/>
              <a:gd name="T26" fmla="*/ 35 w 66"/>
              <a:gd name="T27" fmla="*/ 0 h 79"/>
              <a:gd name="T28" fmla="*/ 39 w 66"/>
              <a:gd name="T29" fmla="*/ 0 h 79"/>
              <a:gd name="T30" fmla="*/ 47 w 66"/>
              <a:gd name="T31" fmla="*/ 1 h 79"/>
              <a:gd name="T32" fmla="*/ 60 w 66"/>
              <a:gd name="T33" fmla="*/ 7 h 79"/>
              <a:gd name="T34" fmla="*/ 61 w 66"/>
              <a:gd name="T35" fmla="*/ 9 h 79"/>
              <a:gd name="T36" fmla="*/ 63 w 66"/>
              <a:gd name="T37" fmla="*/ 20 h 79"/>
              <a:gd name="T38" fmla="*/ 63 w 66"/>
              <a:gd name="T39" fmla="*/ 26 h 79"/>
              <a:gd name="T40" fmla="*/ 64 w 66"/>
              <a:gd name="T41" fmla="*/ 29 h 79"/>
              <a:gd name="T42" fmla="*/ 64 w 66"/>
              <a:gd name="T43" fmla="*/ 36 h 79"/>
              <a:gd name="T44" fmla="*/ 65 w 66"/>
              <a:gd name="T45" fmla="*/ 39 h 79"/>
              <a:gd name="T46" fmla="*/ 65 w 66"/>
              <a:gd name="T47" fmla="*/ 44 h 79"/>
              <a:gd name="T48" fmla="*/ 65 w 66"/>
              <a:gd name="T49" fmla="*/ 53 h 79"/>
              <a:gd name="T50" fmla="*/ 63 w 66"/>
              <a:gd name="T51" fmla="*/ 59 h 79"/>
              <a:gd name="T52" fmla="*/ 59 w 66"/>
              <a:gd name="T53" fmla="*/ 66 h 79"/>
              <a:gd name="T54" fmla="*/ 41 w 66"/>
              <a:gd name="T55" fmla="*/ 78 h 79"/>
              <a:gd name="T56" fmla="*/ 35 w 66"/>
              <a:gd name="T57" fmla="*/ 78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6" h="79">
                <a:moveTo>
                  <a:pt x="35" y="78"/>
                </a:moveTo>
                <a:cubicBezTo>
                  <a:pt x="31" y="78"/>
                  <a:pt x="27" y="78"/>
                  <a:pt x="23" y="76"/>
                </a:cubicBezTo>
                <a:cubicBezTo>
                  <a:pt x="20" y="75"/>
                  <a:pt x="17" y="73"/>
                  <a:pt x="14" y="71"/>
                </a:cubicBezTo>
                <a:cubicBezTo>
                  <a:pt x="9" y="66"/>
                  <a:pt x="6" y="61"/>
                  <a:pt x="4" y="54"/>
                </a:cubicBezTo>
                <a:cubicBezTo>
                  <a:pt x="4" y="53"/>
                  <a:pt x="4" y="53"/>
                  <a:pt x="4" y="52"/>
                </a:cubicBezTo>
                <a:cubicBezTo>
                  <a:pt x="3" y="48"/>
                  <a:pt x="3" y="43"/>
                  <a:pt x="3" y="39"/>
                </a:cubicBezTo>
                <a:cubicBezTo>
                  <a:pt x="2" y="37"/>
                  <a:pt x="2" y="36"/>
                  <a:pt x="2" y="34"/>
                </a:cubicBezTo>
                <a:cubicBezTo>
                  <a:pt x="2" y="34"/>
                  <a:pt x="2" y="34"/>
                  <a:pt x="2" y="34"/>
                </a:cubicBezTo>
                <a:cubicBezTo>
                  <a:pt x="2" y="27"/>
                  <a:pt x="0" y="21"/>
                  <a:pt x="1" y="15"/>
                </a:cubicBezTo>
                <a:cubicBezTo>
                  <a:pt x="1" y="13"/>
                  <a:pt x="1" y="12"/>
                  <a:pt x="2" y="11"/>
                </a:cubicBezTo>
                <a:cubicBezTo>
                  <a:pt x="5" y="8"/>
                  <a:pt x="8" y="6"/>
                  <a:pt x="11" y="5"/>
                </a:cubicBezTo>
                <a:cubicBezTo>
                  <a:pt x="16" y="3"/>
                  <a:pt x="20" y="2"/>
                  <a:pt x="25" y="1"/>
                </a:cubicBezTo>
                <a:cubicBezTo>
                  <a:pt x="26" y="1"/>
                  <a:pt x="27" y="1"/>
                  <a:pt x="28" y="1"/>
                </a:cubicBezTo>
                <a:cubicBezTo>
                  <a:pt x="31" y="1"/>
                  <a:pt x="33" y="1"/>
                  <a:pt x="35" y="0"/>
                </a:cubicBezTo>
                <a:cubicBezTo>
                  <a:pt x="36" y="0"/>
                  <a:pt x="38" y="0"/>
                  <a:pt x="39" y="0"/>
                </a:cubicBezTo>
                <a:cubicBezTo>
                  <a:pt x="41" y="1"/>
                  <a:pt x="44" y="1"/>
                  <a:pt x="47" y="1"/>
                </a:cubicBezTo>
                <a:cubicBezTo>
                  <a:pt x="52" y="2"/>
                  <a:pt x="57" y="3"/>
                  <a:pt x="60" y="7"/>
                </a:cubicBezTo>
                <a:cubicBezTo>
                  <a:pt x="61" y="8"/>
                  <a:pt x="61" y="9"/>
                  <a:pt x="61" y="9"/>
                </a:cubicBezTo>
                <a:cubicBezTo>
                  <a:pt x="62" y="13"/>
                  <a:pt x="62" y="16"/>
                  <a:pt x="63" y="20"/>
                </a:cubicBezTo>
                <a:cubicBezTo>
                  <a:pt x="63" y="22"/>
                  <a:pt x="63" y="24"/>
                  <a:pt x="63" y="26"/>
                </a:cubicBezTo>
                <a:cubicBezTo>
                  <a:pt x="64" y="27"/>
                  <a:pt x="64" y="28"/>
                  <a:pt x="64" y="29"/>
                </a:cubicBezTo>
                <a:cubicBezTo>
                  <a:pt x="64" y="32"/>
                  <a:pt x="63" y="34"/>
                  <a:pt x="64" y="36"/>
                </a:cubicBezTo>
                <a:cubicBezTo>
                  <a:pt x="65" y="37"/>
                  <a:pt x="65" y="38"/>
                  <a:pt x="65" y="39"/>
                </a:cubicBezTo>
                <a:cubicBezTo>
                  <a:pt x="65" y="41"/>
                  <a:pt x="64" y="42"/>
                  <a:pt x="65" y="44"/>
                </a:cubicBezTo>
                <a:cubicBezTo>
                  <a:pt x="66" y="47"/>
                  <a:pt x="65" y="50"/>
                  <a:pt x="65" y="53"/>
                </a:cubicBezTo>
                <a:cubicBezTo>
                  <a:pt x="64" y="55"/>
                  <a:pt x="64" y="57"/>
                  <a:pt x="63" y="59"/>
                </a:cubicBezTo>
                <a:cubicBezTo>
                  <a:pt x="62" y="61"/>
                  <a:pt x="61" y="64"/>
                  <a:pt x="59" y="66"/>
                </a:cubicBezTo>
                <a:cubicBezTo>
                  <a:pt x="55" y="73"/>
                  <a:pt x="48" y="76"/>
                  <a:pt x="41" y="78"/>
                </a:cubicBezTo>
                <a:cubicBezTo>
                  <a:pt x="39" y="79"/>
                  <a:pt x="37" y="78"/>
                  <a:pt x="35" y="78"/>
                </a:cubicBezTo>
                <a:close/>
              </a:path>
            </a:pathLst>
          </a:custGeom>
          <a:solidFill>
            <a:srgbClr val="F0B7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21" name="Freeform 53"/>
          <p:cNvSpPr>
            <a:spLocks/>
          </p:cNvSpPr>
          <p:nvPr/>
        </p:nvSpPr>
        <p:spPr bwMode="auto">
          <a:xfrm>
            <a:off x="7188881" y="2891973"/>
            <a:ext cx="87313" cy="85725"/>
          </a:xfrm>
          <a:custGeom>
            <a:avLst/>
            <a:gdLst>
              <a:gd name="T0" fmla="*/ 11 w 23"/>
              <a:gd name="T1" fmla="*/ 1 h 23"/>
              <a:gd name="T2" fmla="*/ 23 w 23"/>
              <a:gd name="T3" fmla="*/ 12 h 23"/>
              <a:gd name="T4" fmla="*/ 11 w 23"/>
              <a:gd name="T5" fmla="*/ 23 h 23"/>
              <a:gd name="T6" fmla="*/ 0 w 23"/>
              <a:gd name="T7" fmla="*/ 12 h 23"/>
              <a:gd name="T8" fmla="*/ 11 w 23"/>
              <a:gd name="T9" fmla="*/ 1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3">
                <a:moveTo>
                  <a:pt x="11" y="1"/>
                </a:moveTo>
                <a:cubicBezTo>
                  <a:pt x="17" y="0"/>
                  <a:pt x="23" y="5"/>
                  <a:pt x="23" y="12"/>
                </a:cubicBezTo>
                <a:cubicBezTo>
                  <a:pt x="22" y="18"/>
                  <a:pt x="17" y="23"/>
                  <a:pt x="11" y="23"/>
                </a:cubicBezTo>
                <a:cubicBezTo>
                  <a:pt x="5" y="23"/>
                  <a:pt x="0" y="18"/>
                  <a:pt x="0" y="12"/>
                </a:cubicBezTo>
                <a:cubicBezTo>
                  <a:pt x="0" y="5"/>
                  <a:pt x="6" y="0"/>
                  <a:pt x="11" y="1"/>
                </a:cubicBezTo>
                <a:close/>
              </a:path>
            </a:pathLst>
          </a:custGeom>
          <a:solidFill>
            <a:srgbClr val="471B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22" name="Freeform 54"/>
          <p:cNvSpPr>
            <a:spLocks/>
          </p:cNvSpPr>
          <p:nvPr/>
        </p:nvSpPr>
        <p:spPr bwMode="auto">
          <a:xfrm>
            <a:off x="7012668" y="2895148"/>
            <a:ext cx="87313" cy="90488"/>
          </a:xfrm>
          <a:custGeom>
            <a:avLst/>
            <a:gdLst>
              <a:gd name="T0" fmla="*/ 23 w 23"/>
              <a:gd name="T1" fmla="*/ 11 h 24"/>
              <a:gd name="T2" fmla="*/ 20 w 23"/>
              <a:gd name="T3" fmla="*/ 19 h 24"/>
              <a:gd name="T4" fmla="*/ 4 w 23"/>
              <a:gd name="T5" fmla="*/ 19 h 24"/>
              <a:gd name="T6" fmla="*/ 4 w 23"/>
              <a:gd name="T7" fmla="*/ 3 h 24"/>
              <a:gd name="T8" fmla="*/ 11 w 23"/>
              <a:gd name="T9" fmla="*/ 1 h 24"/>
              <a:gd name="T10" fmla="*/ 13 w 23"/>
              <a:gd name="T11" fmla="*/ 1 h 24"/>
              <a:gd name="T12" fmla="*/ 22 w 23"/>
              <a:gd name="T13" fmla="*/ 6 h 24"/>
              <a:gd name="T14" fmla="*/ 23 w 23"/>
              <a:gd name="T15" fmla="*/ 11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" h="24">
                <a:moveTo>
                  <a:pt x="23" y="11"/>
                </a:moveTo>
                <a:cubicBezTo>
                  <a:pt x="23" y="14"/>
                  <a:pt x="22" y="17"/>
                  <a:pt x="20" y="19"/>
                </a:cubicBezTo>
                <a:cubicBezTo>
                  <a:pt x="15" y="24"/>
                  <a:pt x="8" y="23"/>
                  <a:pt x="4" y="19"/>
                </a:cubicBezTo>
                <a:cubicBezTo>
                  <a:pt x="0" y="14"/>
                  <a:pt x="0" y="7"/>
                  <a:pt x="4" y="3"/>
                </a:cubicBezTo>
                <a:cubicBezTo>
                  <a:pt x="6" y="2"/>
                  <a:pt x="8" y="0"/>
                  <a:pt x="11" y="1"/>
                </a:cubicBezTo>
                <a:cubicBezTo>
                  <a:pt x="11" y="1"/>
                  <a:pt x="12" y="1"/>
                  <a:pt x="13" y="1"/>
                </a:cubicBezTo>
                <a:cubicBezTo>
                  <a:pt x="17" y="0"/>
                  <a:pt x="20" y="2"/>
                  <a:pt x="22" y="6"/>
                </a:cubicBezTo>
                <a:cubicBezTo>
                  <a:pt x="23" y="7"/>
                  <a:pt x="23" y="9"/>
                  <a:pt x="23" y="11"/>
                </a:cubicBezTo>
                <a:close/>
              </a:path>
            </a:pathLst>
          </a:custGeom>
          <a:solidFill>
            <a:srgbClr val="4518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23" name="Freeform 55"/>
          <p:cNvSpPr>
            <a:spLocks/>
          </p:cNvSpPr>
          <p:nvPr/>
        </p:nvSpPr>
        <p:spPr bwMode="auto">
          <a:xfrm>
            <a:off x="7752443" y="3199948"/>
            <a:ext cx="23813" cy="55563"/>
          </a:xfrm>
          <a:custGeom>
            <a:avLst/>
            <a:gdLst>
              <a:gd name="T0" fmla="*/ 6 w 6"/>
              <a:gd name="T1" fmla="*/ 1 h 15"/>
              <a:gd name="T2" fmla="*/ 5 w 6"/>
              <a:gd name="T3" fmla="*/ 15 h 15"/>
              <a:gd name="T4" fmla="*/ 2 w 6"/>
              <a:gd name="T5" fmla="*/ 12 h 15"/>
              <a:gd name="T6" fmla="*/ 0 w 6"/>
              <a:gd name="T7" fmla="*/ 2 h 15"/>
              <a:gd name="T8" fmla="*/ 0 w 6"/>
              <a:gd name="T9" fmla="*/ 0 h 15"/>
              <a:gd name="T10" fmla="*/ 6 w 6"/>
              <a:gd name="T11" fmla="*/ 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" h="15">
                <a:moveTo>
                  <a:pt x="6" y="1"/>
                </a:moveTo>
                <a:cubicBezTo>
                  <a:pt x="6" y="6"/>
                  <a:pt x="6" y="10"/>
                  <a:pt x="5" y="15"/>
                </a:cubicBezTo>
                <a:cubicBezTo>
                  <a:pt x="4" y="14"/>
                  <a:pt x="3" y="14"/>
                  <a:pt x="2" y="12"/>
                </a:cubicBezTo>
                <a:cubicBezTo>
                  <a:pt x="2" y="9"/>
                  <a:pt x="1" y="5"/>
                  <a:pt x="0" y="2"/>
                </a:cubicBezTo>
                <a:cubicBezTo>
                  <a:pt x="0" y="2"/>
                  <a:pt x="0" y="1"/>
                  <a:pt x="0" y="0"/>
                </a:cubicBezTo>
                <a:cubicBezTo>
                  <a:pt x="2" y="1"/>
                  <a:pt x="4" y="1"/>
                  <a:pt x="6" y="1"/>
                </a:cubicBezTo>
                <a:close/>
              </a:path>
            </a:pathLst>
          </a:custGeom>
          <a:solidFill>
            <a:srgbClr val="B58B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24" name="Freeform 56"/>
          <p:cNvSpPr>
            <a:spLocks/>
          </p:cNvSpPr>
          <p:nvPr/>
        </p:nvSpPr>
        <p:spPr bwMode="auto">
          <a:xfrm>
            <a:off x="7688943" y="3403148"/>
            <a:ext cx="3175" cy="0"/>
          </a:xfrm>
          <a:custGeom>
            <a:avLst/>
            <a:gdLst>
              <a:gd name="T0" fmla="*/ 0 w 1"/>
              <a:gd name="T1" fmla="*/ 1 w 1"/>
              <a:gd name="T2" fmla="*/ 1 w 1"/>
              <a:gd name="T3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lose/>
              </a:path>
            </a:pathLst>
          </a:custGeom>
          <a:solidFill>
            <a:srgbClr val="EEB6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25" name="Freeform 57"/>
          <p:cNvSpPr>
            <a:spLocks/>
          </p:cNvSpPr>
          <p:nvPr/>
        </p:nvSpPr>
        <p:spPr bwMode="auto">
          <a:xfrm>
            <a:off x="6821377" y="3167063"/>
            <a:ext cx="110442" cy="152399"/>
          </a:xfrm>
          <a:custGeom>
            <a:avLst/>
            <a:gdLst>
              <a:gd name="T0" fmla="*/ 15 w 15"/>
              <a:gd name="T1" fmla="*/ 39 h 39"/>
              <a:gd name="T2" fmla="*/ 3 w 15"/>
              <a:gd name="T3" fmla="*/ 37 h 39"/>
              <a:gd name="T4" fmla="*/ 2 w 15"/>
              <a:gd name="T5" fmla="*/ 30 h 39"/>
              <a:gd name="T6" fmla="*/ 2 w 15"/>
              <a:gd name="T7" fmla="*/ 21 h 39"/>
              <a:gd name="T8" fmla="*/ 1 w 15"/>
              <a:gd name="T9" fmla="*/ 17 h 39"/>
              <a:gd name="T10" fmla="*/ 1 w 15"/>
              <a:gd name="T11" fmla="*/ 9 h 39"/>
              <a:gd name="T12" fmla="*/ 1 w 15"/>
              <a:gd name="T13" fmla="*/ 0 h 39"/>
              <a:gd name="T14" fmla="*/ 8 w 15"/>
              <a:gd name="T15" fmla="*/ 20 h 39"/>
              <a:gd name="T16" fmla="*/ 15 w 15"/>
              <a:gd name="T17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" h="39">
                <a:moveTo>
                  <a:pt x="15" y="39"/>
                </a:moveTo>
                <a:cubicBezTo>
                  <a:pt x="11" y="39"/>
                  <a:pt x="7" y="38"/>
                  <a:pt x="3" y="37"/>
                </a:cubicBezTo>
                <a:cubicBezTo>
                  <a:pt x="3" y="35"/>
                  <a:pt x="2" y="32"/>
                  <a:pt x="2" y="30"/>
                </a:cubicBezTo>
                <a:cubicBezTo>
                  <a:pt x="3" y="27"/>
                  <a:pt x="3" y="24"/>
                  <a:pt x="2" y="21"/>
                </a:cubicBezTo>
                <a:cubicBezTo>
                  <a:pt x="1" y="20"/>
                  <a:pt x="2" y="19"/>
                  <a:pt x="1" y="17"/>
                </a:cubicBezTo>
                <a:cubicBezTo>
                  <a:pt x="1" y="15"/>
                  <a:pt x="1" y="12"/>
                  <a:pt x="1" y="9"/>
                </a:cubicBezTo>
                <a:cubicBezTo>
                  <a:pt x="0" y="6"/>
                  <a:pt x="1" y="4"/>
                  <a:pt x="1" y="0"/>
                </a:cubicBezTo>
                <a:cubicBezTo>
                  <a:pt x="4" y="7"/>
                  <a:pt x="6" y="13"/>
                  <a:pt x="8" y="20"/>
                </a:cubicBezTo>
                <a:cubicBezTo>
                  <a:pt x="10" y="26"/>
                  <a:pt x="12" y="33"/>
                  <a:pt x="15" y="39"/>
                </a:cubicBezTo>
                <a:close/>
              </a:path>
            </a:pathLst>
          </a:custGeom>
          <a:solidFill>
            <a:srgbClr val="7A983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26" name="Freeform 58"/>
          <p:cNvSpPr>
            <a:spLocks/>
          </p:cNvSpPr>
          <p:nvPr/>
        </p:nvSpPr>
        <p:spPr bwMode="auto">
          <a:xfrm>
            <a:off x="6776131" y="3331710"/>
            <a:ext cx="38100" cy="30163"/>
          </a:xfrm>
          <a:custGeom>
            <a:avLst/>
            <a:gdLst>
              <a:gd name="T0" fmla="*/ 2 w 10"/>
              <a:gd name="T1" fmla="*/ 8 h 8"/>
              <a:gd name="T2" fmla="*/ 0 w 10"/>
              <a:gd name="T3" fmla="*/ 3 h 8"/>
              <a:gd name="T4" fmla="*/ 9 w 10"/>
              <a:gd name="T5" fmla="*/ 0 h 8"/>
              <a:gd name="T6" fmla="*/ 10 w 10"/>
              <a:gd name="T7" fmla="*/ 6 h 8"/>
              <a:gd name="T8" fmla="*/ 2 w 10"/>
              <a:gd name="T9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8">
                <a:moveTo>
                  <a:pt x="2" y="8"/>
                </a:moveTo>
                <a:cubicBezTo>
                  <a:pt x="2" y="6"/>
                  <a:pt x="1" y="4"/>
                  <a:pt x="0" y="3"/>
                </a:cubicBezTo>
                <a:cubicBezTo>
                  <a:pt x="3" y="1"/>
                  <a:pt x="6" y="0"/>
                  <a:pt x="9" y="0"/>
                </a:cubicBezTo>
                <a:cubicBezTo>
                  <a:pt x="9" y="2"/>
                  <a:pt x="10" y="4"/>
                  <a:pt x="10" y="6"/>
                </a:cubicBezTo>
                <a:cubicBezTo>
                  <a:pt x="8" y="7"/>
                  <a:pt x="5" y="7"/>
                  <a:pt x="2" y="8"/>
                </a:cubicBezTo>
                <a:close/>
              </a:path>
            </a:pathLst>
          </a:custGeom>
          <a:solidFill>
            <a:srgbClr val="7A983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147" name="Freeform 62"/>
          <p:cNvSpPr>
            <a:spLocks/>
          </p:cNvSpPr>
          <p:nvPr/>
        </p:nvSpPr>
        <p:spPr bwMode="auto">
          <a:xfrm>
            <a:off x="8282668" y="2312535"/>
            <a:ext cx="3175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1"/>
                  <a:pt x="1" y="1"/>
                  <a:pt x="0" y="1"/>
                </a:cubicBezTo>
                <a:cubicBezTo>
                  <a:pt x="0" y="0"/>
                  <a:pt x="0" y="0"/>
                  <a:pt x="1" y="0"/>
                </a:cubicBezTo>
                <a:close/>
              </a:path>
            </a:pathLst>
          </a:custGeom>
          <a:solidFill>
            <a:srgbClr val="865F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149" name="Freeform 63"/>
          <p:cNvSpPr>
            <a:spLocks/>
          </p:cNvSpPr>
          <p:nvPr/>
        </p:nvSpPr>
        <p:spPr bwMode="auto">
          <a:xfrm>
            <a:off x="6776131" y="3353935"/>
            <a:ext cx="60325" cy="74613"/>
          </a:xfrm>
          <a:custGeom>
            <a:avLst/>
            <a:gdLst>
              <a:gd name="T0" fmla="*/ 2 w 16"/>
              <a:gd name="T1" fmla="*/ 2 h 20"/>
              <a:gd name="T2" fmla="*/ 10 w 16"/>
              <a:gd name="T3" fmla="*/ 0 h 20"/>
              <a:gd name="T4" fmla="*/ 16 w 16"/>
              <a:gd name="T5" fmla="*/ 16 h 20"/>
              <a:gd name="T6" fmla="*/ 5 w 16"/>
              <a:gd name="T7" fmla="*/ 20 h 20"/>
              <a:gd name="T8" fmla="*/ 0 w 16"/>
              <a:gd name="T9" fmla="*/ 13 h 20"/>
              <a:gd name="T10" fmla="*/ 5 w 16"/>
              <a:gd name="T11" fmla="*/ 10 h 20"/>
              <a:gd name="T12" fmla="*/ 2 w 16"/>
              <a:gd name="T13" fmla="*/ 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" h="20">
                <a:moveTo>
                  <a:pt x="2" y="2"/>
                </a:moveTo>
                <a:cubicBezTo>
                  <a:pt x="5" y="1"/>
                  <a:pt x="8" y="1"/>
                  <a:pt x="10" y="0"/>
                </a:cubicBezTo>
                <a:cubicBezTo>
                  <a:pt x="12" y="5"/>
                  <a:pt x="14" y="10"/>
                  <a:pt x="16" y="16"/>
                </a:cubicBezTo>
                <a:cubicBezTo>
                  <a:pt x="12" y="18"/>
                  <a:pt x="9" y="19"/>
                  <a:pt x="5" y="20"/>
                </a:cubicBezTo>
                <a:cubicBezTo>
                  <a:pt x="3" y="17"/>
                  <a:pt x="2" y="15"/>
                  <a:pt x="0" y="13"/>
                </a:cubicBezTo>
                <a:cubicBezTo>
                  <a:pt x="1" y="12"/>
                  <a:pt x="3" y="11"/>
                  <a:pt x="5" y="10"/>
                </a:cubicBezTo>
                <a:cubicBezTo>
                  <a:pt x="4" y="7"/>
                  <a:pt x="3" y="5"/>
                  <a:pt x="2" y="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150" name="Freeform 64"/>
          <p:cNvSpPr>
            <a:spLocks/>
          </p:cNvSpPr>
          <p:nvPr/>
        </p:nvSpPr>
        <p:spPr bwMode="auto">
          <a:xfrm>
            <a:off x="6709456" y="3422198"/>
            <a:ext cx="33338" cy="52388"/>
          </a:xfrm>
          <a:custGeom>
            <a:avLst/>
            <a:gdLst>
              <a:gd name="T0" fmla="*/ 9 w 9"/>
              <a:gd name="T1" fmla="*/ 0 h 14"/>
              <a:gd name="T2" fmla="*/ 3 w 9"/>
              <a:gd name="T3" fmla="*/ 14 h 14"/>
              <a:gd name="T4" fmla="*/ 0 w 9"/>
              <a:gd name="T5" fmla="*/ 9 h 14"/>
              <a:gd name="T6" fmla="*/ 1 w 9"/>
              <a:gd name="T7" fmla="*/ 0 h 14"/>
              <a:gd name="T8" fmla="*/ 9 w 9"/>
              <a:gd name="T9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14">
                <a:moveTo>
                  <a:pt x="9" y="0"/>
                </a:moveTo>
                <a:cubicBezTo>
                  <a:pt x="4" y="9"/>
                  <a:pt x="4" y="9"/>
                  <a:pt x="3" y="14"/>
                </a:cubicBezTo>
                <a:cubicBezTo>
                  <a:pt x="3" y="11"/>
                  <a:pt x="3" y="11"/>
                  <a:pt x="0" y="9"/>
                </a:cubicBezTo>
                <a:cubicBezTo>
                  <a:pt x="0" y="6"/>
                  <a:pt x="3" y="4"/>
                  <a:pt x="1" y="0"/>
                </a:cubicBezTo>
                <a:cubicBezTo>
                  <a:pt x="4" y="0"/>
                  <a:pt x="7" y="0"/>
                  <a:pt x="9" y="0"/>
                </a:cubicBezTo>
                <a:close/>
              </a:path>
            </a:pathLst>
          </a:custGeom>
          <a:solidFill>
            <a:srgbClr val="7A983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4" name="Forma livre 73"/>
          <p:cNvSpPr/>
          <p:nvPr/>
        </p:nvSpPr>
        <p:spPr bwMode="gray">
          <a:xfrm>
            <a:off x="7663543" y="3665085"/>
            <a:ext cx="1480456" cy="2044572"/>
          </a:xfrm>
          <a:custGeom>
            <a:avLst/>
            <a:gdLst>
              <a:gd name="connsiteX0" fmla="*/ 762367 w 1480456"/>
              <a:gd name="connsiteY0" fmla="*/ 0 h 2044572"/>
              <a:gd name="connsiteX1" fmla="*/ 803678 w 1480456"/>
              <a:gd name="connsiteY1" fmla="*/ 30057 h 2044572"/>
              <a:gd name="connsiteX2" fmla="*/ 1231805 w 1480456"/>
              <a:gd name="connsiteY2" fmla="*/ 341902 h 2044572"/>
              <a:gd name="connsiteX3" fmla="*/ 1480456 w 1480456"/>
              <a:gd name="connsiteY3" fmla="*/ 523769 h 2044572"/>
              <a:gd name="connsiteX4" fmla="*/ 1480456 w 1480456"/>
              <a:gd name="connsiteY4" fmla="*/ 2044572 h 2044572"/>
              <a:gd name="connsiteX5" fmla="*/ 1434602 w 1480456"/>
              <a:gd name="connsiteY5" fmla="*/ 2036380 h 2044572"/>
              <a:gd name="connsiteX6" fmla="*/ 1329448 w 1480456"/>
              <a:gd name="connsiteY6" fmla="*/ 2021351 h 2044572"/>
              <a:gd name="connsiteX7" fmla="*/ 1224294 w 1480456"/>
              <a:gd name="connsiteY7" fmla="*/ 2002565 h 2044572"/>
              <a:gd name="connsiteX8" fmla="*/ 1096607 w 1480456"/>
              <a:gd name="connsiteY8" fmla="*/ 1983780 h 2044572"/>
              <a:gd name="connsiteX9" fmla="*/ 991453 w 1480456"/>
              <a:gd name="connsiteY9" fmla="*/ 1964994 h 2044572"/>
              <a:gd name="connsiteX10" fmla="*/ 886299 w 1480456"/>
              <a:gd name="connsiteY10" fmla="*/ 1946208 h 2044572"/>
              <a:gd name="connsiteX11" fmla="*/ 781145 w 1480456"/>
              <a:gd name="connsiteY11" fmla="*/ 1931179 h 2044572"/>
              <a:gd name="connsiteX12" fmla="*/ 679746 w 1480456"/>
              <a:gd name="connsiteY12" fmla="*/ 1916151 h 2044572"/>
              <a:gd name="connsiteX13" fmla="*/ 570837 w 1480456"/>
              <a:gd name="connsiteY13" fmla="*/ 1897365 h 2044572"/>
              <a:gd name="connsiteX14" fmla="*/ 488216 w 1480456"/>
              <a:gd name="connsiteY14" fmla="*/ 1882336 h 2044572"/>
              <a:gd name="connsiteX15" fmla="*/ 383062 w 1480456"/>
              <a:gd name="connsiteY15" fmla="*/ 1867308 h 2044572"/>
              <a:gd name="connsiteX16" fmla="*/ 300441 w 1480456"/>
              <a:gd name="connsiteY16" fmla="*/ 1852279 h 2044572"/>
              <a:gd name="connsiteX17" fmla="*/ 199042 w 1480456"/>
              <a:gd name="connsiteY17" fmla="*/ 1837250 h 2044572"/>
              <a:gd name="connsiteX18" fmla="*/ 90132 w 1480456"/>
              <a:gd name="connsiteY18" fmla="*/ 1818465 h 2044572"/>
              <a:gd name="connsiteX19" fmla="*/ 7511 w 1480456"/>
              <a:gd name="connsiteY19" fmla="*/ 1803436 h 2044572"/>
              <a:gd name="connsiteX20" fmla="*/ 0 w 1480456"/>
              <a:gd name="connsiteY20" fmla="*/ 1803436 h 2044572"/>
              <a:gd name="connsiteX21" fmla="*/ 7511 w 1480456"/>
              <a:gd name="connsiteY21" fmla="*/ 1784650 h 2044572"/>
              <a:gd name="connsiteX22" fmla="*/ 41311 w 1480456"/>
              <a:gd name="connsiteY22" fmla="*/ 1701993 h 2044572"/>
              <a:gd name="connsiteX23" fmla="*/ 153976 w 1480456"/>
              <a:gd name="connsiteY23" fmla="*/ 1435235 h 2044572"/>
              <a:gd name="connsiteX24" fmla="*/ 180264 w 1480456"/>
              <a:gd name="connsiteY24" fmla="*/ 1375120 h 2044572"/>
              <a:gd name="connsiteX25" fmla="*/ 187775 w 1480456"/>
              <a:gd name="connsiteY25" fmla="*/ 1348820 h 2044572"/>
              <a:gd name="connsiteX26" fmla="*/ 195286 w 1480456"/>
              <a:gd name="connsiteY26" fmla="*/ 1337548 h 2044572"/>
              <a:gd name="connsiteX27" fmla="*/ 232841 w 1480456"/>
              <a:gd name="connsiteY27" fmla="*/ 1247377 h 2044572"/>
              <a:gd name="connsiteX28" fmla="*/ 386817 w 1480456"/>
              <a:gd name="connsiteY28" fmla="*/ 882932 h 2044572"/>
              <a:gd name="connsiteX29" fmla="*/ 409350 w 1480456"/>
              <a:gd name="connsiteY29" fmla="*/ 834089 h 2044572"/>
              <a:gd name="connsiteX30" fmla="*/ 439394 w 1480456"/>
              <a:gd name="connsiteY30" fmla="*/ 762703 h 2044572"/>
              <a:gd name="connsiteX31" fmla="*/ 540793 w 1480456"/>
              <a:gd name="connsiteY31" fmla="*/ 518488 h 2044572"/>
              <a:gd name="connsiteX32" fmla="*/ 630925 w 1480456"/>
              <a:gd name="connsiteY32" fmla="*/ 308087 h 2044572"/>
              <a:gd name="connsiteX33" fmla="*/ 721057 w 1480456"/>
              <a:gd name="connsiteY33" fmla="*/ 97686 h 2044572"/>
              <a:gd name="connsiteX34" fmla="*/ 751101 w 1480456"/>
              <a:gd name="connsiteY34" fmla="*/ 26300 h 2044572"/>
              <a:gd name="connsiteX35" fmla="*/ 762367 w 1480456"/>
              <a:gd name="connsiteY35" fmla="*/ 0 h 2044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480456" h="2044572">
                <a:moveTo>
                  <a:pt x="762367" y="0"/>
                </a:moveTo>
                <a:cubicBezTo>
                  <a:pt x="777389" y="11272"/>
                  <a:pt x="788656" y="22543"/>
                  <a:pt x="803678" y="30057"/>
                </a:cubicBezTo>
                <a:cubicBezTo>
                  <a:pt x="946387" y="135258"/>
                  <a:pt x="1089096" y="236701"/>
                  <a:pt x="1231805" y="341902"/>
                </a:cubicBezTo>
                <a:lnTo>
                  <a:pt x="1480456" y="523769"/>
                </a:lnTo>
                <a:lnTo>
                  <a:pt x="1480456" y="2044572"/>
                </a:lnTo>
                <a:lnTo>
                  <a:pt x="1434602" y="2036380"/>
                </a:lnTo>
                <a:cubicBezTo>
                  <a:pt x="1400803" y="2032623"/>
                  <a:pt x="1363248" y="2025108"/>
                  <a:pt x="1329448" y="2021351"/>
                </a:cubicBezTo>
                <a:cubicBezTo>
                  <a:pt x="1295649" y="2013837"/>
                  <a:pt x="1258094" y="2010080"/>
                  <a:pt x="1224294" y="2002565"/>
                </a:cubicBezTo>
                <a:cubicBezTo>
                  <a:pt x="1179228" y="1995051"/>
                  <a:pt x="1137918" y="1987537"/>
                  <a:pt x="1096607" y="1983780"/>
                </a:cubicBezTo>
                <a:cubicBezTo>
                  <a:pt x="1062807" y="1976265"/>
                  <a:pt x="1025253" y="1972508"/>
                  <a:pt x="991453" y="1964994"/>
                </a:cubicBezTo>
                <a:cubicBezTo>
                  <a:pt x="957653" y="1961237"/>
                  <a:pt x="920098" y="1953722"/>
                  <a:pt x="886299" y="1946208"/>
                </a:cubicBezTo>
                <a:cubicBezTo>
                  <a:pt x="848744" y="1942451"/>
                  <a:pt x="814944" y="1934937"/>
                  <a:pt x="781145" y="1931179"/>
                </a:cubicBezTo>
                <a:cubicBezTo>
                  <a:pt x="747345" y="1927422"/>
                  <a:pt x="713546" y="1919908"/>
                  <a:pt x="679746" y="1916151"/>
                </a:cubicBezTo>
                <a:cubicBezTo>
                  <a:pt x="642191" y="1908636"/>
                  <a:pt x="608392" y="1901122"/>
                  <a:pt x="570837" y="1897365"/>
                </a:cubicBezTo>
                <a:cubicBezTo>
                  <a:pt x="544548" y="1893608"/>
                  <a:pt x="518260" y="1886093"/>
                  <a:pt x="488216" y="1882336"/>
                </a:cubicBezTo>
                <a:cubicBezTo>
                  <a:pt x="454416" y="1878579"/>
                  <a:pt x="420617" y="1871065"/>
                  <a:pt x="383062" y="1867308"/>
                </a:cubicBezTo>
                <a:cubicBezTo>
                  <a:pt x="356773" y="1859793"/>
                  <a:pt x="326729" y="1856036"/>
                  <a:pt x="300441" y="1852279"/>
                </a:cubicBezTo>
                <a:cubicBezTo>
                  <a:pt x="266641" y="1844765"/>
                  <a:pt x="232841" y="1841008"/>
                  <a:pt x="199042" y="1837250"/>
                </a:cubicBezTo>
                <a:cubicBezTo>
                  <a:pt x="161487" y="1829736"/>
                  <a:pt x="127687" y="1822222"/>
                  <a:pt x="90132" y="1818465"/>
                </a:cubicBezTo>
                <a:cubicBezTo>
                  <a:pt x="63844" y="1814707"/>
                  <a:pt x="33800" y="1810950"/>
                  <a:pt x="7511" y="1803436"/>
                </a:cubicBezTo>
                <a:cubicBezTo>
                  <a:pt x="7511" y="1803436"/>
                  <a:pt x="3756" y="1803436"/>
                  <a:pt x="0" y="1803436"/>
                </a:cubicBezTo>
                <a:cubicBezTo>
                  <a:pt x="0" y="1795922"/>
                  <a:pt x="3756" y="1788407"/>
                  <a:pt x="7511" y="1784650"/>
                </a:cubicBezTo>
                <a:cubicBezTo>
                  <a:pt x="18778" y="1758350"/>
                  <a:pt x="30044" y="1728293"/>
                  <a:pt x="41311" y="1701993"/>
                </a:cubicBezTo>
                <a:cubicBezTo>
                  <a:pt x="78866" y="1611821"/>
                  <a:pt x="116421" y="1525406"/>
                  <a:pt x="153976" y="1435235"/>
                </a:cubicBezTo>
                <a:cubicBezTo>
                  <a:pt x="161487" y="1416449"/>
                  <a:pt x="172753" y="1393906"/>
                  <a:pt x="180264" y="1375120"/>
                </a:cubicBezTo>
                <a:cubicBezTo>
                  <a:pt x="184020" y="1367606"/>
                  <a:pt x="187775" y="1356334"/>
                  <a:pt x="187775" y="1348820"/>
                </a:cubicBezTo>
                <a:cubicBezTo>
                  <a:pt x="191531" y="1345063"/>
                  <a:pt x="195286" y="1341306"/>
                  <a:pt x="195286" y="1337548"/>
                </a:cubicBezTo>
                <a:cubicBezTo>
                  <a:pt x="206553" y="1307491"/>
                  <a:pt x="221575" y="1277434"/>
                  <a:pt x="232841" y="1247377"/>
                </a:cubicBezTo>
                <a:cubicBezTo>
                  <a:pt x="285419" y="1127148"/>
                  <a:pt x="337996" y="1003161"/>
                  <a:pt x="386817" y="882932"/>
                </a:cubicBezTo>
                <a:cubicBezTo>
                  <a:pt x="394328" y="867904"/>
                  <a:pt x="401839" y="849118"/>
                  <a:pt x="409350" y="834089"/>
                </a:cubicBezTo>
                <a:cubicBezTo>
                  <a:pt x="416861" y="811546"/>
                  <a:pt x="428128" y="785246"/>
                  <a:pt x="439394" y="762703"/>
                </a:cubicBezTo>
                <a:cubicBezTo>
                  <a:pt x="473194" y="680046"/>
                  <a:pt x="506993" y="601145"/>
                  <a:pt x="540793" y="518488"/>
                </a:cubicBezTo>
                <a:cubicBezTo>
                  <a:pt x="570837" y="447102"/>
                  <a:pt x="600881" y="379473"/>
                  <a:pt x="630925" y="308087"/>
                </a:cubicBezTo>
                <a:cubicBezTo>
                  <a:pt x="660969" y="236701"/>
                  <a:pt x="691013" y="165315"/>
                  <a:pt x="721057" y="97686"/>
                </a:cubicBezTo>
                <a:cubicBezTo>
                  <a:pt x="732323" y="75143"/>
                  <a:pt x="739834" y="48843"/>
                  <a:pt x="751101" y="26300"/>
                </a:cubicBezTo>
                <a:cubicBezTo>
                  <a:pt x="754856" y="18786"/>
                  <a:pt x="758612" y="11272"/>
                  <a:pt x="762367" y="0"/>
                </a:cubicBezTo>
                <a:close/>
              </a:path>
            </a:pathLst>
          </a:custGeom>
          <a:solidFill>
            <a:srgbClr val="9BBB59"/>
          </a:solidFill>
          <a:ln w="19050">
            <a:noFill/>
            <a:miter lim="800000"/>
            <a:headEnd/>
            <a:tailEnd/>
          </a:ln>
          <a:effectLst/>
        </p:spPr>
        <p:txBody>
          <a:bodyPr wrap="square" lIns="108000" tIns="108000" rIns="144000" bIns="72000" numCol="1" spcCol="0" rtlCol="0" fromWordArt="0" anchor="b" anchorCtr="0" forceAA="0" compatLnSpc="1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9730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atic.psdb.org.br/wp-content/uploads/2013/02/Aloysio-Nunes-Foto-George-Gianni-PSDB-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8571"/>
            <a:ext cx="9144000" cy="505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81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ítulo"/>
          <p:cNvSpPr txBox="1">
            <a:spLocks noChangeArrowheads="1"/>
          </p:cNvSpPr>
          <p:nvPr/>
        </p:nvSpPr>
        <p:spPr bwMode="auto">
          <a:xfrm>
            <a:off x="403452" y="141061"/>
            <a:ext cx="201850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Aloysio Nunes</a:t>
            </a:r>
            <a:endParaRPr lang="pt-BR" altLang="pt-BR" sz="21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8231889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469900" y="1095377"/>
            <a:ext cx="795496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667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667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667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667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667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667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667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667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667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  <a:defRPr/>
            </a:pPr>
            <a:r>
              <a:rPr lang="pt-BR" sz="1600" b="1" dirty="0">
                <a:solidFill>
                  <a:srgbClr val="000000"/>
                </a:solidFill>
                <a:latin typeface="Leelawadee" panose="020B0502040204020203" pitchFamily="34" charset="-34"/>
                <a:ea typeface="Verdana" pitchFamily="34" charset="0"/>
                <a:cs typeface="Leelawadee" panose="020B0502040204020203" pitchFamily="34" charset="-34"/>
              </a:rPr>
              <a:t>PATRI Políticas Públicas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pt-BR" sz="1500" dirty="0">
              <a:solidFill>
                <a:srgbClr val="000000"/>
              </a:solidFill>
              <a:latin typeface="Leelawadee" panose="020B0502040204020203" pitchFamily="34" charset="-34"/>
              <a:ea typeface="Verdana" pitchFamily="34" charset="0"/>
              <a:cs typeface="Leelawadee" panose="020B0502040204020203" pitchFamily="34" charset="-34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pt-BR" sz="1500" dirty="0">
                <a:solidFill>
                  <a:srgbClr val="000000"/>
                </a:solidFill>
                <a:latin typeface="Leelawadee" panose="020B0502040204020203" pitchFamily="34" charset="-34"/>
                <a:ea typeface="Verdana" pitchFamily="34" charset="0"/>
                <a:cs typeface="Leelawadee" panose="020B0502040204020203" pitchFamily="34" charset="-34"/>
              </a:rPr>
              <a:t>Brasília: SAF Sul Quadra 02, Bloco D, Edifício Via Esplanada, Salas 103 a 106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t-BR" sz="1500" dirty="0">
                <a:solidFill>
                  <a:srgbClr val="000000"/>
                </a:solidFill>
                <a:latin typeface="Leelawadee" panose="020B0502040204020203" pitchFamily="34" charset="-34"/>
                <a:ea typeface="Verdana" pitchFamily="34" charset="0"/>
                <a:cs typeface="Leelawadee" panose="020B0502040204020203" pitchFamily="34" charset="-34"/>
              </a:rPr>
              <a:t>Fone: (61) 3327-2606 - Fax: (61) 3327-1619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pt-BR" sz="1500" dirty="0">
              <a:solidFill>
                <a:srgbClr val="000000"/>
              </a:solidFill>
              <a:latin typeface="Leelawadee" panose="020B0502040204020203" pitchFamily="34" charset="-34"/>
              <a:ea typeface="Verdana" pitchFamily="34" charset="0"/>
              <a:cs typeface="Leelawadee" panose="020B0502040204020203" pitchFamily="34" charset="-34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pt-BR" sz="1500" dirty="0">
                <a:solidFill>
                  <a:srgbClr val="000000"/>
                </a:solidFill>
                <a:latin typeface="Leelawadee" panose="020B0502040204020203" pitchFamily="34" charset="-34"/>
                <a:ea typeface="Verdana" pitchFamily="34" charset="0"/>
                <a:cs typeface="Leelawadee" panose="020B0502040204020203" pitchFamily="34" charset="-34"/>
              </a:rPr>
              <a:t>São Paulo: </a:t>
            </a:r>
            <a:r>
              <a:rPr lang="pt-BR" sz="1500" dirty="0" smtClean="0">
                <a:solidFill>
                  <a:srgbClr val="000000"/>
                </a:solidFill>
                <a:latin typeface="Leelawadee" panose="020B0502040204020203" pitchFamily="34" charset="-34"/>
                <a:ea typeface="Verdana" pitchFamily="34" charset="0"/>
                <a:cs typeface="Leelawadee" panose="020B0502040204020203" pitchFamily="34" charset="-34"/>
              </a:rPr>
              <a:t>Rua Olimpíadas, 134 – 5º </a:t>
            </a:r>
            <a:r>
              <a:rPr lang="pt-BR" sz="1500" dirty="0">
                <a:solidFill>
                  <a:srgbClr val="000000"/>
                </a:solidFill>
                <a:latin typeface="Leelawadee" panose="020B0502040204020203" pitchFamily="34" charset="-34"/>
                <a:ea typeface="Verdana" pitchFamily="34" charset="0"/>
                <a:cs typeface="Leelawadee" panose="020B0502040204020203" pitchFamily="34" charset="-34"/>
              </a:rPr>
              <a:t>andar </a:t>
            </a:r>
            <a:r>
              <a:rPr lang="pt-BR" sz="1500" dirty="0" smtClean="0">
                <a:solidFill>
                  <a:srgbClr val="000000"/>
                </a:solidFill>
                <a:latin typeface="Leelawadee" panose="020B0502040204020203" pitchFamily="34" charset="-34"/>
                <a:ea typeface="Verdana" pitchFamily="34" charset="0"/>
                <a:cs typeface="Leelawadee" panose="020B0502040204020203" pitchFamily="34" charset="-34"/>
              </a:rPr>
              <a:t>– Cj. 52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t-BR" sz="1500" dirty="0" smtClean="0">
                <a:solidFill>
                  <a:srgbClr val="000000"/>
                </a:solidFill>
                <a:latin typeface="Leelawadee" panose="020B0502040204020203" pitchFamily="34" charset="-34"/>
                <a:ea typeface="Verdana" pitchFamily="34" charset="0"/>
                <a:cs typeface="Leelawadee" panose="020B0502040204020203" pitchFamily="34" charset="-34"/>
              </a:rPr>
              <a:t>Condomínio Alpha Tower Vila Olímpia</a:t>
            </a:r>
            <a:endParaRPr lang="pt-BR" sz="1500" dirty="0">
              <a:solidFill>
                <a:srgbClr val="000000"/>
              </a:solidFill>
              <a:latin typeface="Leelawadee" panose="020B0502040204020203" pitchFamily="34" charset="-34"/>
              <a:ea typeface="Verdana" pitchFamily="34" charset="0"/>
              <a:cs typeface="Leelawadee" panose="020B0502040204020203" pitchFamily="34" charset="-34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pt-BR" sz="1500" dirty="0">
                <a:solidFill>
                  <a:srgbClr val="000000"/>
                </a:solidFill>
                <a:latin typeface="Leelawadee" panose="020B0502040204020203" pitchFamily="34" charset="-34"/>
                <a:ea typeface="Verdana" pitchFamily="34" charset="0"/>
                <a:cs typeface="Leelawadee" panose="020B0502040204020203" pitchFamily="34" charset="-34"/>
              </a:rPr>
              <a:t>Tel.: 55 (11) 3079-4533 - Fax: 55 (11) 3079-2202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pt-BR" sz="1500" dirty="0">
              <a:solidFill>
                <a:srgbClr val="000000"/>
              </a:solidFill>
              <a:latin typeface="Leelawadee" panose="020B0502040204020203" pitchFamily="34" charset="-34"/>
              <a:ea typeface="Verdana" pitchFamily="34" charset="0"/>
              <a:cs typeface="Leelawadee" panose="020B0502040204020203" pitchFamily="34" charset="-34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pt-BR" sz="1500" b="1" dirty="0" smtClean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ea typeface="Verdana" pitchFamily="34" charset="0"/>
                <a:cs typeface="Leelawadee" panose="020B0502040204020203" pitchFamily="34" charset="-34"/>
              </a:rPr>
              <a:t>www.patripoliticaspublicas.com</a:t>
            </a:r>
            <a:r>
              <a:rPr lang="pt-BR" sz="1500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ea typeface="Verdana" pitchFamily="34" charset="0"/>
                <a:cs typeface="Leelawadee" panose="020B0502040204020203" pitchFamily="34" charset="-34"/>
              </a:rPr>
              <a:t>	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t-BR" sz="1500" b="1" dirty="0" smtClean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ea typeface="Verdana" pitchFamily="34" charset="0"/>
                <a:cs typeface="Leelawadee" panose="020B0502040204020203" pitchFamily="34" charset="-34"/>
              </a:rPr>
              <a:t>patripoliticaspublicas@patri.com.br </a:t>
            </a:r>
            <a:endParaRPr lang="pt-BR" sz="1500" b="1" dirty="0">
              <a:solidFill>
                <a:schemeClr val="tx2">
                  <a:lumMod val="75000"/>
                </a:schemeClr>
              </a:solidFill>
              <a:latin typeface="Leelawadee" panose="020B0502040204020203" pitchFamily="34" charset="-34"/>
              <a:ea typeface="Verdana" pitchFamily="34" charset="0"/>
              <a:cs typeface="Leelawadee" panose="020B0502040204020203" pitchFamily="34" charset="-34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pt-BR" sz="1500" dirty="0">
              <a:solidFill>
                <a:schemeClr val="tx2">
                  <a:lumMod val="75000"/>
                </a:schemeClr>
              </a:solidFill>
              <a:latin typeface="Leelawadee" panose="020B0502040204020203" pitchFamily="34" charset="-34"/>
              <a:ea typeface="Verdana" pitchFamily="34" charset="0"/>
              <a:cs typeface="Leelawadee" panose="020B0502040204020203" pitchFamily="34" charset="-34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pt-BR" sz="1500" dirty="0">
              <a:solidFill>
                <a:srgbClr val="000000"/>
              </a:solidFill>
              <a:latin typeface="Leelawadee" panose="020B0502040204020203" pitchFamily="34" charset="-34"/>
              <a:ea typeface="Verdana" pitchFamily="34" charset="0"/>
              <a:cs typeface="Leelawadee" panose="020B0502040204020203" pitchFamily="34" charset="-34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pt-BR" sz="1600" b="1" dirty="0">
                <a:solidFill>
                  <a:srgbClr val="000000"/>
                </a:solidFill>
                <a:latin typeface="Leelawadee" panose="020B0502040204020203" pitchFamily="34" charset="-34"/>
                <a:ea typeface="Verdana" pitchFamily="34" charset="0"/>
                <a:cs typeface="Leelawadee" panose="020B0502040204020203" pitchFamily="34" charset="-34"/>
              </a:rPr>
              <a:t>PATRI, Inc</a:t>
            </a:r>
            <a:r>
              <a:rPr lang="pt-BR" sz="1600" b="1" dirty="0" smtClean="0">
                <a:solidFill>
                  <a:srgbClr val="000000"/>
                </a:solidFill>
                <a:latin typeface="Leelawadee" panose="020B0502040204020203" pitchFamily="34" charset="-34"/>
                <a:ea typeface="Verdana" pitchFamily="34" charset="0"/>
                <a:cs typeface="Leelawadee" panose="020B0502040204020203" pitchFamily="34" charset="-34"/>
              </a:rPr>
              <a:t>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pt-BR" sz="1600" b="1" dirty="0">
              <a:solidFill>
                <a:srgbClr val="000000"/>
              </a:solidFill>
              <a:latin typeface="Leelawadee" panose="020B0502040204020203" pitchFamily="34" charset="-34"/>
              <a:ea typeface="Verdana" pitchFamily="34" charset="0"/>
              <a:cs typeface="Leelawadee" panose="020B0502040204020203" pitchFamily="34" charset="-34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pt-BR" sz="1500" dirty="0">
                <a:solidFill>
                  <a:srgbClr val="000000"/>
                </a:solidFill>
                <a:latin typeface="Leelawadee" panose="020B0502040204020203" pitchFamily="34" charset="-34"/>
                <a:ea typeface="Verdana" pitchFamily="34" charset="0"/>
                <a:cs typeface="Leelawadee" panose="020B0502040204020203" pitchFamily="34" charset="-34"/>
              </a:rPr>
              <a:t>Washington, DC: 1101 17th Street, NW – Suite 1010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t-BR" sz="1500" dirty="0">
                <a:solidFill>
                  <a:srgbClr val="000000"/>
                </a:solidFill>
                <a:latin typeface="Leelawadee" panose="020B0502040204020203" pitchFamily="34" charset="-34"/>
                <a:ea typeface="Verdana" pitchFamily="34" charset="0"/>
                <a:cs typeface="Leelawadee" panose="020B0502040204020203" pitchFamily="34" charset="-34"/>
              </a:rPr>
              <a:t>Tel.: 1 (202) 822-6420 – Fax: 1 (202) </a:t>
            </a:r>
            <a:r>
              <a:rPr lang="pt-BR" sz="1500" dirty="0" smtClean="0">
                <a:solidFill>
                  <a:srgbClr val="000000"/>
                </a:solidFill>
                <a:latin typeface="Leelawadee" panose="020B0502040204020203" pitchFamily="34" charset="-34"/>
                <a:ea typeface="Verdana" pitchFamily="34" charset="0"/>
                <a:cs typeface="Leelawadee" panose="020B0502040204020203" pitchFamily="34" charset="-34"/>
              </a:rPr>
              <a:t>822-6423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pt-BR" sz="1500" dirty="0">
              <a:solidFill>
                <a:srgbClr val="000000"/>
              </a:solidFill>
              <a:latin typeface="Leelawadee" panose="020B0502040204020203" pitchFamily="34" charset="-34"/>
              <a:ea typeface="Verdana" pitchFamily="34" charset="0"/>
              <a:cs typeface="Leelawadee" panose="020B0502040204020203" pitchFamily="34" charset="-34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pt-BR" sz="1500" b="1" dirty="0" smtClean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ea typeface="Verdana" pitchFamily="34" charset="0"/>
                <a:cs typeface="Leelawadee" panose="020B0502040204020203" pitchFamily="34" charset="-34"/>
              </a:rPr>
              <a:t>info@patri.com </a:t>
            </a:r>
            <a:endParaRPr lang="pt-BR" sz="1500" b="1" dirty="0">
              <a:solidFill>
                <a:schemeClr val="tx2">
                  <a:lumMod val="75000"/>
                </a:schemeClr>
              </a:solidFill>
              <a:latin typeface="Leelawadee" panose="020B0502040204020203" pitchFamily="34" charset="-34"/>
              <a:ea typeface="Verdana" pitchFamily="34" charset="0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5012170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 bwMode="gray">
          <a:xfrm>
            <a:off x="0" y="692150"/>
            <a:ext cx="9144000" cy="616585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ítulo"/>
          <p:cNvSpPr txBox="1">
            <a:spLocks noChangeArrowheads="1"/>
          </p:cNvSpPr>
          <p:nvPr/>
        </p:nvSpPr>
        <p:spPr bwMode="auto">
          <a:xfrm>
            <a:off x="403452" y="141061"/>
            <a:ext cx="263213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Operação Lava-jato</a:t>
            </a:r>
            <a:endParaRPr lang="pt-BR" altLang="pt-BR" sz="21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493486" y="939800"/>
            <a:ext cx="8135836" cy="5918199"/>
            <a:chOff x="493486" y="939800"/>
            <a:chExt cx="8135836" cy="5918199"/>
          </a:xfrm>
        </p:grpSpPr>
        <p:sp>
          <p:nvSpPr>
            <p:cNvPr id="3" name="Retângulo 2"/>
            <p:cNvSpPr/>
            <p:nvPr/>
          </p:nvSpPr>
          <p:spPr bwMode="gray">
            <a:xfrm>
              <a:off x="493486" y="939800"/>
              <a:ext cx="8128000" cy="5918199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" name="Retângulo 9"/>
            <p:cNvSpPr/>
            <p:nvPr/>
          </p:nvSpPr>
          <p:spPr bwMode="gray">
            <a:xfrm>
              <a:off x="493486" y="939800"/>
              <a:ext cx="8129814" cy="6096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tângulo 14"/>
            <p:cNvSpPr/>
            <p:nvPr/>
          </p:nvSpPr>
          <p:spPr bwMode="gray">
            <a:xfrm>
              <a:off x="6502049" y="2006600"/>
              <a:ext cx="1864225" cy="1016000"/>
            </a:xfrm>
            <a:prstGeom prst="rect">
              <a:avLst/>
            </a:prstGeom>
            <a:solidFill>
              <a:srgbClr val="FFFF0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Retângulo 12"/>
            <p:cNvSpPr/>
            <p:nvPr/>
          </p:nvSpPr>
          <p:spPr bwMode="gray">
            <a:xfrm>
              <a:off x="4585257" y="2006600"/>
              <a:ext cx="630463" cy="406400"/>
            </a:xfrm>
            <a:prstGeom prst="rect">
              <a:avLst/>
            </a:prstGeom>
            <a:solidFill>
              <a:srgbClr val="FFFF0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" name="Retângulo 8"/>
            <p:cNvSpPr/>
            <p:nvPr/>
          </p:nvSpPr>
          <p:spPr bwMode="gray">
            <a:xfrm>
              <a:off x="2643393" y="2006600"/>
              <a:ext cx="1776207" cy="1193800"/>
            </a:xfrm>
            <a:prstGeom prst="rect">
              <a:avLst/>
            </a:prstGeom>
            <a:solidFill>
              <a:srgbClr val="FFFF0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" name="CaixaDeTexto 1"/>
            <p:cNvSpPr txBox="1"/>
            <p:nvPr/>
          </p:nvSpPr>
          <p:spPr>
            <a:xfrm>
              <a:off x="4722234" y="1717221"/>
              <a:ext cx="2354687" cy="34932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1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ohemian typewriter" panose="02000000000000000000" pitchFamily="2" charset="0"/>
                </a:rPr>
                <a:t>PT</a:t>
              </a:r>
              <a:r>
                <a:rPr lang="pt-BR" sz="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ohemian typewriter" panose="02000000000000000000" pitchFamily="2" charset="0"/>
                </a:rPr>
                <a:t> 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Lula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Dilma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José Dirceu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Antônio Palocci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Guido Mantega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Edinho Silva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André Vargas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Paulo Bernardo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Gleise Hoffmann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Lindbergh Farias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Humberto Costa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João Vaccari Neto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Cândido Vacarezza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Vander Loubet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José Mentor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 </a:t>
              </a:r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493486" y="1073114"/>
              <a:ext cx="812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Deputados, senadores, ministros e lideranças partidárias</a:t>
              </a:r>
              <a:endParaRPr lang="pt-BR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5" name="Retângulo 4"/>
            <p:cNvSpPr/>
            <p:nvPr/>
          </p:nvSpPr>
          <p:spPr>
            <a:xfrm>
              <a:off x="2643393" y="1717221"/>
              <a:ext cx="2078841" cy="37240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pt-BR" sz="1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ohemian typewriter" panose="02000000000000000000" pitchFamily="2" charset="0"/>
                </a:rPr>
                <a:t>PMDB</a:t>
              </a:r>
              <a:r>
                <a:rPr lang="pt-BR" sz="1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ohemian typewriter" panose="02000000000000000000" pitchFamily="2" charset="0"/>
                </a:rPr>
                <a:t> 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Michel Temer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Renan Calheiros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Eduardo Cunha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Henrique E. Alves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Romero Jucá</a:t>
              </a:r>
            </a:p>
            <a:p>
              <a:r>
                <a:rPr lang="en-U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Geddel </a:t>
              </a:r>
              <a: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V. </a:t>
              </a:r>
              <a:r>
                <a:rPr lang="en-U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Lima</a:t>
              </a:r>
            </a:p>
            <a:p>
              <a: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Edison Lobão</a:t>
              </a:r>
              <a:endPara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Bohemian typewriter" panose="02000000000000000000" pitchFamily="2" charset="0"/>
              </a:endParaRPr>
            </a:p>
            <a:p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Sérgio </a:t>
              </a:r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Cabral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Luiz F. Pezão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Celso Pansera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Valdir Raupp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José W. Neto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Alexandre Santos</a:t>
              </a:r>
            </a:p>
            <a:p>
              <a: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Régis Fichtner</a:t>
              </a:r>
              <a:endPara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Bohemian typewriter" panose="02000000000000000000" pitchFamily="2" charset="0"/>
              </a:endParaRPr>
            </a:p>
            <a:p>
              <a: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Nelson Bournier</a:t>
              </a:r>
              <a:endPara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Bohemian typewriter" panose="02000000000000000000" pitchFamily="2" charset="0"/>
              </a:endParaRPr>
            </a:p>
            <a:p>
              <a: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Aníbal Gomes</a:t>
              </a:r>
              <a:endPara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Bohemian typewriter" panose="02000000000000000000" pitchFamily="2" charset="0"/>
              </a:endParaRPr>
            </a:p>
            <a:p>
              <a: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Solange </a:t>
              </a:r>
              <a:r>
                <a:rPr lang="en-U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Almeida</a:t>
              </a:r>
              <a:endPara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Bohemian typewriter" panose="02000000000000000000" pitchFamily="2" charset="0"/>
              </a:endParaRPr>
            </a:p>
          </p:txBody>
        </p:sp>
        <p:sp>
          <p:nvSpPr>
            <p:cNvPr id="7" name="Retângulo 6"/>
            <p:cNvSpPr/>
            <p:nvPr/>
          </p:nvSpPr>
          <p:spPr>
            <a:xfrm>
              <a:off x="6475765" y="1717221"/>
              <a:ext cx="2153557" cy="29854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pt-BR" sz="1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ohemian typewriter" panose="02000000000000000000" pitchFamily="2" charset="0"/>
                </a:rPr>
                <a:t>PSDB</a:t>
              </a:r>
              <a:r>
                <a:rPr lang="pt-BR" sz="1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ohemian typewriter" panose="02000000000000000000" pitchFamily="2" charset="0"/>
                </a:rPr>
                <a:t> 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Aécio Neves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Fernando Henrique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José Serra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Antonio Anastasia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Aloysio Nunes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Sérgio Guerra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 </a:t>
              </a:r>
            </a:p>
            <a:p>
              <a:r>
                <a:rPr lang="en-US" sz="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ohemian typewriter" panose="02000000000000000000" pitchFamily="2" charset="0"/>
                </a:rPr>
                <a:t>PSB</a:t>
              </a:r>
              <a:endParaRPr lang="pt-BR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hemian typewriter" panose="02000000000000000000" pitchFamily="2" charset="0"/>
              </a:endParaRPr>
            </a:p>
            <a:p>
              <a:r>
                <a:rPr lang="en-U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Júlio </a:t>
              </a:r>
              <a: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Delgado</a:t>
              </a:r>
              <a:endPara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Bohemian typewriter" panose="02000000000000000000" pitchFamily="2" charset="0"/>
              </a:endParaRPr>
            </a:p>
            <a:p>
              <a: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Bezerra </a:t>
              </a:r>
              <a:r>
                <a:rPr lang="en-U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Coelho</a:t>
              </a:r>
            </a:p>
            <a:p>
              <a:endPara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Bohemian typewriter" panose="02000000000000000000" pitchFamily="2" charset="0"/>
              </a:endParaRPr>
            </a:p>
            <a:p>
              <a:r>
                <a:rPr lang="pt-BR" sz="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ohemian typewriter" panose="02000000000000000000" pitchFamily="2" charset="0"/>
                </a:rPr>
                <a:t>PTB</a:t>
              </a:r>
            </a:p>
            <a:p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Fernando Collor</a:t>
              </a:r>
              <a:endPara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Bohemian typewriter" panose="02000000000000000000" pitchFamily="2" charset="0"/>
              </a:endParaRPr>
            </a:p>
          </p:txBody>
        </p:sp>
        <p:sp>
          <p:nvSpPr>
            <p:cNvPr id="8" name="Retângulo 7"/>
            <p:cNvSpPr/>
            <p:nvPr/>
          </p:nvSpPr>
          <p:spPr>
            <a:xfrm>
              <a:off x="772864" y="1717221"/>
              <a:ext cx="2058862" cy="48936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ohemian typewriter" panose="02000000000000000000" pitchFamily="2" charset="0"/>
                </a:rPr>
                <a:t>PP</a:t>
              </a:r>
              <a:endParaRPr lang="pt-BR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hemian typewriter" panose="02000000000000000000" pitchFamily="2" charset="0"/>
              </a:endParaRP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Waldir Maranhão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Mário Negromonte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José Olímpio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Simão Sessim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Luiz F. Faria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Nelson Meurer</a:t>
              </a:r>
            </a:p>
            <a:p>
              <a: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Jerônimo Georgen</a:t>
              </a:r>
              <a:endPara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Bohemian typewriter" panose="02000000000000000000" pitchFamily="2" charset="0"/>
              </a:endParaRPr>
            </a:p>
            <a:p>
              <a: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Gladson Cameli</a:t>
              </a:r>
              <a:endPara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Bohemian typewriter" panose="02000000000000000000" pitchFamily="2" charset="0"/>
              </a:endParaRP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Aline Corrêa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Sandes Júnior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Roberto Balestra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Pizzolatti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Pedro Henry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Arthur Lira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Aguinaldo Ribeiro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Benedito Lira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Carlos Magno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Roberto Teixeira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Luiz C. Heinze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Afonso Hamm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Renato Molling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Roberto Brito</a:t>
              </a:r>
            </a:p>
            <a:p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hemian typewriter" panose="02000000000000000000" pitchFamily="2" charset="0"/>
                </a:rPr>
                <a:t> </a:t>
              </a:r>
            </a:p>
          </p:txBody>
        </p:sp>
      </p:grpSp>
      <p:pic>
        <p:nvPicPr>
          <p:cNvPr id="1028" name="Picture 4" descr="http://2.bp.blogspot.com/-HNYI2498jTo/U07vUrheXCI/AAAAAAAAjuQ/BRRF5BQ3vcY/s1600/poli%CC%81cia-federal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682109">
            <a:off x="6112083" y="5167728"/>
            <a:ext cx="3368040" cy="198869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253523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5" name="Título"/>
          <p:cNvSpPr txBox="1">
            <a:spLocks noChangeArrowheads="1"/>
          </p:cNvSpPr>
          <p:nvPr/>
        </p:nvSpPr>
        <p:spPr bwMode="auto">
          <a:xfrm>
            <a:off x="403452" y="141061"/>
            <a:ext cx="439562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Michel Temer | Conjuntura inicial</a:t>
            </a:r>
            <a:endParaRPr lang="pt-BR" altLang="pt-BR" sz="21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92150"/>
            <a:ext cx="9144000" cy="616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222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 bwMode="gray">
          <a:xfrm>
            <a:off x="1553029" y="6444343"/>
            <a:ext cx="3682773" cy="413657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3" name="Grupo 62"/>
          <p:cNvGrpSpPr/>
          <p:nvPr/>
        </p:nvGrpSpPr>
        <p:grpSpPr>
          <a:xfrm>
            <a:off x="0" y="717486"/>
            <a:ext cx="4950167" cy="2565865"/>
            <a:chOff x="0" y="717486"/>
            <a:chExt cx="4950167" cy="2565865"/>
          </a:xfrm>
        </p:grpSpPr>
        <p:sp>
          <p:nvSpPr>
            <p:cNvPr id="3" name="Retângulo 2"/>
            <p:cNvSpPr/>
            <p:nvPr/>
          </p:nvSpPr>
          <p:spPr bwMode="gray">
            <a:xfrm>
              <a:off x="0" y="1524000"/>
              <a:ext cx="4615543" cy="954000"/>
            </a:xfrm>
            <a:prstGeom prst="rect">
              <a:avLst/>
            </a:prstGeom>
            <a:solidFill>
              <a:srgbClr val="16263A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8" name="Forma livre 67"/>
            <p:cNvSpPr/>
            <p:nvPr/>
          </p:nvSpPr>
          <p:spPr bwMode="gray">
            <a:xfrm>
              <a:off x="3808495" y="717486"/>
              <a:ext cx="1140943" cy="1140943"/>
            </a:xfrm>
            <a:custGeom>
              <a:avLst/>
              <a:gdLst>
                <a:gd name="connsiteX0" fmla="*/ 945188 w 1140943"/>
                <a:gd name="connsiteY0" fmla="*/ 0 h 1140943"/>
                <a:gd name="connsiteX1" fmla="*/ 945188 w 1140943"/>
                <a:gd name="connsiteY1" fmla="*/ 945188 h 1140943"/>
                <a:gd name="connsiteX2" fmla="*/ 0 w 1140943"/>
                <a:gd name="connsiteY2" fmla="*/ 945188 h 1140943"/>
                <a:gd name="connsiteX3" fmla="*/ 137944 w 1140943"/>
                <a:gd name="connsiteY3" fmla="*/ 807244 h 1140943"/>
                <a:gd name="connsiteX4" fmla="*/ 499186 w 1140943"/>
                <a:gd name="connsiteY4" fmla="*/ 807244 h 1140943"/>
                <a:gd name="connsiteX5" fmla="*/ 499186 w 1140943"/>
                <a:gd name="connsiteY5" fmla="*/ 804221 h 1140943"/>
                <a:gd name="connsiteX6" fmla="*/ 536420 w 1140943"/>
                <a:gd name="connsiteY6" fmla="*/ 800652 h 1140943"/>
                <a:gd name="connsiteX7" fmla="*/ 708892 w 1140943"/>
                <a:gd name="connsiteY7" fmla="*/ 708891 h 1140943"/>
                <a:gd name="connsiteX8" fmla="*/ 798143 w 1140943"/>
                <a:gd name="connsiteY8" fmla="*/ 548233 h 1140943"/>
                <a:gd name="connsiteX9" fmla="*/ 805565 w 1140943"/>
                <a:gd name="connsiteY9" fmla="*/ 494570 h 1140943"/>
                <a:gd name="connsiteX10" fmla="*/ 807046 w 1140943"/>
                <a:gd name="connsiteY10" fmla="*/ 494570 h 1140943"/>
                <a:gd name="connsiteX11" fmla="*/ 807046 w 1140943"/>
                <a:gd name="connsiteY11" fmla="*/ 487427 h 1140943"/>
                <a:gd name="connsiteX12" fmla="*/ 807048 w 1140943"/>
                <a:gd name="connsiteY12" fmla="*/ 487427 h 1140943"/>
                <a:gd name="connsiteX13" fmla="*/ 807048 w 1140943"/>
                <a:gd name="connsiteY13" fmla="*/ 406464 h 1140943"/>
                <a:gd name="connsiteX14" fmla="*/ 807046 w 1140943"/>
                <a:gd name="connsiteY14" fmla="*/ 406464 h 1140943"/>
                <a:gd name="connsiteX15" fmla="*/ 807046 w 1140943"/>
                <a:gd name="connsiteY15" fmla="*/ 243702 h 1140943"/>
                <a:gd name="connsiteX16" fmla="*/ 807048 w 1140943"/>
                <a:gd name="connsiteY16" fmla="*/ 243702 h 1140943"/>
                <a:gd name="connsiteX17" fmla="*/ 807048 w 1140943"/>
                <a:gd name="connsiteY17" fmla="*/ 138141 h 1140943"/>
                <a:gd name="connsiteX18" fmla="*/ 945188 w 1140943"/>
                <a:gd name="connsiteY18" fmla="*/ 0 h 1140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0943" h="1140943">
                  <a:moveTo>
                    <a:pt x="945188" y="0"/>
                  </a:moveTo>
                  <a:cubicBezTo>
                    <a:pt x="1206195" y="261006"/>
                    <a:pt x="1206195" y="684182"/>
                    <a:pt x="945188" y="945188"/>
                  </a:cubicBezTo>
                  <a:cubicBezTo>
                    <a:pt x="684182" y="1206195"/>
                    <a:pt x="261007" y="1206195"/>
                    <a:pt x="0" y="945188"/>
                  </a:cubicBezTo>
                  <a:lnTo>
                    <a:pt x="137944" y="807244"/>
                  </a:lnTo>
                  <a:lnTo>
                    <a:pt x="499186" y="807244"/>
                  </a:lnTo>
                  <a:lnTo>
                    <a:pt x="499186" y="804221"/>
                  </a:lnTo>
                  <a:lnTo>
                    <a:pt x="536420" y="800652"/>
                  </a:lnTo>
                  <a:cubicBezTo>
                    <a:pt x="599612" y="788417"/>
                    <a:pt x="659953" y="757830"/>
                    <a:pt x="708892" y="708891"/>
                  </a:cubicBezTo>
                  <a:cubicBezTo>
                    <a:pt x="754773" y="663011"/>
                    <a:pt x="784523" y="607110"/>
                    <a:pt x="798143" y="548233"/>
                  </a:cubicBezTo>
                  <a:lnTo>
                    <a:pt x="805565" y="494570"/>
                  </a:lnTo>
                  <a:lnTo>
                    <a:pt x="807046" y="494570"/>
                  </a:lnTo>
                  <a:lnTo>
                    <a:pt x="807046" y="487427"/>
                  </a:lnTo>
                  <a:lnTo>
                    <a:pt x="807048" y="487427"/>
                  </a:lnTo>
                  <a:lnTo>
                    <a:pt x="807048" y="406464"/>
                  </a:lnTo>
                  <a:lnTo>
                    <a:pt x="807046" y="406464"/>
                  </a:lnTo>
                  <a:lnTo>
                    <a:pt x="807046" y="243702"/>
                  </a:lnTo>
                  <a:lnTo>
                    <a:pt x="807048" y="243702"/>
                  </a:lnTo>
                  <a:lnTo>
                    <a:pt x="807048" y="138141"/>
                  </a:lnTo>
                  <a:lnTo>
                    <a:pt x="945188" y="0"/>
                  </a:lnTo>
                  <a:close/>
                </a:path>
              </a:pathLst>
            </a:custGeom>
            <a:solidFill>
              <a:srgbClr val="16263A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0" name="Forma livre 69"/>
            <p:cNvSpPr/>
            <p:nvPr/>
          </p:nvSpPr>
          <p:spPr bwMode="gray">
            <a:xfrm flipV="1">
              <a:off x="3809224" y="2142408"/>
              <a:ext cx="1140943" cy="1140943"/>
            </a:xfrm>
            <a:custGeom>
              <a:avLst/>
              <a:gdLst>
                <a:gd name="connsiteX0" fmla="*/ 945188 w 1140943"/>
                <a:gd name="connsiteY0" fmla="*/ 0 h 1140943"/>
                <a:gd name="connsiteX1" fmla="*/ 945188 w 1140943"/>
                <a:gd name="connsiteY1" fmla="*/ 945188 h 1140943"/>
                <a:gd name="connsiteX2" fmla="*/ 0 w 1140943"/>
                <a:gd name="connsiteY2" fmla="*/ 945188 h 1140943"/>
                <a:gd name="connsiteX3" fmla="*/ 137944 w 1140943"/>
                <a:gd name="connsiteY3" fmla="*/ 807244 h 1140943"/>
                <a:gd name="connsiteX4" fmla="*/ 499186 w 1140943"/>
                <a:gd name="connsiteY4" fmla="*/ 807244 h 1140943"/>
                <a:gd name="connsiteX5" fmla="*/ 499186 w 1140943"/>
                <a:gd name="connsiteY5" fmla="*/ 804221 h 1140943"/>
                <a:gd name="connsiteX6" fmla="*/ 536420 w 1140943"/>
                <a:gd name="connsiteY6" fmla="*/ 800652 h 1140943"/>
                <a:gd name="connsiteX7" fmla="*/ 708892 w 1140943"/>
                <a:gd name="connsiteY7" fmla="*/ 708891 h 1140943"/>
                <a:gd name="connsiteX8" fmla="*/ 798143 w 1140943"/>
                <a:gd name="connsiteY8" fmla="*/ 548233 h 1140943"/>
                <a:gd name="connsiteX9" fmla="*/ 805565 w 1140943"/>
                <a:gd name="connsiteY9" fmla="*/ 494570 h 1140943"/>
                <a:gd name="connsiteX10" fmla="*/ 807046 w 1140943"/>
                <a:gd name="connsiteY10" fmla="*/ 494570 h 1140943"/>
                <a:gd name="connsiteX11" fmla="*/ 807046 w 1140943"/>
                <a:gd name="connsiteY11" fmla="*/ 487427 h 1140943"/>
                <a:gd name="connsiteX12" fmla="*/ 807048 w 1140943"/>
                <a:gd name="connsiteY12" fmla="*/ 487427 h 1140943"/>
                <a:gd name="connsiteX13" fmla="*/ 807048 w 1140943"/>
                <a:gd name="connsiteY13" fmla="*/ 406464 h 1140943"/>
                <a:gd name="connsiteX14" fmla="*/ 807046 w 1140943"/>
                <a:gd name="connsiteY14" fmla="*/ 406464 h 1140943"/>
                <a:gd name="connsiteX15" fmla="*/ 807046 w 1140943"/>
                <a:gd name="connsiteY15" fmla="*/ 243702 h 1140943"/>
                <a:gd name="connsiteX16" fmla="*/ 807048 w 1140943"/>
                <a:gd name="connsiteY16" fmla="*/ 243702 h 1140943"/>
                <a:gd name="connsiteX17" fmla="*/ 807048 w 1140943"/>
                <a:gd name="connsiteY17" fmla="*/ 138141 h 1140943"/>
                <a:gd name="connsiteX18" fmla="*/ 945188 w 1140943"/>
                <a:gd name="connsiteY18" fmla="*/ 0 h 1140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0943" h="1140943">
                  <a:moveTo>
                    <a:pt x="945188" y="0"/>
                  </a:moveTo>
                  <a:cubicBezTo>
                    <a:pt x="1206195" y="261006"/>
                    <a:pt x="1206195" y="684182"/>
                    <a:pt x="945188" y="945188"/>
                  </a:cubicBezTo>
                  <a:cubicBezTo>
                    <a:pt x="684182" y="1206195"/>
                    <a:pt x="261007" y="1206195"/>
                    <a:pt x="0" y="945188"/>
                  </a:cubicBezTo>
                  <a:lnTo>
                    <a:pt x="137944" y="807244"/>
                  </a:lnTo>
                  <a:lnTo>
                    <a:pt x="499186" y="807244"/>
                  </a:lnTo>
                  <a:lnTo>
                    <a:pt x="499186" y="804221"/>
                  </a:lnTo>
                  <a:lnTo>
                    <a:pt x="536420" y="800652"/>
                  </a:lnTo>
                  <a:cubicBezTo>
                    <a:pt x="599612" y="788417"/>
                    <a:pt x="659953" y="757830"/>
                    <a:pt x="708892" y="708891"/>
                  </a:cubicBezTo>
                  <a:cubicBezTo>
                    <a:pt x="754773" y="663011"/>
                    <a:pt x="784523" y="607110"/>
                    <a:pt x="798143" y="548233"/>
                  </a:cubicBezTo>
                  <a:lnTo>
                    <a:pt x="805565" y="494570"/>
                  </a:lnTo>
                  <a:lnTo>
                    <a:pt x="807046" y="494570"/>
                  </a:lnTo>
                  <a:lnTo>
                    <a:pt x="807046" y="487427"/>
                  </a:lnTo>
                  <a:lnTo>
                    <a:pt x="807048" y="487427"/>
                  </a:lnTo>
                  <a:lnTo>
                    <a:pt x="807048" y="406464"/>
                  </a:lnTo>
                  <a:lnTo>
                    <a:pt x="807046" y="406464"/>
                  </a:lnTo>
                  <a:lnTo>
                    <a:pt x="807046" y="243702"/>
                  </a:lnTo>
                  <a:lnTo>
                    <a:pt x="807048" y="243702"/>
                  </a:lnTo>
                  <a:lnTo>
                    <a:pt x="807048" y="138141"/>
                  </a:lnTo>
                  <a:lnTo>
                    <a:pt x="945188" y="0"/>
                  </a:lnTo>
                  <a:close/>
                </a:path>
              </a:pathLst>
            </a:custGeom>
            <a:solidFill>
              <a:srgbClr val="16263A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3" name="Retângulo 22"/>
          <p:cNvSpPr/>
          <p:nvPr/>
        </p:nvSpPr>
        <p:spPr bwMode="gray">
          <a:xfrm>
            <a:off x="4615542" y="692150"/>
            <a:ext cx="4528457" cy="6165850"/>
          </a:xfrm>
          <a:prstGeom prst="rect">
            <a:avLst/>
          </a:prstGeom>
          <a:solidFill>
            <a:srgbClr val="16263A"/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03451" y="1605832"/>
            <a:ext cx="37657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pt-BR" sz="1400" b="1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Rombo fiscal</a:t>
            </a:r>
            <a:r>
              <a:rPr lang="pt-BR" sz="140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 - Seu desempenho como presidente interino será medido, em grande parte, pela sua conduta em relação ao tema</a:t>
            </a:r>
            <a:r>
              <a:rPr lang="pt-BR" sz="140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.</a:t>
            </a:r>
          </a:p>
        </p:txBody>
      </p:sp>
      <p:sp>
        <p:nvSpPr>
          <p:cNvPr id="72" name="CaixaDeTexto 71"/>
          <p:cNvSpPr txBox="1"/>
          <p:nvPr/>
        </p:nvSpPr>
        <p:spPr>
          <a:xfrm>
            <a:off x="403452" y="979714"/>
            <a:ext cx="3939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Gestão e governabilidade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403451" y="2586505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Aft>
                <a:spcPts val="400"/>
              </a:spcAft>
            </a:pPr>
            <a:r>
              <a:rPr lang="pt-BR" sz="1400" b="1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Base </a:t>
            </a:r>
            <a:r>
              <a:rPr lang="pt-BR" sz="1400" b="1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parlamentar</a:t>
            </a:r>
            <a:r>
              <a:rPr lang="pt-BR" sz="140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 - Não existem mais bases parlamentares seguras. O centrão será um ator relevante e com interesses difusos</a:t>
            </a:r>
            <a:r>
              <a:rPr lang="pt-BR" sz="140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.</a:t>
            </a:r>
            <a:endParaRPr lang="pt-BR" sz="1400" dirty="0">
              <a:solidFill>
                <a:schemeClr val="bg1"/>
              </a:solidFill>
              <a:latin typeface="Leelawadee" panose="020B0502040204020203" pitchFamily="34" charset="-34"/>
              <a:ea typeface="Calibri" panose="020F0502020204030204" pitchFamily="34" charset="0"/>
              <a:cs typeface="Leelawadee" panose="020B0502040204020203" pitchFamily="34" charset="-34"/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403451" y="3541342"/>
            <a:ext cx="40270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400"/>
              </a:spcAft>
            </a:pPr>
            <a:r>
              <a:rPr lang="pt-BR" sz="1400" b="1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Impeachment </a:t>
            </a:r>
            <a:r>
              <a:rPr lang="pt-BR" sz="1400" b="1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em curso</a:t>
            </a:r>
            <a:r>
              <a:rPr lang="pt-BR" sz="140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 - Até que o impeachment seja concluído, Temer precisará não desagradar sua base no Senado</a:t>
            </a:r>
            <a:r>
              <a:rPr lang="pt-BR" sz="140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.</a:t>
            </a:r>
            <a:endParaRPr lang="pt-BR" sz="1400" dirty="0">
              <a:solidFill>
                <a:schemeClr val="bg1"/>
              </a:solidFill>
              <a:latin typeface="Leelawadee" panose="020B0502040204020203" pitchFamily="34" charset="-34"/>
              <a:ea typeface="Calibri" panose="020F0502020204030204" pitchFamily="34" charset="0"/>
              <a:cs typeface="Leelawadee" panose="020B0502040204020203" pitchFamily="34" charset="-34"/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403451" y="4496178"/>
            <a:ext cx="39399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400"/>
              </a:spcAft>
            </a:pPr>
            <a:r>
              <a:rPr lang="pt-BR" sz="1400" b="1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Segundo </a:t>
            </a:r>
            <a:r>
              <a:rPr lang="pt-BR" sz="1400" b="1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semestre</a:t>
            </a:r>
            <a:r>
              <a:rPr lang="pt-BR" sz="140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 - As eleições municipais podem “desincentivar” a aprovação de projetos polêmicos e esvaziar o Congresso.</a:t>
            </a:r>
          </a:p>
        </p:txBody>
      </p:sp>
      <p:sp>
        <p:nvSpPr>
          <p:cNvPr id="403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74" name="Título"/>
          <p:cNvSpPr txBox="1">
            <a:spLocks noChangeArrowheads="1"/>
          </p:cNvSpPr>
          <p:nvPr/>
        </p:nvSpPr>
        <p:spPr bwMode="auto">
          <a:xfrm>
            <a:off x="403452" y="141061"/>
            <a:ext cx="439562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Michel Temer | Conjuntura inicial</a:t>
            </a:r>
            <a:endParaRPr lang="pt-BR" altLang="pt-BR" sz="21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grpSp>
        <p:nvGrpSpPr>
          <p:cNvPr id="33" name="Grupo 32"/>
          <p:cNvGrpSpPr/>
          <p:nvPr/>
        </p:nvGrpSpPr>
        <p:grpSpPr>
          <a:xfrm>
            <a:off x="4212791" y="1424214"/>
            <a:ext cx="5302664" cy="4588895"/>
            <a:chOff x="4212791" y="1424214"/>
            <a:chExt cx="5302664" cy="4588895"/>
          </a:xfrm>
        </p:grpSpPr>
        <p:sp>
          <p:nvSpPr>
            <p:cNvPr id="34" name="Forma livre 33"/>
            <p:cNvSpPr/>
            <p:nvPr/>
          </p:nvSpPr>
          <p:spPr bwMode="gray">
            <a:xfrm>
              <a:off x="6474233" y="3851275"/>
              <a:ext cx="776458" cy="395870"/>
            </a:xfrm>
            <a:custGeom>
              <a:avLst/>
              <a:gdLst>
                <a:gd name="connsiteX0" fmla="*/ 388229 w 776458"/>
                <a:gd name="connsiteY0" fmla="*/ 0 h 395870"/>
                <a:gd name="connsiteX1" fmla="*/ 776458 w 776458"/>
                <a:gd name="connsiteY1" fmla="*/ 388229 h 395870"/>
                <a:gd name="connsiteX2" fmla="*/ 775688 w 776458"/>
                <a:gd name="connsiteY2" fmla="*/ 395870 h 395870"/>
                <a:gd name="connsiteX3" fmla="*/ 770 w 776458"/>
                <a:gd name="connsiteY3" fmla="*/ 395870 h 395870"/>
                <a:gd name="connsiteX4" fmla="*/ 0 w 776458"/>
                <a:gd name="connsiteY4" fmla="*/ 388229 h 395870"/>
                <a:gd name="connsiteX5" fmla="*/ 388229 w 776458"/>
                <a:gd name="connsiteY5" fmla="*/ 0 h 395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6458" h="395870">
                  <a:moveTo>
                    <a:pt x="388229" y="0"/>
                  </a:moveTo>
                  <a:cubicBezTo>
                    <a:pt x="602642" y="0"/>
                    <a:pt x="776458" y="173816"/>
                    <a:pt x="776458" y="388229"/>
                  </a:cubicBezTo>
                  <a:lnTo>
                    <a:pt x="775688" y="395870"/>
                  </a:lnTo>
                  <a:lnTo>
                    <a:pt x="770" y="395870"/>
                  </a:lnTo>
                  <a:lnTo>
                    <a:pt x="0" y="388229"/>
                  </a:lnTo>
                  <a:cubicBezTo>
                    <a:pt x="0" y="173816"/>
                    <a:pt x="173816" y="0"/>
                    <a:pt x="388229" y="0"/>
                  </a:cubicBezTo>
                  <a:close/>
                </a:path>
              </a:pathLst>
            </a:custGeom>
            <a:solidFill>
              <a:srgbClr val="0A121C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5250316" y="1424214"/>
              <a:ext cx="3227614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Composição da Câmara</a:t>
              </a:r>
            </a:p>
            <a:p>
              <a:pPr algn="ctr"/>
              <a:r>
                <a:rPr lang="pt-BR" sz="13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(em número de deputados)</a:t>
              </a:r>
              <a:endParaRPr lang="pt-BR" sz="13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36" name="CaixaDeTexto 35"/>
            <p:cNvSpPr txBox="1"/>
            <p:nvPr/>
          </p:nvSpPr>
          <p:spPr>
            <a:xfrm>
              <a:off x="5057097" y="2070137"/>
              <a:ext cx="143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Temer</a:t>
              </a:r>
              <a:endParaRPr lang="pt-BR" sz="1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37" name="CaixaDeTexto 36"/>
            <p:cNvSpPr txBox="1"/>
            <p:nvPr/>
          </p:nvSpPr>
          <p:spPr>
            <a:xfrm>
              <a:off x="6321200" y="2070137"/>
              <a:ext cx="10640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Centrão</a:t>
              </a:r>
              <a:endParaRPr lang="pt-BR" sz="1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38" name="CaixaDeTexto 37"/>
            <p:cNvSpPr txBox="1"/>
            <p:nvPr/>
          </p:nvSpPr>
          <p:spPr>
            <a:xfrm>
              <a:off x="7385273" y="2070137"/>
              <a:ext cx="10926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Oposição</a:t>
              </a:r>
              <a:endParaRPr lang="pt-BR" sz="1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40" name="CaixaDeTexto 39"/>
            <p:cNvSpPr txBox="1"/>
            <p:nvPr/>
          </p:nvSpPr>
          <p:spPr>
            <a:xfrm>
              <a:off x="6508862" y="3938024"/>
              <a:ext cx="7105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513</a:t>
              </a:r>
              <a:endParaRPr lang="pt-BR" sz="1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41" name="CaixaDeTexto 40"/>
            <p:cNvSpPr txBox="1"/>
            <p:nvPr/>
          </p:nvSpPr>
          <p:spPr>
            <a:xfrm>
              <a:off x="5057098" y="2312435"/>
              <a:ext cx="14369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rgbClr val="85A7D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31</a:t>
              </a:r>
              <a:r>
                <a:rPr lang="pt-BR" sz="1400" b="1" dirty="0" smtClean="0">
                  <a:solidFill>
                    <a:srgbClr val="85A7D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%</a:t>
              </a:r>
              <a:endParaRPr lang="pt-BR" sz="1400" b="1" dirty="0">
                <a:solidFill>
                  <a:srgbClr val="85A7D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42" name="CaixaDeTexto 41"/>
            <p:cNvSpPr txBox="1"/>
            <p:nvPr/>
          </p:nvSpPr>
          <p:spPr>
            <a:xfrm>
              <a:off x="6321201" y="2312435"/>
              <a:ext cx="10640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chemeClr val="bg1">
                      <a:lumMod val="8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44</a:t>
              </a:r>
              <a:r>
                <a:rPr lang="pt-BR" sz="1400" b="1" dirty="0" smtClean="0">
                  <a:solidFill>
                    <a:schemeClr val="bg1">
                      <a:lumMod val="8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%</a:t>
              </a:r>
              <a:endParaRPr lang="pt-BR" sz="1400" b="1" dirty="0">
                <a:solidFill>
                  <a:schemeClr val="bg1">
                    <a:lumMod val="8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43" name="CaixaDeTexto 42"/>
            <p:cNvSpPr txBox="1"/>
            <p:nvPr/>
          </p:nvSpPr>
          <p:spPr>
            <a:xfrm>
              <a:off x="7385274" y="2312435"/>
              <a:ext cx="10926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rgbClr val="C96765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25</a:t>
              </a:r>
              <a:r>
                <a:rPr lang="pt-BR" sz="1400" b="1" dirty="0" smtClean="0">
                  <a:solidFill>
                    <a:srgbClr val="C96765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%</a:t>
              </a:r>
              <a:endParaRPr lang="pt-BR" sz="1400" b="1" dirty="0">
                <a:solidFill>
                  <a:srgbClr val="C96765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44" name="CaixaDeTexto 43"/>
            <p:cNvSpPr txBox="1"/>
            <p:nvPr/>
          </p:nvSpPr>
          <p:spPr>
            <a:xfrm>
              <a:off x="5234236" y="4470815"/>
              <a:ext cx="326866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São necessários </a:t>
              </a:r>
              <a:r>
                <a:rPr lang="pt-BR" sz="1400" b="1" dirty="0" smtClean="0">
                  <a:solidFill>
                    <a:srgbClr val="85A7D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308</a:t>
              </a:r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 votos para aprovar uma PEC e </a:t>
              </a:r>
              <a:r>
                <a:rPr lang="pt-BR" sz="1400" b="1" dirty="0" smtClean="0">
                  <a:solidFill>
                    <a:srgbClr val="85A7D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257</a:t>
              </a:r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 para</a:t>
              </a:r>
            </a:p>
            <a:p>
              <a:pPr algn="ctr"/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aprovar um PLP</a:t>
              </a:r>
              <a:endParaRPr lang="pt-BR" sz="1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graphicFrame>
          <p:nvGraphicFramePr>
            <p:cNvPr id="39" name="Gráfico 38"/>
            <p:cNvGraphicFramePr/>
            <p:nvPr>
              <p:extLst>
                <p:ext uri="{D42A27DB-BD31-4B8C-83A1-F6EECF244321}">
                  <p14:modId xmlns:p14="http://schemas.microsoft.com/office/powerpoint/2010/main" val="3869219118"/>
                </p:ext>
              </p:extLst>
            </p:nvPr>
          </p:nvGraphicFramePr>
          <p:xfrm>
            <a:off x="4212791" y="2478000"/>
            <a:ext cx="5302664" cy="353510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45" name="Grupo 44"/>
          <p:cNvGrpSpPr/>
          <p:nvPr/>
        </p:nvGrpSpPr>
        <p:grpSpPr>
          <a:xfrm>
            <a:off x="4227305" y="1424214"/>
            <a:ext cx="5302664" cy="4588895"/>
            <a:chOff x="4227305" y="1424214"/>
            <a:chExt cx="5302664" cy="4588895"/>
          </a:xfrm>
        </p:grpSpPr>
        <p:sp>
          <p:nvSpPr>
            <p:cNvPr id="46" name="Forma livre 45"/>
            <p:cNvSpPr/>
            <p:nvPr/>
          </p:nvSpPr>
          <p:spPr bwMode="gray">
            <a:xfrm>
              <a:off x="6483757" y="3851275"/>
              <a:ext cx="776458" cy="395870"/>
            </a:xfrm>
            <a:custGeom>
              <a:avLst/>
              <a:gdLst>
                <a:gd name="connsiteX0" fmla="*/ 388229 w 776458"/>
                <a:gd name="connsiteY0" fmla="*/ 0 h 395870"/>
                <a:gd name="connsiteX1" fmla="*/ 776458 w 776458"/>
                <a:gd name="connsiteY1" fmla="*/ 388229 h 395870"/>
                <a:gd name="connsiteX2" fmla="*/ 775688 w 776458"/>
                <a:gd name="connsiteY2" fmla="*/ 395870 h 395870"/>
                <a:gd name="connsiteX3" fmla="*/ 770 w 776458"/>
                <a:gd name="connsiteY3" fmla="*/ 395870 h 395870"/>
                <a:gd name="connsiteX4" fmla="*/ 0 w 776458"/>
                <a:gd name="connsiteY4" fmla="*/ 388229 h 395870"/>
                <a:gd name="connsiteX5" fmla="*/ 388229 w 776458"/>
                <a:gd name="connsiteY5" fmla="*/ 0 h 395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6458" h="395870">
                  <a:moveTo>
                    <a:pt x="388229" y="0"/>
                  </a:moveTo>
                  <a:cubicBezTo>
                    <a:pt x="602642" y="0"/>
                    <a:pt x="776458" y="173816"/>
                    <a:pt x="776458" y="388229"/>
                  </a:cubicBezTo>
                  <a:lnTo>
                    <a:pt x="775688" y="395870"/>
                  </a:lnTo>
                  <a:lnTo>
                    <a:pt x="770" y="395870"/>
                  </a:lnTo>
                  <a:lnTo>
                    <a:pt x="0" y="388229"/>
                  </a:lnTo>
                  <a:cubicBezTo>
                    <a:pt x="0" y="173816"/>
                    <a:pt x="173816" y="0"/>
                    <a:pt x="388229" y="0"/>
                  </a:cubicBezTo>
                  <a:close/>
                </a:path>
              </a:pathLst>
            </a:custGeom>
            <a:solidFill>
              <a:srgbClr val="0A121C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CaixaDeTexto 46"/>
            <p:cNvSpPr txBox="1"/>
            <p:nvPr/>
          </p:nvSpPr>
          <p:spPr>
            <a:xfrm>
              <a:off x="5264830" y="1424214"/>
              <a:ext cx="3227614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Votação no Senado</a:t>
              </a:r>
            </a:p>
            <a:p>
              <a:pPr algn="ctr"/>
              <a:r>
                <a:rPr lang="pt-BR" sz="13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Pela admissibilidade do Impeachment</a:t>
              </a:r>
              <a:endParaRPr lang="pt-BR" sz="13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48" name="CaixaDeTexto 47"/>
            <p:cNvSpPr txBox="1"/>
            <p:nvPr/>
          </p:nvSpPr>
          <p:spPr>
            <a:xfrm>
              <a:off x="5071611" y="2070137"/>
              <a:ext cx="143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Favorável</a:t>
              </a:r>
              <a:endParaRPr lang="pt-BR" sz="1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49" name="CaixaDeTexto 48"/>
            <p:cNvSpPr txBox="1"/>
            <p:nvPr/>
          </p:nvSpPr>
          <p:spPr>
            <a:xfrm>
              <a:off x="6231616" y="2113681"/>
              <a:ext cx="13158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 smtClean="0">
                  <a:solidFill>
                    <a:schemeClr val="bg1">
                      <a:lumMod val="8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Não votaram</a:t>
              </a:r>
              <a:endParaRPr lang="pt-BR" sz="1200" dirty="0">
                <a:solidFill>
                  <a:schemeClr val="bg1">
                    <a:lumMod val="8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50" name="CaixaDeTexto 49"/>
            <p:cNvSpPr txBox="1"/>
            <p:nvPr/>
          </p:nvSpPr>
          <p:spPr>
            <a:xfrm>
              <a:off x="7399787" y="2070137"/>
              <a:ext cx="10926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Contrário</a:t>
              </a:r>
              <a:endParaRPr lang="pt-BR" sz="1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52" name="CaixaDeTexto 51"/>
            <p:cNvSpPr txBox="1"/>
            <p:nvPr/>
          </p:nvSpPr>
          <p:spPr>
            <a:xfrm>
              <a:off x="5071612" y="2312435"/>
              <a:ext cx="14369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rgbClr val="85A7D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68</a:t>
              </a:r>
              <a:r>
                <a:rPr lang="pt-BR" sz="1400" b="1" dirty="0" smtClean="0">
                  <a:solidFill>
                    <a:srgbClr val="85A7D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%</a:t>
              </a:r>
              <a:endParaRPr lang="pt-BR" sz="1400" b="1" dirty="0">
                <a:solidFill>
                  <a:srgbClr val="85A7D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53" name="CaixaDeTexto 52"/>
            <p:cNvSpPr txBox="1"/>
            <p:nvPr/>
          </p:nvSpPr>
          <p:spPr>
            <a:xfrm>
              <a:off x="6379259" y="2312435"/>
              <a:ext cx="10640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rgbClr val="D9D9D9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5</a:t>
              </a:r>
              <a:r>
                <a:rPr lang="pt-BR" sz="1400" b="1" dirty="0" smtClean="0">
                  <a:solidFill>
                    <a:srgbClr val="D9D9D9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%</a:t>
              </a:r>
              <a:endParaRPr lang="pt-BR" sz="1400" b="1" dirty="0">
                <a:solidFill>
                  <a:srgbClr val="D9D9D9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54" name="CaixaDeTexto 53"/>
            <p:cNvSpPr txBox="1"/>
            <p:nvPr/>
          </p:nvSpPr>
          <p:spPr>
            <a:xfrm>
              <a:off x="7399788" y="2312435"/>
              <a:ext cx="10926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rgbClr val="C96765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27</a:t>
              </a:r>
              <a:r>
                <a:rPr lang="pt-BR" sz="1400" b="1" dirty="0" smtClean="0">
                  <a:solidFill>
                    <a:srgbClr val="C96765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%</a:t>
              </a:r>
              <a:endParaRPr lang="pt-BR" sz="1400" b="1" dirty="0">
                <a:solidFill>
                  <a:srgbClr val="C96765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55" name="CaixaDeTexto 54"/>
            <p:cNvSpPr txBox="1"/>
            <p:nvPr/>
          </p:nvSpPr>
          <p:spPr>
            <a:xfrm>
              <a:off x="6523376" y="3938024"/>
              <a:ext cx="7105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81</a:t>
              </a:r>
              <a:endParaRPr lang="pt-BR" sz="1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56" name="CaixaDeTexto 55"/>
            <p:cNvSpPr txBox="1"/>
            <p:nvPr/>
          </p:nvSpPr>
          <p:spPr>
            <a:xfrm>
              <a:off x="5234236" y="4470815"/>
              <a:ext cx="3268661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Temer precisa de </a:t>
              </a:r>
              <a:r>
                <a:rPr lang="pt-BR" b="1" dirty="0" smtClean="0">
                  <a:solidFill>
                    <a:srgbClr val="82A2CA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54</a:t>
              </a:r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 votos para consumar o impeachment</a:t>
              </a:r>
            </a:p>
            <a:p>
              <a:pPr algn="ctr"/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de Dilma </a:t>
              </a:r>
              <a:endParaRPr lang="pt-BR" sz="1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graphicFrame>
          <p:nvGraphicFramePr>
            <p:cNvPr id="51" name="Gráfico 50"/>
            <p:cNvGraphicFramePr/>
            <p:nvPr>
              <p:extLst>
                <p:ext uri="{D42A27DB-BD31-4B8C-83A1-F6EECF244321}">
                  <p14:modId xmlns:p14="http://schemas.microsoft.com/office/powerpoint/2010/main" val="913944666"/>
                </p:ext>
              </p:extLst>
            </p:nvPr>
          </p:nvGraphicFramePr>
          <p:xfrm>
            <a:off x="4227305" y="2478000"/>
            <a:ext cx="5302664" cy="353510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93" name="Grupo 92"/>
          <p:cNvGrpSpPr/>
          <p:nvPr/>
        </p:nvGrpSpPr>
        <p:grpSpPr>
          <a:xfrm>
            <a:off x="5131154" y="1424214"/>
            <a:ext cx="3544760" cy="3958547"/>
            <a:chOff x="5131154" y="1424214"/>
            <a:chExt cx="3544760" cy="3958547"/>
          </a:xfrm>
        </p:grpSpPr>
        <p:sp>
          <p:nvSpPr>
            <p:cNvPr id="94" name="Forma livre 93"/>
            <p:cNvSpPr/>
            <p:nvPr/>
          </p:nvSpPr>
          <p:spPr bwMode="gray">
            <a:xfrm>
              <a:off x="6045200" y="2292201"/>
              <a:ext cx="2630714" cy="468000"/>
            </a:xfrm>
            <a:custGeom>
              <a:avLst/>
              <a:gdLst>
                <a:gd name="connsiteX0" fmla="*/ 0 w 2630714"/>
                <a:gd name="connsiteY0" fmla="*/ 0 h 468000"/>
                <a:gd name="connsiteX1" fmla="*/ 2630714 w 2630714"/>
                <a:gd name="connsiteY1" fmla="*/ 0 h 468000"/>
                <a:gd name="connsiteX2" fmla="*/ 2630714 w 2630714"/>
                <a:gd name="connsiteY2" fmla="*/ 234000 h 468000"/>
                <a:gd name="connsiteX3" fmla="*/ 2396714 w 2630714"/>
                <a:gd name="connsiteY3" fmla="*/ 468000 h 468000"/>
                <a:gd name="connsiteX4" fmla="*/ 0 w 2630714"/>
                <a:gd name="connsiteY4" fmla="*/ 468000 h 468000"/>
                <a:gd name="connsiteX5" fmla="*/ 0 w 2630714"/>
                <a:gd name="connsiteY5" fmla="*/ 0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0714" h="468000">
                  <a:moveTo>
                    <a:pt x="0" y="0"/>
                  </a:moveTo>
                  <a:lnTo>
                    <a:pt x="2630714" y="0"/>
                  </a:lnTo>
                  <a:lnTo>
                    <a:pt x="2630714" y="234000"/>
                  </a:lnTo>
                  <a:cubicBezTo>
                    <a:pt x="2630714" y="363235"/>
                    <a:pt x="2525949" y="468000"/>
                    <a:pt x="2396714" y="468000"/>
                  </a:cubicBezTo>
                  <a:lnTo>
                    <a:pt x="0" y="46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5" name="Forma livre 94"/>
            <p:cNvSpPr/>
            <p:nvPr/>
          </p:nvSpPr>
          <p:spPr bwMode="gray">
            <a:xfrm>
              <a:off x="6045200" y="3123703"/>
              <a:ext cx="2630714" cy="468000"/>
            </a:xfrm>
            <a:custGeom>
              <a:avLst/>
              <a:gdLst>
                <a:gd name="connsiteX0" fmla="*/ 0 w 2630714"/>
                <a:gd name="connsiteY0" fmla="*/ 0 h 468000"/>
                <a:gd name="connsiteX1" fmla="*/ 2630714 w 2630714"/>
                <a:gd name="connsiteY1" fmla="*/ 0 h 468000"/>
                <a:gd name="connsiteX2" fmla="*/ 2630714 w 2630714"/>
                <a:gd name="connsiteY2" fmla="*/ 234000 h 468000"/>
                <a:gd name="connsiteX3" fmla="*/ 2396714 w 2630714"/>
                <a:gd name="connsiteY3" fmla="*/ 468000 h 468000"/>
                <a:gd name="connsiteX4" fmla="*/ 0 w 2630714"/>
                <a:gd name="connsiteY4" fmla="*/ 468000 h 468000"/>
                <a:gd name="connsiteX5" fmla="*/ 0 w 2630714"/>
                <a:gd name="connsiteY5" fmla="*/ 0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0714" h="468000">
                  <a:moveTo>
                    <a:pt x="0" y="0"/>
                  </a:moveTo>
                  <a:lnTo>
                    <a:pt x="2630714" y="0"/>
                  </a:lnTo>
                  <a:lnTo>
                    <a:pt x="2630714" y="234000"/>
                  </a:lnTo>
                  <a:cubicBezTo>
                    <a:pt x="2630714" y="363235"/>
                    <a:pt x="2525949" y="468000"/>
                    <a:pt x="2396714" y="468000"/>
                  </a:cubicBezTo>
                  <a:lnTo>
                    <a:pt x="0" y="46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6" name="Forma livre 95"/>
            <p:cNvSpPr/>
            <p:nvPr/>
          </p:nvSpPr>
          <p:spPr bwMode="gray">
            <a:xfrm>
              <a:off x="6045200" y="3951939"/>
              <a:ext cx="2630714" cy="468000"/>
            </a:xfrm>
            <a:custGeom>
              <a:avLst/>
              <a:gdLst>
                <a:gd name="connsiteX0" fmla="*/ 0 w 2630714"/>
                <a:gd name="connsiteY0" fmla="*/ 0 h 468000"/>
                <a:gd name="connsiteX1" fmla="*/ 2630714 w 2630714"/>
                <a:gd name="connsiteY1" fmla="*/ 0 h 468000"/>
                <a:gd name="connsiteX2" fmla="*/ 2630714 w 2630714"/>
                <a:gd name="connsiteY2" fmla="*/ 234000 h 468000"/>
                <a:gd name="connsiteX3" fmla="*/ 2396714 w 2630714"/>
                <a:gd name="connsiteY3" fmla="*/ 468000 h 468000"/>
                <a:gd name="connsiteX4" fmla="*/ 0 w 2630714"/>
                <a:gd name="connsiteY4" fmla="*/ 468000 h 468000"/>
                <a:gd name="connsiteX5" fmla="*/ 0 w 2630714"/>
                <a:gd name="connsiteY5" fmla="*/ 0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0714" h="468000">
                  <a:moveTo>
                    <a:pt x="0" y="0"/>
                  </a:moveTo>
                  <a:lnTo>
                    <a:pt x="2630714" y="0"/>
                  </a:lnTo>
                  <a:lnTo>
                    <a:pt x="2630714" y="234000"/>
                  </a:lnTo>
                  <a:cubicBezTo>
                    <a:pt x="2630714" y="363235"/>
                    <a:pt x="2525949" y="468000"/>
                    <a:pt x="2396714" y="468000"/>
                  </a:cubicBezTo>
                  <a:lnTo>
                    <a:pt x="0" y="46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7" name="Forma livre 96"/>
            <p:cNvSpPr/>
            <p:nvPr/>
          </p:nvSpPr>
          <p:spPr bwMode="gray">
            <a:xfrm>
              <a:off x="6045200" y="4780175"/>
              <a:ext cx="2630714" cy="468000"/>
            </a:xfrm>
            <a:custGeom>
              <a:avLst/>
              <a:gdLst>
                <a:gd name="connsiteX0" fmla="*/ 0 w 2630714"/>
                <a:gd name="connsiteY0" fmla="*/ 0 h 468000"/>
                <a:gd name="connsiteX1" fmla="*/ 2630714 w 2630714"/>
                <a:gd name="connsiteY1" fmla="*/ 0 h 468000"/>
                <a:gd name="connsiteX2" fmla="*/ 2630714 w 2630714"/>
                <a:gd name="connsiteY2" fmla="*/ 234000 h 468000"/>
                <a:gd name="connsiteX3" fmla="*/ 2396714 w 2630714"/>
                <a:gd name="connsiteY3" fmla="*/ 468000 h 468000"/>
                <a:gd name="connsiteX4" fmla="*/ 0 w 2630714"/>
                <a:gd name="connsiteY4" fmla="*/ 468000 h 468000"/>
                <a:gd name="connsiteX5" fmla="*/ 0 w 2630714"/>
                <a:gd name="connsiteY5" fmla="*/ 0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0714" h="468000">
                  <a:moveTo>
                    <a:pt x="0" y="0"/>
                  </a:moveTo>
                  <a:lnTo>
                    <a:pt x="2630714" y="0"/>
                  </a:lnTo>
                  <a:lnTo>
                    <a:pt x="2630714" y="234000"/>
                  </a:lnTo>
                  <a:cubicBezTo>
                    <a:pt x="2630714" y="363235"/>
                    <a:pt x="2525949" y="468000"/>
                    <a:pt x="2396714" y="468000"/>
                  </a:cubicBezTo>
                  <a:lnTo>
                    <a:pt x="0" y="46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8" name="CaixaDeTexto 97"/>
            <p:cNvSpPr txBox="1"/>
            <p:nvPr/>
          </p:nvSpPr>
          <p:spPr>
            <a:xfrm>
              <a:off x="5293858" y="1424214"/>
              <a:ext cx="3227614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Calendário eleitoral</a:t>
              </a:r>
            </a:p>
            <a:p>
              <a:pPr algn="ctr"/>
              <a:r>
                <a:rPr lang="pt-BR" sz="13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Tribunal Superior Eleitoral - TSE</a:t>
              </a:r>
              <a:endParaRPr lang="pt-BR" sz="13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99" name="Retângulo 98"/>
            <p:cNvSpPr/>
            <p:nvPr/>
          </p:nvSpPr>
          <p:spPr>
            <a:xfrm>
              <a:off x="6114000" y="2354013"/>
              <a:ext cx="21620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t"/>
              <a:r>
                <a:rPr lang="pt-B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Convenções partidárias</a:t>
              </a:r>
              <a:endPara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100" name="Retângulo 99"/>
            <p:cNvSpPr/>
            <p:nvPr/>
          </p:nvSpPr>
          <p:spPr>
            <a:xfrm>
              <a:off x="6114000" y="3193138"/>
              <a:ext cx="250466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t"/>
              <a:r>
                <a:rPr lang="pt-B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Propaganda eleitoral na TV</a:t>
              </a:r>
              <a:endPara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101" name="Retângulo 100"/>
            <p:cNvSpPr/>
            <p:nvPr/>
          </p:nvSpPr>
          <p:spPr>
            <a:xfrm>
              <a:off x="6114000" y="4021374"/>
              <a:ext cx="146963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t"/>
              <a:r>
                <a:rPr lang="pt-B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Primeiro Turno</a:t>
              </a:r>
            </a:p>
          </p:txBody>
        </p:sp>
        <p:sp>
          <p:nvSpPr>
            <p:cNvPr id="102" name="Retângulo 101"/>
            <p:cNvSpPr/>
            <p:nvPr/>
          </p:nvSpPr>
          <p:spPr>
            <a:xfrm>
              <a:off x="6114000" y="4849610"/>
              <a:ext cx="14744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t"/>
              <a:r>
                <a:rPr lang="pt-B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Segundo Turno</a:t>
              </a:r>
              <a:endPara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grpSp>
          <p:nvGrpSpPr>
            <p:cNvPr id="103" name="Grupo 102"/>
            <p:cNvGrpSpPr/>
            <p:nvPr/>
          </p:nvGrpSpPr>
          <p:grpSpPr>
            <a:xfrm>
              <a:off x="5155353" y="2192321"/>
              <a:ext cx="727200" cy="697332"/>
              <a:chOff x="5574803" y="2216314"/>
              <a:chExt cx="727200" cy="697332"/>
            </a:xfrm>
          </p:grpSpPr>
          <p:sp>
            <p:nvSpPr>
              <p:cNvPr id="119" name="Forma livre 118"/>
              <p:cNvSpPr/>
              <p:nvPr/>
            </p:nvSpPr>
            <p:spPr bwMode="gray">
              <a:xfrm>
                <a:off x="5587403" y="2486536"/>
                <a:ext cx="702000" cy="393190"/>
              </a:xfrm>
              <a:custGeom>
                <a:avLst/>
                <a:gdLst>
                  <a:gd name="connsiteX0" fmla="*/ 0 w 717098"/>
                  <a:gd name="connsiteY0" fmla="*/ 0 h 437351"/>
                  <a:gd name="connsiteX1" fmla="*/ 717098 w 717098"/>
                  <a:gd name="connsiteY1" fmla="*/ 0 h 437351"/>
                  <a:gd name="connsiteX2" fmla="*/ 717098 w 717098"/>
                  <a:gd name="connsiteY2" fmla="*/ 317832 h 437351"/>
                  <a:gd name="connsiteX3" fmla="*/ 597579 w 717098"/>
                  <a:gd name="connsiteY3" fmla="*/ 437351 h 437351"/>
                  <a:gd name="connsiteX4" fmla="*/ 119519 w 717098"/>
                  <a:gd name="connsiteY4" fmla="*/ 437351 h 437351"/>
                  <a:gd name="connsiteX5" fmla="*/ 0 w 717098"/>
                  <a:gd name="connsiteY5" fmla="*/ 317832 h 437351"/>
                  <a:gd name="connsiteX6" fmla="*/ 0 w 717098"/>
                  <a:gd name="connsiteY6" fmla="*/ 0 h 43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7098" h="437351">
                    <a:moveTo>
                      <a:pt x="0" y="0"/>
                    </a:moveTo>
                    <a:lnTo>
                      <a:pt x="717098" y="0"/>
                    </a:lnTo>
                    <a:lnTo>
                      <a:pt x="717098" y="317832"/>
                    </a:lnTo>
                    <a:cubicBezTo>
                      <a:pt x="717098" y="383841"/>
                      <a:pt x="663588" y="437351"/>
                      <a:pt x="597579" y="437351"/>
                    </a:cubicBezTo>
                    <a:lnTo>
                      <a:pt x="119519" y="437351"/>
                    </a:lnTo>
                    <a:cubicBezTo>
                      <a:pt x="53510" y="437351"/>
                      <a:pt x="0" y="383841"/>
                      <a:pt x="0" y="3178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square" lIns="108000" tIns="108000" rIns="144000" bIns="72000" numCol="1" spcCol="0" rtlCol="0" fromWordArt="0" anchor="b" anchorCtr="0" forceAA="0" compatLnSpc="1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20" name="Retângulo 119"/>
              <p:cNvSpPr/>
              <p:nvPr/>
            </p:nvSpPr>
            <p:spPr>
              <a:xfrm>
                <a:off x="5650178" y="2421203"/>
                <a:ext cx="569387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2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20</a:t>
                </a:r>
                <a:endParaRPr lang="pt-BR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21" name="Forma livre 120"/>
              <p:cNvSpPr/>
              <p:nvPr/>
            </p:nvSpPr>
            <p:spPr bwMode="gray">
              <a:xfrm>
                <a:off x="5574803" y="2216314"/>
                <a:ext cx="727200" cy="279747"/>
              </a:xfrm>
              <a:custGeom>
                <a:avLst/>
                <a:gdLst>
                  <a:gd name="connsiteX0" fmla="*/ 119519 w 717098"/>
                  <a:gd name="connsiteY0" fmla="*/ 0 h 279747"/>
                  <a:gd name="connsiteX1" fmla="*/ 597579 w 717098"/>
                  <a:gd name="connsiteY1" fmla="*/ 0 h 279747"/>
                  <a:gd name="connsiteX2" fmla="*/ 717098 w 717098"/>
                  <a:gd name="connsiteY2" fmla="*/ 119519 h 279747"/>
                  <a:gd name="connsiteX3" fmla="*/ 717098 w 717098"/>
                  <a:gd name="connsiteY3" fmla="*/ 279747 h 279747"/>
                  <a:gd name="connsiteX4" fmla="*/ 0 w 717098"/>
                  <a:gd name="connsiteY4" fmla="*/ 279747 h 279747"/>
                  <a:gd name="connsiteX5" fmla="*/ 0 w 717098"/>
                  <a:gd name="connsiteY5" fmla="*/ 119519 h 279747"/>
                  <a:gd name="connsiteX6" fmla="*/ 119519 w 717098"/>
                  <a:gd name="connsiteY6" fmla="*/ 0 h 279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7098" h="279747">
                    <a:moveTo>
                      <a:pt x="119519" y="0"/>
                    </a:moveTo>
                    <a:lnTo>
                      <a:pt x="597579" y="0"/>
                    </a:lnTo>
                    <a:cubicBezTo>
                      <a:pt x="663588" y="0"/>
                      <a:pt x="717098" y="53510"/>
                      <a:pt x="717098" y="119519"/>
                    </a:cubicBezTo>
                    <a:lnTo>
                      <a:pt x="717098" y="279747"/>
                    </a:lnTo>
                    <a:lnTo>
                      <a:pt x="0" y="279747"/>
                    </a:lnTo>
                    <a:lnTo>
                      <a:pt x="0" y="119519"/>
                    </a:lnTo>
                    <a:cubicBezTo>
                      <a:pt x="0" y="53510"/>
                      <a:pt x="53510" y="0"/>
                      <a:pt x="119519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108000" rIns="144000" bIns="72000" numCol="1" spcCol="0" rtlCol="0" fromWordArt="0" anchor="b" anchorCtr="0" forceAA="0" compatLnSpc="1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22" name="Retângulo 121"/>
              <p:cNvSpPr/>
              <p:nvPr/>
            </p:nvSpPr>
            <p:spPr>
              <a:xfrm>
                <a:off x="5659320" y="2220397"/>
                <a:ext cx="55816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1200" b="1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julho</a:t>
                </a:r>
                <a:endParaRPr lang="pt-BR" sz="12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4" name="Grupo 103"/>
            <p:cNvGrpSpPr/>
            <p:nvPr/>
          </p:nvGrpSpPr>
          <p:grpSpPr>
            <a:xfrm>
              <a:off x="5155353" y="3023357"/>
              <a:ext cx="727200" cy="697332"/>
              <a:chOff x="5574803" y="2216314"/>
              <a:chExt cx="727200" cy="697332"/>
            </a:xfrm>
          </p:grpSpPr>
          <p:sp>
            <p:nvSpPr>
              <p:cNvPr id="115" name="Forma livre 114"/>
              <p:cNvSpPr/>
              <p:nvPr/>
            </p:nvSpPr>
            <p:spPr bwMode="gray">
              <a:xfrm>
                <a:off x="5587403" y="2486536"/>
                <a:ext cx="702000" cy="393190"/>
              </a:xfrm>
              <a:custGeom>
                <a:avLst/>
                <a:gdLst>
                  <a:gd name="connsiteX0" fmla="*/ 0 w 717098"/>
                  <a:gd name="connsiteY0" fmla="*/ 0 h 437351"/>
                  <a:gd name="connsiteX1" fmla="*/ 717098 w 717098"/>
                  <a:gd name="connsiteY1" fmla="*/ 0 h 437351"/>
                  <a:gd name="connsiteX2" fmla="*/ 717098 w 717098"/>
                  <a:gd name="connsiteY2" fmla="*/ 317832 h 437351"/>
                  <a:gd name="connsiteX3" fmla="*/ 597579 w 717098"/>
                  <a:gd name="connsiteY3" fmla="*/ 437351 h 437351"/>
                  <a:gd name="connsiteX4" fmla="*/ 119519 w 717098"/>
                  <a:gd name="connsiteY4" fmla="*/ 437351 h 437351"/>
                  <a:gd name="connsiteX5" fmla="*/ 0 w 717098"/>
                  <a:gd name="connsiteY5" fmla="*/ 317832 h 437351"/>
                  <a:gd name="connsiteX6" fmla="*/ 0 w 717098"/>
                  <a:gd name="connsiteY6" fmla="*/ 0 h 43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7098" h="437351">
                    <a:moveTo>
                      <a:pt x="0" y="0"/>
                    </a:moveTo>
                    <a:lnTo>
                      <a:pt x="717098" y="0"/>
                    </a:lnTo>
                    <a:lnTo>
                      <a:pt x="717098" y="317832"/>
                    </a:lnTo>
                    <a:cubicBezTo>
                      <a:pt x="717098" y="383841"/>
                      <a:pt x="663588" y="437351"/>
                      <a:pt x="597579" y="437351"/>
                    </a:cubicBezTo>
                    <a:lnTo>
                      <a:pt x="119519" y="437351"/>
                    </a:lnTo>
                    <a:cubicBezTo>
                      <a:pt x="53510" y="437351"/>
                      <a:pt x="0" y="383841"/>
                      <a:pt x="0" y="3178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square" lIns="108000" tIns="108000" rIns="144000" bIns="72000" numCol="1" spcCol="0" rtlCol="0" fromWordArt="0" anchor="b" anchorCtr="0" forceAA="0" compatLnSpc="1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16" name="Retângulo 115"/>
              <p:cNvSpPr/>
              <p:nvPr/>
            </p:nvSpPr>
            <p:spPr>
              <a:xfrm>
                <a:off x="5650177" y="2421203"/>
                <a:ext cx="569388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2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26</a:t>
                </a:r>
                <a:endParaRPr lang="pt-BR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17" name="Forma livre 116"/>
              <p:cNvSpPr/>
              <p:nvPr/>
            </p:nvSpPr>
            <p:spPr bwMode="gray">
              <a:xfrm>
                <a:off x="5574803" y="2216314"/>
                <a:ext cx="727200" cy="279747"/>
              </a:xfrm>
              <a:custGeom>
                <a:avLst/>
                <a:gdLst>
                  <a:gd name="connsiteX0" fmla="*/ 119519 w 717098"/>
                  <a:gd name="connsiteY0" fmla="*/ 0 h 279747"/>
                  <a:gd name="connsiteX1" fmla="*/ 597579 w 717098"/>
                  <a:gd name="connsiteY1" fmla="*/ 0 h 279747"/>
                  <a:gd name="connsiteX2" fmla="*/ 717098 w 717098"/>
                  <a:gd name="connsiteY2" fmla="*/ 119519 h 279747"/>
                  <a:gd name="connsiteX3" fmla="*/ 717098 w 717098"/>
                  <a:gd name="connsiteY3" fmla="*/ 279747 h 279747"/>
                  <a:gd name="connsiteX4" fmla="*/ 0 w 717098"/>
                  <a:gd name="connsiteY4" fmla="*/ 279747 h 279747"/>
                  <a:gd name="connsiteX5" fmla="*/ 0 w 717098"/>
                  <a:gd name="connsiteY5" fmla="*/ 119519 h 279747"/>
                  <a:gd name="connsiteX6" fmla="*/ 119519 w 717098"/>
                  <a:gd name="connsiteY6" fmla="*/ 0 h 279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7098" h="279747">
                    <a:moveTo>
                      <a:pt x="119519" y="0"/>
                    </a:moveTo>
                    <a:lnTo>
                      <a:pt x="597579" y="0"/>
                    </a:lnTo>
                    <a:cubicBezTo>
                      <a:pt x="663588" y="0"/>
                      <a:pt x="717098" y="53510"/>
                      <a:pt x="717098" y="119519"/>
                    </a:cubicBezTo>
                    <a:lnTo>
                      <a:pt x="717098" y="279747"/>
                    </a:lnTo>
                    <a:lnTo>
                      <a:pt x="0" y="279747"/>
                    </a:lnTo>
                    <a:lnTo>
                      <a:pt x="0" y="119519"/>
                    </a:lnTo>
                    <a:cubicBezTo>
                      <a:pt x="0" y="53510"/>
                      <a:pt x="53510" y="0"/>
                      <a:pt x="119519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108000" rIns="144000" bIns="72000" numCol="1" spcCol="0" rtlCol="0" fromWordArt="0" anchor="b" anchorCtr="0" forceAA="0" compatLnSpc="1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18" name="Retângulo 117"/>
              <p:cNvSpPr/>
              <p:nvPr/>
            </p:nvSpPr>
            <p:spPr>
              <a:xfrm>
                <a:off x="5599497" y="2220397"/>
                <a:ext cx="67781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1200" b="1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agosto</a:t>
                </a:r>
                <a:endParaRPr lang="pt-BR" sz="12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5" name="Grupo 104"/>
            <p:cNvGrpSpPr/>
            <p:nvPr/>
          </p:nvGrpSpPr>
          <p:grpSpPr>
            <a:xfrm>
              <a:off x="5131154" y="3854393"/>
              <a:ext cx="775598" cy="697332"/>
              <a:chOff x="5550605" y="2216314"/>
              <a:chExt cx="775598" cy="697332"/>
            </a:xfrm>
          </p:grpSpPr>
          <p:sp>
            <p:nvSpPr>
              <p:cNvPr id="111" name="Forma livre 110"/>
              <p:cNvSpPr/>
              <p:nvPr/>
            </p:nvSpPr>
            <p:spPr bwMode="gray">
              <a:xfrm>
                <a:off x="5587403" y="2486536"/>
                <a:ext cx="702000" cy="393190"/>
              </a:xfrm>
              <a:custGeom>
                <a:avLst/>
                <a:gdLst>
                  <a:gd name="connsiteX0" fmla="*/ 0 w 717098"/>
                  <a:gd name="connsiteY0" fmla="*/ 0 h 437351"/>
                  <a:gd name="connsiteX1" fmla="*/ 717098 w 717098"/>
                  <a:gd name="connsiteY1" fmla="*/ 0 h 437351"/>
                  <a:gd name="connsiteX2" fmla="*/ 717098 w 717098"/>
                  <a:gd name="connsiteY2" fmla="*/ 317832 h 437351"/>
                  <a:gd name="connsiteX3" fmla="*/ 597579 w 717098"/>
                  <a:gd name="connsiteY3" fmla="*/ 437351 h 437351"/>
                  <a:gd name="connsiteX4" fmla="*/ 119519 w 717098"/>
                  <a:gd name="connsiteY4" fmla="*/ 437351 h 437351"/>
                  <a:gd name="connsiteX5" fmla="*/ 0 w 717098"/>
                  <a:gd name="connsiteY5" fmla="*/ 317832 h 437351"/>
                  <a:gd name="connsiteX6" fmla="*/ 0 w 717098"/>
                  <a:gd name="connsiteY6" fmla="*/ 0 h 43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7098" h="437351">
                    <a:moveTo>
                      <a:pt x="0" y="0"/>
                    </a:moveTo>
                    <a:lnTo>
                      <a:pt x="717098" y="0"/>
                    </a:lnTo>
                    <a:lnTo>
                      <a:pt x="717098" y="317832"/>
                    </a:lnTo>
                    <a:cubicBezTo>
                      <a:pt x="717098" y="383841"/>
                      <a:pt x="663588" y="437351"/>
                      <a:pt x="597579" y="437351"/>
                    </a:cubicBezTo>
                    <a:lnTo>
                      <a:pt x="119519" y="437351"/>
                    </a:lnTo>
                    <a:cubicBezTo>
                      <a:pt x="53510" y="437351"/>
                      <a:pt x="0" y="383841"/>
                      <a:pt x="0" y="3178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square" lIns="108000" tIns="108000" rIns="144000" bIns="72000" numCol="1" spcCol="0" rtlCol="0" fromWordArt="0" anchor="b" anchorCtr="0" forceAA="0" compatLnSpc="1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12" name="Retângulo 111"/>
              <p:cNvSpPr/>
              <p:nvPr/>
            </p:nvSpPr>
            <p:spPr>
              <a:xfrm>
                <a:off x="5746358" y="2421203"/>
                <a:ext cx="377026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2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2</a:t>
                </a:r>
                <a:endParaRPr lang="pt-BR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13" name="Forma livre 112"/>
              <p:cNvSpPr/>
              <p:nvPr/>
            </p:nvSpPr>
            <p:spPr bwMode="gray">
              <a:xfrm>
                <a:off x="5574803" y="2216314"/>
                <a:ext cx="727200" cy="279747"/>
              </a:xfrm>
              <a:custGeom>
                <a:avLst/>
                <a:gdLst>
                  <a:gd name="connsiteX0" fmla="*/ 119519 w 717098"/>
                  <a:gd name="connsiteY0" fmla="*/ 0 h 279747"/>
                  <a:gd name="connsiteX1" fmla="*/ 597579 w 717098"/>
                  <a:gd name="connsiteY1" fmla="*/ 0 h 279747"/>
                  <a:gd name="connsiteX2" fmla="*/ 717098 w 717098"/>
                  <a:gd name="connsiteY2" fmla="*/ 119519 h 279747"/>
                  <a:gd name="connsiteX3" fmla="*/ 717098 w 717098"/>
                  <a:gd name="connsiteY3" fmla="*/ 279747 h 279747"/>
                  <a:gd name="connsiteX4" fmla="*/ 0 w 717098"/>
                  <a:gd name="connsiteY4" fmla="*/ 279747 h 279747"/>
                  <a:gd name="connsiteX5" fmla="*/ 0 w 717098"/>
                  <a:gd name="connsiteY5" fmla="*/ 119519 h 279747"/>
                  <a:gd name="connsiteX6" fmla="*/ 119519 w 717098"/>
                  <a:gd name="connsiteY6" fmla="*/ 0 h 279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7098" h="279747">
                    <a:moveTo>
                      <a:pt x="119519" y="0"/>
                    </a:moveTo>
                    <a:lnTo>
                      <a:pt x="597579" y="0"/>
                    </a:lnTo>
                    <a:cubicBezTo>
                      <a:pt x="663588" y="0"/>
                      <a:pt x="717098" y="53510"/>
                      <a:pt x="717098" y="119519"/>
                    </a:cubicBezTo>
                    <a:lnTo>
                      <a:pt x="717098" y="279747"/>
                    </a:lnTo>
                    <a:lnTo>
                      <a:pt x="0" y="279747"/>
                    </a:lnTo>
                    <a:lnTo>
                      <a:pt x="0" y="119519"/>
                    </a:lnTo>
                    <a:cubicBezTo>
                      <a:pt x="0" y="53510"/>
                      <a:pt x="53510" y="0"/>
                      <a:pt x="119519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108000" rIns="144000" bIns="72000" numCol="1" spcCol="0" rtlCol="0" fromWordArt="0" anchor="b" anchorCtr="0" forceAA="0" compatLnSpc="1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14" name="Retângulo 113"/>
              <p:cNvSpPr/>
              <p:nvPr/>
            </p:nvSpPr>
            <p:spPr>
              <a:xfrm>
                <a:off x="5550605" y="2220397"/>
                <a:ext cx="77559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1200" b="1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outubro</a:t>
                </a:r>
                <a:endParaRPr lang="pt-BR" sz="12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6" name="Grupo 105"/>
            <p:cNvGrpSpPr/>
            <p:nvPr/>
          </p:nvGrpSpPr>
          <p:grpSpPr>
            <a:xfrm>
              <a:off x="5131154" y="4685429"/>
              <a:ext cx="775598" cy="697332"/>
              <a:chOff x="5550605" y="2216314"/>
              <a:chExt cx="775598" cy="697332"/>
            </a:xfrm>
          </p:grpSpPr>
          <p:sp>
            <p:nvSpPr>
              <p:cNvPr id="107" name="Forma livre 106"/>
              <p:cNvSpPr/>
              <p:nvPr/>
            </p:nvSpPr>
            <p:spPr bwMode="gray">
              <a:xfrm>
                <a:off x="5587403" y="2486536"/>
                <a:ext cx="702000" cy="393190"/>
              </a:xfrm>
              <a:custGeom>
                <a:avLst/>
                <a:gdLst>
                  <a:gd name="connsiteX0" fmla="*/ 0 w 717098"/>
                  <a:gd name="connsiteY0" fmla="*/ 0 h 437351"/>
                  <a:gd name="connsiteX1" fmla="*/ 717098 w 717098"/>
                  <a:gd name="connsiteY1" fmla="*/ 0 h 437351"/>
                  <a:gd name="connsiteX2" fmla="*/ 717098 w 717098"/>
                  <a:gd name="connsiteY2" fmla="*/ 317832 h 437351"/>
                  <a:gd name="connsiteX3" fmla="*/ 597579 w 717098"/>
                  <a:gd name="connsiteY3" fmla="*/ 437351 h 437351"/>
                  <a:gd name="connsiteX4" fmla="*/ 119519 w 717098"/>
                  <a:gd name="connsiteY4" fmla="*/ 437351 h 437351"/>
                  <a:gd name="connsiteX5" fmla="*/ 0 w 717098"/>
                  <a:gd name="connsiteY5" fmla="*/ 317832 h 437351"/>
                  <a:gd name="connsiteX6" fmla="*/ 0 w 717098"/>
                  <a:gd name="connsiteY6" fmla="*/ 0 h 43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7098" h="437351">
                    <a:moveTo>
                      <a:pt x="0" y="0"/>
                    </a:moveTo>
                    <a:lnTo>
                      <a:pt x="717098" y="0"/>
                    </a:lnTo>
                    <a:lnTo>
                      <a:pt x="717098" y="317832"/>
                    </a:lnTo>
                    <a:cubicBezTo>
                      <a:pt x="717098" y="383841"/>
                      <a:pt x="663588" y="437351"/>
                      <a:pt x="597579" y="437351"/>
                    </a:cubicBezTo>
                    <a:lnTo>
                      <a:pt x="119519" y="437351"/>
                    </a:lnTo>
                    <a:cubicBezTo>
                      <a:pt x="53510" y="437351"/>
                      <a:pt x="0" y="383841"/>
                      <a:pt x="0" y="3178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square" lIns="108000" tIns="108000" rIns="144000" bIns="72000" numCol="1" spcCol="0" rtlCol="0" fromWordArt="0" anchor="b" anchorCtr="0" forceAA="0" compatLnSpc="1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08" name="Retângulo 107"/>
              <p:cNvSpPr/>
              <p:nvPr/>
            </p:nvSpPr>
            <p:spPr>
              <a:xfrm>
                <a:off x="5650177" y="2421203"/>
                <a:ext cx="569388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2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30</a:t>
                </a:r>
                <a:endParaRPr lang="pt-BR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09" name="Forma livre 108"/>
              <p:cNvSpPr/>
              <p:nvPr/>
            </p:nvSpPr>
            <p:spPr bwMode="gray">
              <a:xfrm>
                <a:off x="5574803" y="2216314"/>
                <a:ext cx="727200" cy="279747"/>
              </a:xfrm>
              <a:custGeom>
                <a:avLst/>
                <a:gdLst>
                  <a:gd name="connsiteX0" fmla="*/ 119519 w 717098"/>
                  <a:gd name="connsiteY0" fmla="*/ 0 h 279747"/>
                  <a:gd name="connsiteX1" fmla="*/ 597579 w 717098"/>
                  <a:gd name="connsiteY1" fmla="*/ 0 h 279747"/>
                  <a:gd name="connsiteX2" fmla="*/ 717098 w 717098"/>
                  <a:gd name="connsiteY2" fmla="*/ 119519 h 279747"/>
                  <a:gd name="connsiteX3" fmla="*/ 717098 w 717098"/>
                  <a:gd name="connsiteY3" fmla="*/ 279747 h 279747"/>
                  <a:gd name="connsiteX4" fmla="*/ 0 w 717098"/>
                  <a:gd name="connsiteY4" fmla="*/ 279747 h 279747"/>
                  <a:gd name="connsiteX5" fmla="*/ 0 w 717098"/>
                  <a:gd name="connsiteY5" fmla="*/ 119519 h 279747"/>
                  <a:gd name="connsiteX6" fmla="*/ 119519 w 717098"/>
                  <a:gd name="connsiteY6" fmla="*/ 0 h 279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7098" h="279747">
                    <a:moveTo>
                      <a:pt x="119519" y="0"/>
                    </a:moveTo>
                    <a:lnTo>
                      <a:pt x="597579" y="0"/>
                    </a:lnTo>
                    <a:cubicBezTo>
                      <a:pt x="663588" y="0"/>
                      <a:pt x="717098" y="53510"/>
                      <a:pt x="717098" y="119519"/>
                    </a:cubicBezTo>
                    <a:lnTo>
                      <a:pt x="717098" y="279747"/>
                    </a:lnTo>
                    <a:lnTo>
                      <a:pt x="0" y="279747"/>
                    </a:lnTo>
                    <a:lnTo>
                      <a:pt x="0" y="119519"/>
                    </a:lnTo>
                    <a:cubicBezTo>
                      <a:pt x="0" y="53510"/>
                      <a:pt x="53510" y="0"/>
                      <a:pt x="119519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108000" rIns="144000" bIns="72000" numCol="1" spcCol="0" rtlCol="0" fromWordArt="0" anchor="b" anchorCtr="0" forceAA="0" compatLnSpc="1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10" name="Retângulo 109"/>
              <p:cNvSpPr/>
              <p:nvPr/>
            </p:nvSpPr>
            <p:spPr>
              <a:xfrm>
                <a:off x="5550605" y="2220397"/>
                <a:ext cx="77559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1200" b="1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outubro</a:t>
                </a:r>
                <a:endParaRPr lang="pt-BR" sz="12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" name="Grupo 7"/>
          <p:cNvGrpSpPr/>
          <p:nvPr/>
        </p:nvGrpSpPr>
        <p:grpSpPr>
          <a:xfrm>
            <a:off x="4949438" y="1424214"/>
            <a:ext cx="3870877" cy="4912450"/>
            <a:chOff x="4949438" y="1424214"/>
            <a:chExt cx="3870877" cy="4912450"/>
          </a:xfrm>
        </p:grpSpPr>
        <p:grpSp>
          <p:nvGrpSpPr>
            <p:cNvPr id="80" name="Grupo 79"/>
            <p:cNvGrpSpPr/>
            <p:nvPr/>
          </p:nvGrpSpPr>
          <p:grpSpPr>
            <a:xfrm>
              <a:off x="4949438" y="1424214"/>
              <a:ext cx="3870877" cy="4912450"/>
              <a:chOff x="4949438" y="1424214"/>
              <a:chExt cx="3870877" cy="4912450"/>
            </a:xfrm>
          </p:grpSpPr>
          <p:sp>
            <p:nvSpPr>
              <p:cNvPr id="81" name="Retângulo 80"/>
              <p:cNvSpPr/>
              <p:nvPr/>
            </p:nvSpPr>
            <p:spPr bwMode="gray">
              <a:xfrm>
                <a:off x="5180427" y="3923177"/>
                <a:ext cx="3341045" cy="206137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108000" tIns="108000" rIns="144000" bIns="72000" rtlCol="0" anchor="b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11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2" name="CaixaDeTexto 81"/>
              <p:cNvSpPr txBox="1"/>
              <p:nvPr/>
            </p:nvSpPr>
            <p:spPr>
              <a:xfrm>
                <a:off x="4949438" y="1424214"/>
                <a:ext cx="3800342" cy="53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Resultado Primário do Setor Público*</a:t>
                </a:r>
              </a:p>
              <a:p>
                <a:pPr algn="ctr"/>
                <a:r>
                  <a:rPr lang="pt-BR" sz="1300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(em porcentagem do PIB)</a:t>
                </a:r>
                <a:endParaRPr lang="pt-BR" sz="1300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83" name="CaixaDeTexto 82"/>
              <p:cNvSpPr txBox="1"/>
              <p:nvPr/>
            </p:nvSpPr>
            <p:spPr>
              <a:xfrm>
                <a:off x="5062755" y="3885118"/>
                <a:ext cx="74263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100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2010</a:t>
                </a:r>
                <a:endParaRPr lang="pt-BR" sz="1100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84" name="CaixaDeTexto 83"/>
              <p:cNvSpPr txBox="1"/>
              <p:nvPr/>
            </p:nvSpPr>
            <p:spPr>
              <a:xfrm>
                <a:off x="5536971" y="3885118"/>
                <a:ext cx="74263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100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2011</a:t>
                </a:r>
                <a:endParaRPr lang="pt-BR" sz="1100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85" name="CaixaDeTexto 84"/>
              <p:cNvSpPr txBox="1"/>
              <p:nvPr/>
            </p:nvSpPr>
            <p:spPr>
              <a:xfrm>
                <a:off x="6011187" y="3885118"/>
                <a:ext cx="74263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100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2012</a:t>
                </a:r>
                <a:endParaRPr lang="pt-BR" sz="1100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86" name="CaixaDeTexto 85"/>
              <p:cNvSpPr txBox="1"/>
              <p:nvPr/>
            </p:nvSpPr>
            <p:spPr>
              <a:xfrm>
                <a:off x="6485403" y="3885118"/>
                <a:ext cx="74263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100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2013</a:t>
                </a:r>
                <a:endParaRPr lang="pt-BR" sz="1100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87" name="CaixaDeTexto 86"/>
              <p:cNvSpPr txBox="1"/>
              <p:nvPr/>
            </p:nvSpPr>
            <p:spPr>
              <a:xfrm>
                <a:off x="6959619" y="3885118"/>
                <a:ext cx="74263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100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2014</a:t>
                </a:r>
                <a:endParaRPr lang="pt-BR" sz="1100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88" name="CaixaDeTexto 87"/>
              <p:cNvSpPr txBox="1"/>
              <p:nvPr/>
            </p:nvSpPr>
            <p:spPr>
              <a:xfrm>
                <a:off x="7433835" y="3885118"/>
                <a:ext cx="74263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100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2015</a:t>
                </a:r>
                <a:endParaRPr lang="pt-BR" sz="1100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89" name="CaixaDeTexto 88"/>
              <p:cNvSpPr txBox="1"/>
              <p:nvPr/>
            </p:nvSpPr>
            <p:spPr>
              <a:xfrm>
                <a:off x="7908049" y="3885118"/>
                <a:ext cx="74263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100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2016</a:t>
                </a:r>
                <a:endParaRPr lang="pt-BR" sz="1100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90" name="CaixaDeTexto 89"/>
              <p:cNvSpPr txBox="1"/>
              <p:nvPr/>
            </p:nvSpPr>
            <p:spPr>
              <a:xfrm>
                <a:off x="5062755" y="2348735"/>
                <a:ext cx="7426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2,6</a:t>
                </a:r>
                <a:endParaRPr lang="pt-BR" sz="16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91" name="CaixaDeTexto 90"/>
              <p:cNvSpPr txBox="1"/>
              <p:nvPr/>
            </p:nvSpPr>
            <p:spPr>
              <a:xfrm>
                <a:off x="5540942" y="2218854"/>
                <a:ext cx="7426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2,9</a:t>
                </a:r>
                <a:endParaRPr lang="pt-BR" sz="16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92" name="CaixaDeTexto 91"/>
              <p:cNvSpPr txBox="1"/>
              <p:nvPr/>
            </p:nvSpPr>
            <p:spPr>
              <a:xfrm>
                <a:off x="6008243" y="2535157"/>
                <a:ext cx="7426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2,2</a:t>
                </a:r>
                <a:endParaRPr lang="pt-BR" sz="16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123" name="CaixaDeTexto 122"/>
              <p:cNvSpPr txBox="1"/>
              <p:nvPr/>
            </p:nvSpPr>
            <p:spPr>
              <a:xfrm>
                <a:off x="6488883" y="2753567"/>
                <a:ext cx="7426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1,7</a:t>
                </a:r>
                <a:endParaRPr lang="pt-BR" sz="16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124" name="Retângulo 123"/>
              <p:cNvSpPr/>
              <p:nvPr/>
            </p:nvSpPr>
            <p:spPr bwMode="gray">
              <a:xfrm>
                <a:off x="5302214" y="2677218"/>
                <a:ext cx="272291" cy="1162521"/>
              </a:xfrm>
              <a:prstGeom prst="rect">
                <a:avLst/>
              </a:prstGeom>
              <a:solidFill>
                <a:srgbClr val="8CA2C6"/>
              </a:soli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108000" tIns="108000" rIns="144000" bIns="72000" rtlCol="0" anchor="b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25" name="Retângulo 124"/>
              <p:cNvSpPr/>
              <p:nvPr/>
            </p:nvSpPr>
            <p:spPr bwMode="gray">
              <a:xfrm>
                <a:off x="5777280" y="2546720"/>
                <a:ext cx="272291" cy="1295409"/>
              </a:xfrm>
              <a:prstGeom prst="rect">
                <a:avLst/>
              </a:prstGeom>
              <a:solidFill>
                <a:srgbClr val="8CA2C6"/>
              </a:soli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108000" tIns="108000" rIns="144000" bIns="72000" rtlCol="0" anchor="b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26" name="Retângulo 125"/>
              <p:cNvSpPr/>
              <p:nvPr/>
            </p:nvSpPr>
            <p:spPr bwMode="gray">
              <a:xfrm>
                <a:off x="6252346" y="2851520"/>
                <a:ext cx="272291" cy="992999"/>
              </a:xfrm>
              <a:prstGeom prst="rect">
                <a:avLst/>
              </a:prstGeom>
              <a:solidFill>
                <a:srgbClr val="8CA2C6"/>
              </a:soli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108000" tIns="108000" rIns="144000" bIns="72000" rtlCol="0" anchor="b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27" name="Retângulo 126"/>
              <p:cNvSpPr/>
              <p:nvPr/>
            </p:nvSpPr>
            <p:spPr bwMode="gray">
              <a:xfrm>
                <a:off x="6727412" y="3084883"/>
                <a:ext cx="272291" cy="762026"/>
              </a:xfrm>
              <a:prstGeom prst="rect">
                <a:avLst/>
              </a:prstGeom>
              <a:solidFill>
                <a:srgbClr val="8CA2C6"/>
              </a:soli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108000" tIns="108000" rIns="144000" bIns="72000" rtlCol="0" anchor="b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28" name="CaixaDeTexto 127"/>
              <p:cNvSpPr txBox="1"/>
              <p:nvPr/>
            </p:nvSpPr>
            <p:spPr>
              <a:xfrm>
                <a:off x="6931021" y="4446212"/>
                <a:ext cx="7426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-0,6</a:t>
                </a:r>
                <a:endParaRPr lang="pt-BR" sz="16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129" name="CaixaDeTexto 128"/>
              <p:cNvSpPr txBox="1"/>
              <p:nvPr/>
            </p:nvSpPr>
            <p:spPr>
              <a:xfrm>
                <a:off x="7397420" y="5023309"/>
                <a:ext cx="7426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-1,9</a:t>
                </a:r>
                <a:endParaRPr lang="pt-BR" sz="16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130" name="CaixaDeTexto 129"/>
              <p:cNvSpPr txBox="1"/>
              <p:nvPr/>
            </p:nvSpPr>
            <p:spPr>
              <a:xfrm>
                <a:off x="7886910" y="5407074"/>
                <a:ext cx="7426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-2,7</a:t>
                </a:r>
                <a:endParaRPr lang="pt-BR" sz="16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sp>
            <p:nvSpPr>
              <p:cNvPr id="131" name="Retângulo 130"/>
              <p:cNvSpPr/>
              <p:nvPr/>
            </p:nvSpPr>
            <p:spPr bwMode="gray">
              <a:xfrm flipV="1">
                <a:off x="7202478" y="4197546"/>
                <a:ext cx="272291" cy="259521"/>
              </a:xfrm>
              <a:prstGeom prst="rect">
                <a:avLst/>
              </a:prstGeom>
              <a:solidFill>
                <a:srgbClr val="C0504D"/>
              </a:soli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108000" tIns="108000" rIns="144000" bIns="72000" rtlCol="0" anchor="b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11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32" name="Retângulo 131"/>
              <p:cNvSpPr/>
              <p:nvPr/>
            </p:nvSpPr>
            <p:spPr bwMode="gray">
              <a:xfrm flipV="1">
                <a:off x="7677544" y="4185422"/>
                <a:ext cx="272291" cy="835775"/>
              </a:xfrm>
              <a:prstGeom prst="rect">
                <a:avLst/>
              </a:prstGeom>
              <a:solidFill>
                <a:srgbClr val="C0504D"/>
              </a:soli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108000" tIns="108000" rIns="144000" bIns="72000" rtlCol="0" anchor="b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33" name="Retângulo 132"/>
              <p:cNvSpPr/>
              <p:nvPr/>
            </p:nvSpPr>
            <p:spPr bwMode="gray">
              <a:xfrm flipV="1">
                <a:off x="8152610" y="4187812"/>
                <a:ext cx="272291" cy="1216766"/>
              </a:xfrm>
              <a:prstGeom prst="rect">
                <a:avLst/>
              </a:prstGeom>
              <a:solidFill>
                <a:srgbClr val="C0504D"/>
              </a:soli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108000" tIns="108000" rIns="144000" bIns="72000" rtlCol="0" anchor="b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34" name="Retângulo 133"/>
              <p:cNvSpPr/>
              <p:nvPr/>
            </p:nvSpPr>
            <p:spPr>
              <a:xfrm>
                <a:off x="5198214" y="6090443"/>
                <a:ext cx="3622101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1000" b="1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Fontes: </a:t>
                </a:r>
                <a:r>
                  <a:rPr lang="pt-BR" sz="1000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Banco Central e Ministério do Planejamento</a:t>
                </a:r>
                <a:endParaRPr lang="pt-BR" sz="1000" dirty="0"/>
              </a:p>
            </p:txBody>
          </p:sp>
        </p:grpSp>
        <p:grpSp>
          <p:nvGrpSpPr>
            <p:cNvPr id="7" name="Grupo 6"/>
            <p:cNvGrpSpPr/>
            <p:nvPr/>
          </p:nvGrpSpPr>
          <p:grpSpPr>
            <a:xfrm>
              <a:off x="7366768" y="2320438"/>
              <a:ext cx="1373575" cy="1373575"/>
              <a:chOff x="7613705" y="2363359"/>
              <a:chExt cx="1373575" cy="1373575"/>
            </a:xfrm>
          </p:grpSpPr>
          <p:sp>
            <p:nvSpPr>
              <p:cNvPr id="5" name="Elipse 4"/>
              <p:cNvSpPr/>
              <p:nvPr/>
            </p:nvSpPr>
            <p:spPr bwMode="gray">
              <a:xfrm>
                <a:off x="7613705" y="2363359"/>
                <a:ext cx="1373575" cy="1373575"/>
              </a:xfrm>
              <a:prstGeom prst="ellipse">
                <a:avLst/>
              </a:prstGeom>
              <a:solidFill>
                <a:srgbClr val="C0504D"/>
              </a:soli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108000" tIns="108000" rIns="144000" bIns="72000" rtlCol="0" anchor="b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" name="CaixaDeTexto 1"/>
              <p:cNvSpPr txBox="1"/>
              <p:nvPr/>
            </p:nvSpPr>
            <p:spPr>
              <a:xfrm>
                <a:off x="7688534" y="2466803"/>
                <a:ext cx="1223918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300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déficit de</a:t>
                </a:r>
              </a:p>
              <a:p>
                <a:pPr algn="ctr"/>
                <a:r>
                  <a:rPr lang="pt-BR" sz="3500" b="1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170</a:t>
                </a:r>
              </a:p>
              <a:p>
                <a:pPr algn="ctr"/>
                <a:r>
                  <a:rPr lang="pt-BR" sz="1300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R$ bilhões</a:t>
                </a:r>
              </a:p>
              <a:p>
                <a:pPr algn="ctr"/>
                <a:r>
                  <a:rPr lang="pt-BR" sz="1300" b="1" dirty="0" smtClean="0">
                    <a:solidFill>
                      <a:schemeClr val="bg1"/>
                    </a:solidFill>
                    <a:latin typeface="Leelawadee" panose="020B0502040204020203" pitchFamily="34" charset="-34"/>
                    <a:cs typeface="Leelawadee" panose="020B0502040204020203" pitchFamily="34" charset="-34"/>
                  </a:rPr>
                  <a:t>2016</a:t>
                </a:r>
                <a:endParaRPr lang="pt-BR" sz="13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50844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32871 L 2.77778E-7 -2.59259E-6 " pathEditMode="relative" rAng="0" ptsTypes="AA">
                                      <p:cBhvr>
                                        <p:cTn id="9" dur="3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33333E-6 L 2.77778E-7 0.14352 " pathEditMode="relative" rAng="0" ptsTypes="AA">
                                      <p:cBhvr>
                                        <p:cTn id="21" dur="3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7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.14352 L 2.77778E-7 0.28426 " pathEditMode="relative" rAng="0" ptsTypes="AA">
                                      <p:cBhvr>
                                        <p:cTn id="35" dur="3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3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3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.28426 L 2.77778E-7 0.42129 " pathEditMode="relative" rAng="0" ptsTypes="AA">
                                      <p:cBhvr>
                                        <p:cTn id="49" dur="3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52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3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upo 51"/>
          <p:cNvGrpSpPr/>
          <p:nvPr/>
        </p:nvGrpSpPr>
        <p:grpSpPr>
          <a:xfrm>
            <a:off x="0" y="632095"/>
            <a:ext cx="4950167" cy="2565865"/>
            <a:chOff x="0" y="717486"/>
            <a:chExt cx="4950167" cy="2565865"/>
          </a:xfrm>
          <a:solidFill>
            <a:srgbClr val="16263A"/>
          </a:solidFill>
        </p:grpSpPr>
        <p:sp>
          <p:nvSpPr>
            <p:cNvPr id="53" name="Retângulo 52"/>
            <p:cNvSpPr/>
            <p:nvPr/>
          </p:nvSpPr>
          <p:spPr bwMode="gray">
            <a:xfrm>
              <a:off x="0" y="1524000"/>
              <a:ext cx="4615543" cy="954000"/>
            </a:xfrm>
            <a:prstGeom prst="rect">
              <a:avLst/>
            </a:prstGeom>
            <a:grpFill/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4" name="Forma livre 53"/>
            <p:cNvSpPr/>
            <p:nvPr/>
          </p:nvSpPr>
          <p:spPr bwMode="gray">
            <a:xfrm>
              <a:off x="3808495" y="717486"/>
              <a:ext cx="1140943" cy="1140943"/>
            </a:xfrm>
            <a:custGeom>
              <a:avLst/>
              <a:gdLst>
                <a:gd name="connsiteX0" fmla="*/ 945188 w 1140943"/>
                <a:gd name="connsiteY0" fmla="*/ 0 h 1140943"/>
                <a:gd name="connsiteX1" fmla="*/ 945188 w 1140943"/>
                <a:gd name="connsiteY1" fmla="*/ 945188 h 1140943"/>
                <a:gd name="connsiteX2" fmla="*/ 0 w 1140943"/>
                <a:gd name="connsiteY2" fmla="*/ 945188 h 1140943"/>
                <a:gd name="connsiteX3" fmla="*/ 137944 w 1140943"/>
                <a:gd name="connsiteY3" fmla="*/ 807244 h 1140943"/>
                <a:gd name="connsiteX4" fmla="*/ 499186 w 1140943"/>
                <a:gd name="connsiteY4" fmla="*/ 807244 h 1140943"/>
                <a:gd name="connsiteX5" fmla="*/ 499186 w 1140943"/>
                <a:gd name="connsiteY5" fmla="*/ 804221 h 1140943"/>
                <a:gd name="connsiteX6" fmla="*/ 536420 w 1140943"/>
                <a:gd name="connsiteY6" fmla="*/ 800652 h 1140943"/>
                <a:gd name="connsiteX7" fmla="*/ 708892 w 1140943"/>
                <a:gd name="connsiteY7" fmla="*/ 708891 h 1140943"/>
                <a:gd name="connsiteX8" fmla="*/ 798143 w 1140943"/>
                <a:gd name="connsiteY8" fmla="*/ 548233 h 1140943"/>
                <a:gd name="connsiteX9" fmla="*/ 805565 w 1140943"/>
                <a:gd name="connsiteY9" fmla="*/ 494570 h 1140943"/>
                <a:gd name="connsiteX10" fmla="*/ 807046 w 1140943"/>
                <a:gd name="connsiteY10" fmla="*/ 494570 h 1140943"/>
                <a:gd name="connsiteX11" fmla="*/ 807046 w 1140943"/>
                <a:gd name="connsiteY11" fmla="*/ 487427 h 1140943"/>
                <a:gd name="connsiteX12" fmla="*/ 807048 w 1140943"/>
                <a:gd name="connsiteY12" fmla="*/ 487427 h 1140943"/>
                <a:gd name="connsiteX13" fmla="*/ 807048 w 1140943"/>
                <a:gd name="connsiteY13" fmla="*/ 406464 h 1140943"/>
                <a:gd name="connsiteX14" fmla="*/ 807046 w 1140943"/>
                <a:gd name="connsiteY14" fmla="*/ 406464 h 1140943"/>
                <a:gd name="connsiteX15" fmla="*/ 807046 w 1140943"/>
                <a:gd name="connsiteY15" fmla="*/ 243702 h 1140943"/>
                <a:gd name="connsiteX16" fmla="*/ 807048 w 1140943"/>
                <a:gd name="connsiteY16" fmla="*/ 243702 h 1140943"/>
                <a:gd name="connsiteX17" fmla="*/ 807048 w 1140943"/>
                <a:gd name="connsiteY17" fmla="*/ 138141 h 1140943"/>
                <a:gd name="connsiteX18" fmla="*/ 945188 w 1140943"/>
                <a:gd name="connsiteY18" fmla="*/ 0 h 1140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0943" h="1140943">
                  <a:moveTo>
                    <a:pt x="945188" y="0"/>
                  </a:moveTo>
                  <a:cubicBezTo>
                    <a:pt x="1206195" y="261006"/>
                    <a:pt x="1206195" y="684182"/>
                    <a:pt x="945188" y="945188"/>
                  </a:cubicBezTo>
                  <a:cubicBezTo>
                    <a:pt x="684182" y="1206195"/>
                    <a:pt x="261007" y="1206195"/>
                    <a:pt x="0" y="945188"/>
                  </a:cubicBezTo>
                  <a:lnTo>
                    <a:pt x="137944" y="807244"/>
                  </a:lnTo>
                  <a:lnTo>
                    <a:pt x="499186" y="807244"/>
                  </a:lnTo>
                  <a:lnTo>
                    <a:pt x="499186" y="804221"/>
                  </a:lnTo>
                  <a:lnTo>
                    <a:pt x="536420" y="800652"/>
                  </a:lnTo>
                  <a:cubicBezTo>
                    <a:pt x="599612" y="788417"/>
                    <a:pt x="659953" y="757830"/>
                    <a:pt x="708892" y="708891"/>
                  </a:cubicBezTo>
                  <a:cubicBezTo>
                    <a:pt x="754773" y="663011"/>
                    <a:pt x="784523" y="607110"/>
                    <a:pt x="798143" y="548233"/>
                  </a:cubicBezTo>
                  <a:lnTo>
                    <a:pt x="805565" y="494570"/>
                  </a:lnTo>
                  <a:lnTo>
                    <a:pt x="807046" y="494570"/>
                  </a:lnTo>
                  <a:lnTo>
                    <a:pt x="807046" y="487427"/>
                  </a:lnTo>
                  <a:lnTo>
                    <a:pt x="807048" y="487427"/>
                  </a:lnTo>
                  <a:lnTo>
                    <a:pt x="807048" y="406464"/>
                  </a:lnTo>
                  <a:lnTo>
                    <a:pt x="807046" y="406464"/>
                  </a:lnTo>
                  <a:lnTo>
                    <a:pt x="807046" y="243702"/>
                  </a:lnTo>
                  <a:lnTo>
                    <a:pt x="807048" y="243702"/>
                  </a:lnTo>
                  <a:lnTo>
                    <a:pt x="807048" y="138141"/>
                  </a:lnTo>
                  <a:lnTo>
                    <a:pt x="945188" y="0"/>
                  </a:lnTo>
                  <a:close/>
                </a:path>
              </a:pathLst>
            </a:custGeom>
            <a:grpFill/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" name="Forma livre 54"/>
            <p:cNvSpPr/>
            <p:nvPr/>
          </p:nvSpPr>
          <p:spPr bwMode="gray">
            <a:xfrm flipV="1">
              <a:off x="3809224" y="2142408"/>
              <a:ext cx="1140943" cy="1140943"/>
            </a:xfrm>
            <a:custGeom>
              <a:avLst/>
              <a:gdLst>
                <a:gd name="connsiteX0" fmla="*/ 945188 w 1140943"/>
                <a:gd name="connsiteY0" fmla="*/ 0 h 1140943"/>
                <a:gd name="connsiteX1" fmla="*/ 945188 w 1140943"/>
                <a:gd name="connsiteY1" fmla="*/ 945188 h 1140943"/>
                <a:gd name="connsiteX2" fmla="*/ 0 w 1140943"/>
                <a:gd name="connsiteY2" fmla="*/ 945188 h 1140943"/>
                <a:gd name="connsiteX3" fmla="*/ 137944 w 1140943"/>
                <a:gd name="connsiteY3" fmla="*/ 807244 h 1140943"/>
                <a:gd name="connsiteX4" fmla="*/ 499186 w 1140943"/>
                <a:gd name="connsiteY4" fmla="*/ 807244 h 1140943"/>
                <a:gd name="connsiteX5" fmla="*/ 499186 w 1140943"/>
                <a:gd name="connsiteY5" fmla="*/ 804221 h 1140943"/>
                <a:gd name="connsiteX6" fmla="*/ 536420 w 1140943"/>
                <a:gd name="connsiteY6" fmla="*/ 800652 h 1140943"/>
                <a:gd name="connsiteX7" fmla="*/ 708892 w 1140943"/>
                <a:gd name="connsiteY7" fmla="*/ 708891 h 1140943"/>
                <a:gd name="connsiteX8" fmla="*/ 798143 w 1140943"/>
                <a:gd name="connsiteY8" fmla="*/ 548233 h 1140943"/>
                <a:gd name="connsiteX9" fmla="*/ 805565 w 1140943"/>
                <a:gd name="connsiteY9" fmla="*/ 494570 h 1140943"/>
                <a:gd name="connsiteX10" fmla="*/ 807046 w 1140943"/>
                <a:gd name="connsiteY10" fmla="*/ 494570 h 1140943"/>
                <a:gd name="connsiteX11" fmla="*/ 807046 w 1140943"/>
                <a:gd name="connsiteY11" fmla="*/ 487427 h 1140943"/>
                <a:gd name="connsiteX12" fmla="*/ 807048 w 1140943"/>
                <a:gd name="connsiteY12" fmla="*/ 487427 h 1140943"/>
                <a:gd name="connsiteX13" fmla="*/ 807048 w 1140943"/>
                <a:gd name="connsiteY13" fmla="*/ 406464 h 1140943"/>
                <a:gd name="connsiteX14" fmla="*/ 807046 w 1140943"/>
                <a:gd name="connsiteY14" fmla="*/ 406464 h 1140943"/>
                <a:gd name="connsiteX15" fmla="*/ 807046 w 1140943"/>
                <a:gd name="connsiteY15" fmla="*/ 243702 h 1140943"/>
                <a:gd name="connsiteX16" fmla="*/ 807048 w 1140943"/>
                <a:gd name="connsiteY16" fmla="*/ 243702 h 1140943"/>
                <a:gd name="connsiteX17" fmla="*/ 807048 w 1140943"/>
                <a:gd name="connsiteY17" fmla="*/ 138141 h 1140943"/>
                <a:gd name="connsiteX18" fmla="*/ 945188 w 1140943"/>
                <a:gd name="connsiteY18" fmla="*/ 0 h 1140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0943" h="1140943">
                  <a:moveTo>
                    <a:pt x="945188" y="0"/>
                  </a:moveTo>
                  <a:cubicBezTo>
                    <a:pt x="1206195" y="261006"/>
                    <a:pt x="1206195" y="684182"/>
                    <a:pt x="945188" y="945188"/>
                  </a:cubicBezTo>
                  <a:cubicBezTo>
                    <a:pt x="684182" y="1206195"/>
                    <a:pt x="261007" y="1206195"/>
                    <a:pt x="0" y="945188"/>
                  </a:cubicBezTo>
                  <a:lnTo>
                    <a:pt x="137944" y="807244"/>
                  </a:lnTo>
                  <a:lnTo>
                    <a:pt x="499186" y="807244"/>
                  </a:lnTo>
                  <a:lnTo>
                    <a:pt x="499186" y="804221"/>
                  </a:lnTo>
                  <a:lnTo>
                    <a:pt x="536420" y="800652"/>
                  </a:lnTo>
                  <a:cubicBezTo>
                    <a:pt x="599612" y="788417"/>
                    <a:pt x="659953" y="757830"/>
                    <a:pt x="708892" y="708891"/>
                  </a:cubicBezTo>
                  <a:cubicBezTo>
                    <a:pt x="754773" y="663011"/>
                    <a:pt x="784523" y="607110"/>
                    <a:pt x="798143" y="548233"/>
                  </a:cubicBezTo>
                  <a:lnTo>
                    <a:pt x="805565" y="494570"/>
                  </a:lnTo>
                  <a:lnTo>
                    <a:pt x="807046" y="494570"/>
                  </a:lnTo>
                  <a:lnTo>
                    <a:pt x="807046" y="487427"/>
                  </a:lnTo>
                  <a:lnTo>
                    <a:pt x="807048" y="487427"/>
                  </a:lnTo>
                  <a:lnTo>
                    <a:pt x="807048" y="406464"/>
                  </a:lnTo>
                  <a:lnTo>
                    <a:pt x="807046" y="406464"/>
                  </a:lnTo>
                  <a:lnTo>
                    <a:pt x="807046" y="243702"/>
                  </a:lnTo>
                  <a:lnTo>
                    <a:pt x="807048" y="243702"/>
                  </a:lnTo>
                  <a:lnTo>
                    <a:pt x="807048" y="138141"/>
                  </a:lnTo>
                  <a:lnTo>
                    <a:pt x="945188" y="0"/>
                  </a:lnTo>
                  <a:close/>
                </a:path>
              </a:pathLst>
            </a:custGeom>
            <a:grpFill/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3" name="Retângulo 32"/>
          <p:cNvSpPr/>
          <p:nvPr/>
        </p:nvSpPr>
        <p:spPr bwMode="gray">
          <a:xfrm>
            <a:off x="1553029" y="6444343"/>
            <a:ext cx="3682773" cy="413657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Retângulo 24"/>
          <p:cNvSpPr/>
          <p:nvPr/>
        </p:nvSpPr>
        <p:spPr bwMode="gray">
          <a:xfrm>
            <a:off x="4615542" y="692150"/>
            <a:ext cx="4528457" cy="6165850"/>
          </a:xfrm>
          <a:prstGeom prst="rect">
            <a:avLst/>
          </a:prstGeom>
          <a:solidFill>
            <a:srgbClr val="16263A"/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3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03452" y="979714"/>
            <a:ext cx="3939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Denúncias e investigações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403451" y="1656632"/>
            <a:ext cx="37657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pt-BR" sz="1400" b="1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Operação Lava-Jato </a:t>
            </a:r>
            <a:r>
              <a:rPr lang="pt-BR" sz="140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- Ameaça Temer e membros relevantes de sua </a:t>
            </a:r>
            <a:r>
              <a:rPr lang="pt-BR" sz="140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equipe.</a:t>
            </a:r>
          </a:p>
        </p:txBody>
      </p:sp>
      <p:sp>
        <p:nvSpPr>
          <p:cNvPr id="46" name="Título"/>
          <p:cNvSpPr txBox="1">
            <a:spLocks noChangeArrowheads="1"/>
          </p:cNvSpPr>
          <p:nvPr/>
        </p:nvSpPr>
        <p:spPr bwMode="auto">
          <a:xfrm>
            <a:off x="403452" y="141061"/>
            <a:ext cx="439562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Michel Temer | Conjuntura inicial</a:t>
            </a:r>
            <a:endParaRPr lang="pt-BR" altLang="pt-BR" sz="21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8" name="Retângulo 47"/>
          <p:cNvSpPr/>
          <p:nvPr/>
        </p:nvSpPr>
        <p:spPr>
          <a:xfrm>
            <a:off x="403451" y="2463862"/>
            <a:ext cx="4572000" cy="57451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Aft>
                <a:spcPts val="400"/>
              </a:spcAft>
            </a:pPr>
            <a:r>
              <a:rPr lang="pt-BR" sz="1400" b="1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Tribunal Superior Eleitoral </a:t>
            </a:r>
            <a:r>
              <a:rPr lang="pt-BR" sz="140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- Ações</a:t>
            </a:r>
          </a:p>
          <a:p>
            <a:pPr lvl="0">
              <a:spcAft>
                <a:spcPts val="400"/>
              </a:spcAft>
            </a:pPr>
            <a:r>
              <a:rPr lang="pt-BR" sz="140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e</a:t>
            </a:r>
            <a:r>
              <a:rPr lang="pt-BR" sz="140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m curso ainda </a:t>
            </a:r>
            <a:r>
              <a:rPr lang="pt-BR" sz="140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podem tirá-lo do poder</a:t>
            </a:r>
            <a:r>
              <a:rPr lang="pt-BR" sz="140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.</a:t>
            </a:r>
            <a:endParaRPr lang="pt-BR" sz="1400" dirty="0">
              <a:solidFill>
                <a:schemeClr val="bg1"/>
              </a:solidFill>
              <a:latin typeface="Leelawadee" panose="020B0502040204020203" pitchFamily="34" charset="-34"/>
              <a:ea typeface="Calibri" panose="020F0502020204030204" pitchFamily="34" charset="0"/>
              <a:cs typeface="Leelawadee" panose="020B0502040204020203" pitchFamily="34" charset="-34"/>
            </a:endParaRPr>
          </a:p>
        </p:txBody>
      </p:sp>
      <p:sp>
        <p:nvSpPr>
          <p:cNvPr id="49" name="CaixaDeTexto 48"/>
          <p:cNvSpPr txBox="1"/>
          <p:nvPr/>
        </p:nvSpPr>
        <p:spPr>
          <a:xfrm>
            <a:off x="403452" y="3411534"/>
            <a:ext cx="3939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Próximas eleições</a:t>
            </a:r>
            <a:endParaRPr lang="pt-BR" sz="1600" b="1" dirty="0">
              <a:solidFill>
                <a:schemeClr val="tx1">
                  <a:lumMod val="75000"/>
                  <a:lumOff val="2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50" name="Retângulo 49"/>
          <p:cNvSpPr/>
          <p:nvPr/>
        </p:nvSpPr>
        <p:spPr>
          <a:xfrm>
            <a:off x="403451" y="3961452"/>
            <a:ext cx="37657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pt-BR" sz="1400" b="1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2016 </a:t>
            </a:r>
            <a:r>
              <a:rPr lang="pt-BR" sz="140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- Oportunidade para fortalecer ainda mais o PMDB (já é o partido com o maior número de prefeitos do Brasil).</a:t>
            </a:r>
            <a:endParaRPr lang="pt-BR" sz="1400" dirty="0" smtClean="0">
              <a:solidFill>
                <a:schemeClr val="bg1"/>
              </a:solidFill>
              <a:latin typeface="Leelawadee" panose="020B0502040204020203" pitchFamily="34" charset="-34"/>
              <a:ea typeface="Calibri" panose="020F0502020204030204" pitchFamily="34" charset="0"/>
              <a:cs typeface="Leelawadee" panose="020B0502040204020203" pitchFamily="34" charset="-34"/>
            </a:endParaRPr>
          </a:p>
        </p:txBody>
      </p:sp>
      <p:sp>
        <p:nvSpPr>
          <p:cNvPr id="51" name="Retângulo 50"/>
          <p:cNvSpPr/>
          <p:nvPr/>
        </p:nvSpPr>
        <p:spPr>
          <a:xfrm>
            <a:off x="403451" y="4888290"/>
            <a:ext cx="39399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400"/>
              </a:spcAft>
            </a:pPr>
            <a:r>
              <a:rPr lang="pt-BR" sz="1400" b="1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2018 </a:t>
            </a:r>
            <a:r>
              <a:rPr lang="pt-BR" sz="140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- Temer </a:t>
            </a:r>
            <a:r>
              <a:rPr lang="pt-BR" sz="140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tem alta rejeição </a:t>
            </a:r>
            <a:r>
              <a:rPr lang="pt-BR" sz="140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e </a:t>
            </a:r>
            <a:r>
              <a:rPr lang="pt-BR" sz="140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está com</a:t>
            </a:r>
            <a:br>
              <a:rPr lang="pt-BR" sz="140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</a:br>
            <a:r>
              <a:rPr lang="pt-BR" sz="140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a “ficha suja”. </a:t>
            </a:r>
            <a:r>
              <a:rPr lang="pt-BR" sz="1400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Mas seu partido quer </a:t>
            </a:r>
            <a:r>
              <a:rPr lang="pt-BR" sz="1400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lançar candidato próprio.</a:t>
            </a:r>
            <a:endParaRPr lang="pt-BR" sz="1400" dirty="0">
              <a:solidFill>
                <a:schemeClr val="bg1"/>
              </a:solidFill>
              <a:latin typeface="Leelawadee" panose="020B0502040204020203" pitchFamily="34" charset="-34"/>
              <a:ea typeface="Calibri" panose="020F0502020204030204" pitchFamily="34" charset="0"/>
              <a:cs typeface="Leelawadee" panose="020B0502040204020203" pitchFamily="34" charset="-34"/>
            </a:endParaRPr>
          </a:p>
        </p:txBody>
      </p:sp>
      <p:grpSp>
        <p:nvGrpSpPr>
          <p:cNvPr id="90" name="Grupo 89"/>
          <p:cNvGrpSpPr/>
          <p:nvPr/>
        </p:nvGrpSpPr>
        <p:grpSpPr>
          <a:xfrm>
            <a:off x="5152534" y="1438607"/>
            <a:ext cx="3632141" cy="4440359"/>
            <a:chOff x="5152534" y="1438607"/>
            <a:chExt cx="3632141" cy="4440359"/>
          </a:xfrm>
        </p:grpSpPr>
        <p:pic>
          <p:nvPicPr>
            <p:cNvPr id="91" name="Picture 10" descr="http://www.robsonpiresxerife.com/wp-content/uploads/2013/04/henrique-petroleo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52534" y="4166956"/>
              <a:ext cx="712800" cy="796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12" descr="http://www.jornaldodiase.com.br/supremo/images/modulos/noticias/g_p19ksv6ioj8i91mo782hhta1ajj4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52534" y="5067038"/>
              <a:ext cx="712800" cy="811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4" descr="http://og.infg.com.br/in/16761821-34e-fbf/FT1086A/420/19073633803_31ae79552d_k.jp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52534" y="2352742"/>
              <a:ext cx="712800" cy="810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8" descr="http://folhadovale.net/wp-content/uploads/2013/10/Geddel5.jp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52534" y="3257743"/>
              <a:ext cx="712800" cy="796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2" descr="http://static2.blastingnews.com/media/photogallery/2016/4/2/290x290/b_290x290/michel-temer-abandona-lideranca-do-pmdb_664285.jpg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52534" y="1438607"/>
              <a:ext cx="712800" cy="810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Retângulo 95"/>
            <p:cNvSpPr/>
            <p:nvPr/>
          </p:nvSpPr>
          <p:spPr>
            <a:xfrm>
              <a:off x="5968320" y="2411565"/>
              <a:ext cx="2816355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3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Jucá</a:t>
              </a:r>
              <a:r>
                <a:rPr lang="pt-BR" sz="13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 </a:t>
              </a:r>
              <a:r>
                <a:rPr lang="pt-BR" sz="13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- </a:t>
              </a:r>
              <a:r>
                <a:rPr lang="pt-BR" sz="1300" dirty="0" smtClean="0">
                  <a:solidFill>
                    <a:schemeClr val="bg1">
                      <a:lumMod val="8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Responde </a:t>
              </a:r>
              <a:r>
                <a:rPr lang="pt-BR" sz="1300" dirty="0">
                  <a:solidFill>
                    <a:schemeClr val="bg1">
                      <a:lumMod val="8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a </a:t>
              </a:r>
              <a:r>
                <a:rPr lang="pt-BR" sz="1300" dirty="0" smtClean="0">
                  <a:solidFill>
                    <a:schemeClr val="bg1">
                      <a:lumMod val="8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inquéritos </a:t>
              </a:r>
              <a:r>
                <a:rPr lang="pt-BR" sz="1300" dirty="0">
                  <a:solidFill>
                    <a:schemeClr val="bg1">
                      <a:lumMod val="8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sob suspeita de integrar a </a:t>
              </a:r>
              <a:r>
                <a:rPr lang="pt-BR" sz="1300" dirty="0" smtClean="0">
                  <a:solidFill>
                    <a:schemeClr val="bg1">
                      <a:lumMod val="8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organização criminosa que atuou na Petrobrás</a:t>
              </a:r>
              <a:endParaRPr lang="pt-BR" sz="1300" dirty="0">
                <a:solidFill>
                  <a:schemeClr val="bg1">
                    <a:lumMod val="8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97" name="Retângulo 96"/>
            <p:cNvSpPr/>
            <p:nvPr/>
          </p:nvSpPr>
          <p:spPr>
            <a:xfrm>
              <a:off x="5968320" y="1597459"/>
              <a:ext cx="2816355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3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Temer </a:t>
              </a:r>
              <a:r>
                <a:rPr lang="pt-BR" sz="13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- </a:t>
              </a:r>
              <a:r>
                <a:rPr lang="pt-BR" sz="1300" dirty="0" smtClean="0">
                  <a:solidFill>
                    <a:schemeClr val="bg1">
                      <a:lumMod val="8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Suspeito de ter recebido</a:t>
              </a:r>
            </a:p>
            <a:p>
              <a:r>
                <a:rPr lang="pt-BR" sz="1300" dirty="0" smtClean="0">
                  <a:solidFill>
                    <a:schemeClr val="bg1">
                      <a:lumMod val="8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R</a:t>
              </a:r>
              <a:r>
                <a:rPr lang="pt-BR" sz="1300" dirty="0">
                  <a:solidFill>
                    <a:schemeClr val="bg1">
                      <a:lumMod val="8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$ 5 milhões do dono </a:t>
              </a:r>
              <a:r>
                <a:rPr lang="pt-BR" sz="1300" dirty="0" smtClean="0">
                  <a:solidFill>
                    <a:schemeClr val="bg1">
                      <a:lumMod val="8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da OAS</a:t>
              </a:r>
              <a:endParaRPr lang="pt-BR" sz="1300" dirty="0">
                <a:solidFill>
                  <a:schemeClr val="bg1">
                    <a:lumMod val="8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98" name="Retângulo 97"/>
            <p:cNvSpPr/>
            <p:nvPr/>
          </p:nvSpPr>
          <p:spPr>
            <a:xfrm>
              <a:off x="5968320" y="4218754"/>
              <a:ext cx="2816355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3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Henrique Alves </a:t>
              </a:r>
              <a:r>
                <a:rPr lang="pt-BR" sz="13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- </a:t>
              </a:r>
              <a:r>
                <a:rPr lang="pt-BR" sz="1300" dirty="0" smtClean="0">
                  <a:solidFill>
                    <a:schemeClr val="bg1">
                      <a:lumMod val="8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Alvo </a:t>
              </a:r>
              <a:r>
                <a:rPr lang="pt-BR" sz="1300" dirty="0">
                  <a:solidFill>
                    <a:schemeClr val="bg1">
                      <a:lumMod val="8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de dois pedidos de </a:t>
              </a:r>
              <a:r>
                <a:rPr lang="pt-BR" sz="1300" dirty="0" smtClean="0">
                  <a:solidFill>
                    <a:schemeClr val="bg1">
                      <a:lumMod val="8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inquérito. Suspeito de arrecadação ilegal para campanha</a:t>
              </a:r>
              <a:endParaRPr lang="pt-BR" sz="1300" dirty="0">
                <a:solidFill>
                  <a:schemeClr val="bg1">
                    <a:lumMod val="8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99" name="Retângulo 98"/>
            <p:cNvSpPr/>
            <p:nvPr/>
          </p:nvSpPr>
          <p:spPr>
            <a:xfrm>
              <a:off x="5968320" y="3309541"/>
              <a:ext cx="2816355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3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Geddel</a:t>
              </a:r>
              <a:r>
                <a:rPr lang="pt-BR" sz="13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 - </a:t>
              </a:r>
              <a:r>
                <a:rPr lang="pt-BR" sz="1300" dirty="0" smtClean="0">
                  <a:solidFill>
                    <a:schemeClr val="bg1">
                      <a:lumMod val="8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Suspeito de atuar ilegalmente em favor da OAS</a:t>
              </a:r>
            </a:p>
            <a:p>
              <a:r>
                <a:rPr lang="pt-BR" sz="1300" dirty="0" smtClean="0">
                  <a:solidFill>
                    <a:schemeClr val="bg1">
                      <a:lumMod val="8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junto à Caixa Econômica</a:t>
              </a:r>
              <a:endParaRPr lang="pt-BR" sz="1300" dirty="0">
                <a:solidFill>
                  <a:schemeClr val="bg1">
                    <a:lumMod val="8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100" name="Retângulo 99"/>
            <p:cNvSpPr/>
            <p:nvPr/>
          </p:nvSpPr>
          <p:spPr>
            <a:xfrm>
              <a:off x="5968320" y="5126754"/>
              <a:ext cx="2816355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3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André </a:t>
              </a:r>
              <a:r>
                <a:rPr lang="pt-BR" sz="13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Moura </a:t>
              </a:r>
              <a:r>
                <a:rPr lang="pt-BR" sz="13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- </a:t>
              </a:r>
              <a:r>
                <a:rPr lang="pt-BR" sz="1300" dirty="0" smtClean="0">
                  <a:solidFill>
                    <a:schemeClr val="bg1">
                      <a:lumMod val="8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É </a:t>
              </a:r>
              <a:r>
                <a:rPr lang="pt-BR" sz="1300" dirty="0">
                  <a:solidFill>
                    <a:schemeClr val="bg1">
                      <a:lumMod val="8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réu em três ações </a:t>
              </a:r>
              <a:r>
                <a:rPr lang="pt-BR" sz="1300" dirty="0" smtClean="0">
                  <a:solidFill>
                    <a:schemeClr val="bg1">
                      <a:lumMod val="8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no STF e </a:t>
              </a:r>
              <a:r>
                <a:rPr lang="pt-BR" sz="1300" dirty="0">
                  <a:solidFill>
                    <a:schemeClr val="bg1">
                      <a:lumMod val="8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responde a outros três inquéritos na mesma </a:t>
              </a:r>
              <a:r>
                <a:rPr lang="pt-BR" sz="1300" dirty="0" smtClean="0">
                  <a:solidFill>
                    <a:schemeClr val="bg1">
                      <a:lumMod val="8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Corte</a:t>
              </a:r>
              <a:endParaRPr lang="pt-BR" sz="1300" dirty="0">
                <a:solidFill>
                  <a:schemeClr val="bg1">
                    <a:lumMod val="8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</p:grpSp>
      <p:grpSp>
        <p:nvGrpSpPr>
          <p:cNvPr id="101" name="Grupo 100"/>
          <p:cNvGrpSpPr/>
          <p:nvPr/>
        </p:nvGrpSpPr>
        <p:grpSpPr>
          <a:xfrm>
            <a:off x="5235803" y="1562590"/>
            <a:ext cx="3316488" cy="4127405"/>
            <a:chOff x="5235803" y="1562590"/>
            <a:chExt cx="3316488" cy="4127405"/>
          </a:xfrm>
        </p:grpSpPr>
        <p:grpSp>
          <p:nvGrpSpPr>
            <p:cNvPr id="102" name="Grupo 101"/>
            <p:cNvGrpSpPr/>
            <p:nvPr/>
          </p:nvGrpSpPr>
          <p:grpSpPr>
            <a:xfrm>
              <a:off x="5263088" y="2089902"/>
              <a:ext cx="930767" cy="1072983"/>
              <a:chOff x="5263088" y="2089902"/>
              <a:chExt cx="930767" cy="1072983"/>
            </a:xfrm>
          </p:grpSpPr>
          <p:sp>
            <p:nvSpPr>
              <p:cNvPr id="119" name="Forma livre 118"/>
              <p:cNvSpPr/>
              <p:nvPr/>
            </p:nvSpPr>
            <p:spPr bwMode="gray">
              <a:xfrm>
                <a:off x="6036304" y="2089902"/>
                <a:ext cx="157551" cy="157552"/>
              </a:xfrm>
              <a:custGeom>
                <a:avLst/>
                <a:gdLst>
                  <a:gd name="connsiteX0" fmla="*/ 0 w 157551"/>
                  <a:gd name="connsiteY0" fmla="*/ 0 h 157552"/>
                  <a:gd name="connsiteX1" fmla="*/ 157551 w 157551"/>
                  <a:gd name="connsiteY1" fmla="*/ 157551 h 157552"/>
                  <a:gd name="connsiteX2" fmla="*/ 157551 w 157551"/>
                  <a:gd name="connsiteY2" fmla="*/ 157552 h 157552"/>
                  <a:gd name="connsiteX3" fmla="*/ 0 w 157551"/>
                  <a:gd name="connsiteY3" fmla="*/ 157552 h 157552"/>
                  <a:gd name="connsiteX4" fmla="*/ 0 w 157551"/>
                  <a:gd name="connsiteY4" fmla="*/ 0 h 157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51" h="157552">
                    <a:moveTo>
                      <a:pt x="0" y="0"/>
                    </a:moveTo>
                    <a:lnTo>
                      <a:pt x="157551" y="157551"/>
                    </a:lnTo>
                    <a:lnTo>
                      <a:pt x="157551" y="157552"/>
                    </a:lnTo>
                    <a:lnTo>
                      <a:pt x="0" y="1575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108000" rIns="144000" bIns="72000" numCol="1" spcCol="0" rtlCol="0" fromWordArt="0" anchor="b" anchorCtr="0" forceAA="0" compatLnSpc="1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20" name="Forma livre 119"/>
              <p:cNvSpPr/>
              <p:nvPr/>
            </p:nvSpPr>
            <p:spPr bwMode="gray">
              <a:xfrm>
                <a:off x="5263088" y="2089902"/>
                <a:ext cx="930766" cy="1072983"/>
              </a:xfrm>
              <a:custGeom>
                <a:avLst/>
                <a:gdLst>
                  <a:gd name="connsiteX0" fmla="*/ 0 w 930766"/>
                  <a:gd name="connsiteY0" fmla="*/ 0 h 1072983"/>
                  <a:gd name="connsiteX1" fmla="*/ 773215 w 930766"/>
                  <a:gd name="connsiteY1" fmla="*/ 0 h 1072983"/>
                  <a:gd name="connsiteX2" fmla="*/ 773215 w 930766"/>
                  <a:gd name="connsiteY2" fmla="*/ 157552 h 1072983"/>
                  <a:gd name="connsiteX3" fmla="*/ 930766 w 930766"/>
                  <a:gd name="connsiteY3" fmla="*/ 157552 h 1072983"/>
                  <a:gd name="connsiteX4" fmla="*/ 930766 w 930766"/>
                  <a:gd name="connsiteY4" fmla="*/ 1072983 h 1072983"/>
                  <a:gd name="connsiteX5" fmla="*/ 0 w 930766"/>
                  <a:gd name="connsiteY5" fmla="*/ 1072983 h 1072983"/>
                  <a:gd name="connsiteX6" fmla="*/ 0 w 930766"/>
                  <a:gd name="connsiteY6" fmla="*/ 0 h 1072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0766" h="1072983">
                    <a:moveTo>
                      <a:pt x="0" y="0"/>
                    </a:moveTo>
                    <a:lnTo>
                      <a:pt x="773215" y="0"/>
                    </a:lnTo>
                    <a:lnTo>
                      <a:pt x="773215" y="157552"/>
                    </a:lnTo>
                    <a:lnTo>
                      <a:pt x="930766" y="157552"/>
                    </a:lnTo>
                    <a:lnTo>
                      <a:pt x="930766" y="1072983"/>
                    </a:lnTo>
                    <a:lnTo>
                      <a:pt x="0" y="1072983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900000" scaled="1"/>
                <a:tileRect/>
              </a:gra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none" lIns="108000" tIns="108000" rIns="144000" bIns="720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03" name="Grupo 102"/>
            <p:cNvGrpSpPr/>
            <p:nvPr/>
          </p:nvGrpSpPr>
          <p:grpSpPr>
            <a:xfrm>
              <a:off x="6409463" y="2089902"/>
              <a:ext cx="930766" cy="1072983"/>
              <a:chOff x="5263088" y="2089902"/>
              <a:chExt cx="930766" cy="1072983"/>
            </a:xfrm>
          </p:grpSpPr>
          <p:sp>
            <p:nvSpPr>
              <p:cNvPr id="117" name="Forma livre 116"/>
              <p:cNvSpPr/>
              <p:nvPr/>
            </p:nvSpPr>
            <p:spPr bwMode="gray">
              <a:xfrm>
                <a:off x="6033923" y="2089902"/>
                <a:ext cx="157551" cy="157552"/>
              </a:xfrm>
              <a:custGeom>
                <a:avLst/>
                <a:gdLst>
                  <a:gd name="connsiteX0" fmla="*/ 0 w 157551"/>
                  <a:gd name="connsiteY0" fmla="*/ 0 h 157552"/>
                  <a:gd name="connsiteX1" fmla="*/ 157551 w 157551"/>
                  <a:gd name="connsiteY1" fmla="*/ 157551 h 157552"/>
                  <a:gd name="connsiteX2" fmla="*/ 157551 w 157551"/>
                  <a:gd name="connsiteY2" fmla="*/ 157552 h 157552"/>
                  <a:gd name="connsiteX3" fmla="*/ 0 w 157551"/>
                  <a:gd name="connsiteY3" fmla="*/ 157552 h 157552"/>
                  <a:gd name="connsiteX4" fmla="*/ 0 w 157551"/>
                  <a:gd name="connsiteY4" fmla="*/ 0 h 157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51" h="157552">
                    <a:moveTo>
                      <a:pt x="0" y="0"/>
                    </a:moveTo>
                    <a:lnTo>
                      <a:pt x="157551" y="157551"/>
                    </a:lnTo>
                    <a:lnTo>
                      <a:pt x="157551" y="157552"/>
                    </a:lnTo>
                    <a:lnTo>
                      <a:pt x="0" y="1575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108000" rIns="144000" bIns="72000" numCol="1" spcCol="0" rtlCol="0" fromWordArt="0" anchor="b" anchorCtr="0" forceAA="0" compatLnSpc="1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18" name="Forma livre 117"/>
              <p:cNvSpPr/>
              <p:nvPr/>
            </p:nvSpPr>
            <p:spPr bwMode="gray">
              <a:xfrm>
                <a:off x="5263088" y="2089902"/>
                <a:ext cx="930766" cy="1072983"/>
              </a:xfrm>
              <a:custGeom>
                <a:avLst/>
                <a:gdLst>
                  <a:gd name="connsiteX0" fmla="*/ 0 w 930766"/>
                  <a:gd name="connsiteY0" fmla="*/ 0 h 1072983"/>
                  <a:gd name="connsiteX1" fmla="*/ 773215 w 930766"/>
                  <a:gd name="connsiteY1" fmla="*/ 0 h 1072983"/>
                  <a:gd name="connsiteX2" fmla="*/ 773215 w 930766"/>
                  <a:gd name="connsiteY2" fmla="*/ 157552 h 1072983"/>
                  <a:gd name="connsiteX3" fmla="*/ 930766 w 930766"/>
                  <a:gd name="connsiteY3" fmla="*/ 157552 h 1072983"/>
                  <a:gd name="connsiteX4" fmla="*/ 930766 w 930766"/>
                  <a:gd name="connsiteY4" fmla="*/ 1072983 h 1072983"/>
                  <a:gd name="connsiteX5" fmla="*/ 0 w 930766"/>
                  <a:gd name="connsiteY5" fmla="*/ 1072983 h 1072983"/>
                  <a:gd name="connsiteX6" fmla="*/ 0 w 930766"/>
                  <a:gd name="connsiteY6" fmla="*/ 0 h 1072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0766" h="1072983">
                    <a:moveTo>
                      <a:pt x="0" y="0"/>
                    </a:moveTo>
                    <a:lnTo>
                      <a:pt x="773215" y="0"/>
                    </a:lnTo>
                    <a:lnTo>
                      <a:pt x="773215" y="157552"/>
                    </a:lnTo>
                    <a:lnTo>
                      <a:pt x="930766" y="157552"/>
                    </a:lnTo>
                    <a:lnTo>
                      <a:pt x="930766" y="1072983"/>
                    </a:lnTo>
                    <a:lnTo>
                      <a:pt x="0" y="1072983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900000" scaled="1"/>
                <a:tileRect/>
              </a:gra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none" lIns="108000" tIns="108000" rIns="144000" bIns="720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04" name="Grupo 103"/>
            <p:cNvGrpSpPr/>
            <p:nvPr/>
          </p:nvGrpSpPr>
          <p:grpSpPr>
            <a:xfrm>
              <a:off x="7555838" y="2089902"/>
              <a:ext cx="930767" cy="1072983"/>
              <a:chOff x="5263088" y="2089902"/>
              <a:chExt cx="930767" cy="1072983"/>
            </a:xfrm>
          </p:grpSpPr>
          <p:sp>
            <p:nvSpPr>
              <p:cNvPr id="115" name="Forma livre 114"/>
              <p:cNvSpPr/>
              <p:nvPr/>
            </p:nvSpPr>
            <p:spPr bwMode="gray">
              <a:xfrm>
                <a:off x="6036304" y="2089902"/>
                <a:ext cx="157551" cy="157552"/>
              </a:xfrm>
              <a:custGeom>
                <a:avLst/>
                <a:gdLst>
                  <a:gd name="connsiteX0" fmla="*/ 0 w 157551"/>
                  <a:gd name="connsiteY0" fmla="*/ 0 h 157552"/>
                  <a:gd name="connsiteX1" fmla="*/ 157551 w 157551"/>
                  <a:gd name="connsiteY1" fmla="*/ 157551 h 157552"/>
                  <a:gd name="connsiteX2" fmla="*/ 157551 w 157551"/>
                  <a:gd name="connsiteY2" fmla="*/ 157552 h 157552"/>
                  <a:gd name="connsiteX3" fmla="*/ 0 w 157551"/>
                  <a:gd name="connsiteY3" fmla="*/ 157552 h 157552"/>
                  <a:gd name="connsiteX4" fmla="*/ 0 w 157551"/>
                  <a:gd name="connsiteY4" fmla="*/ 0 h 157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51" h="157552">
                    <a:moveTo>
                      <a:pt x="0" y="0"/>
                    </a:moveTo>
                    <a:lnTo>
                      <a:pt x="157551" y="157551"/>
                    </a:lnTo>
                    <a:lnTo>
                      <a:pt x="157551" y="157552"/>
                    </a:lnTo>
                    <a:lnTo>
                      <a:pt x="0" y="1575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108000" rIns="144000" bIns="72000" numCol="1" spcCol="0" rtlCol="0" fromWordArt="0" anchor="b" anchorCtr="0" forceAA="0" compatLnSpc="1"/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16" name="Forma livre 115"/>
              <p:cNvSpPr/>
              <p:nvPr/>
            </p:nvSpPr>
            <p:spPr bwMode="gray">
              <a:xfrm>
                <a:off x="5263088" y="2089902"/>
                <a:ext cx="930766" cy="1072983"/>
              </a:xfrm>
              <a:custGeom>
                <a:avLst/>
                <a:gdLst>
                  <a:gd name="connsiteX0" fmla="*/ 0 w 930766"/>
                  <a:gd name="connsiteY0" fmla="*/ 0 h 1072983"/>
                  <a:gd name="connsiteX1" fmla="*/ 773215 w 930766"/>
                  <a:gd name="connsiteY1" fmla="*/ 0 h 1072983"/>
                  <a:gd name="connsiteX2" fmla="*/ 773215 w 930766"/>
                  <a:gd name="connsiteY2" fmla="*/ 157552 h 1072983"/>
                  <a:gd name="connsiteX3" fmla="*/ 930766 w 930766"/>
                  <a:gd name="connsiteY3" fmla="*/ 157552 h 1072983"/>
                  <a:gd name="connsiteX4" fmla="*/ 930766 w 930766"/>
                  <a:gd name="connsiteY4" fmla="*/ 1072983 h 1072983"/>
                  <a:gd name="connsiteX5" fmla="*/ 0 w 930766"/>
                  <a:gd name="connsiteY5" fmla="*/ 1072983 h 1072983"/>
                  <a:gd name="connsiteX6" fmla="*/ 0 w 930766"/>
                  <a:gd name="connsiteY6" fmla="*/ 0 h 1072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0766" h="1072983">
                    <a:moveTo>
                      <a:pt x="0" y="0"/>
                    </a:moveTo>
                    <a:lnTo>
                      <a:pt x="773215" y="0"/>
                    </a:lnTo>
                    <a:lnTo>
                      <a:pt x="773215" y="157552"/>
                    </a:lnTo>
                    <a:lnTo>
                      <a:pt x="930766" y="157552"/>
                    </a:lnTo>
                    <a:lnTo>
                      <a:pt x="930766" y="1072983"/>
                    </a:lnTo>
                    <a:lnTo>
                      <a:pt x="0" y="1072983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900000" scaled="1"/>
                <a:tileRect/>
              </a:gra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none" lIns="108000" tIns="108000" rIns="144000" bIns="720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36000" algn="ctr" eaLnBrk="1" hangingPunct="1">
                  <a:lnSpc>
                    <a:spcPts val="200"/>
                  </a:lnSpc>
                </a:pPr>
                <a:endParaRPr lang="pt-BR" sz="8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105" name="Retângulo 104"/>
            <p:cNvSpPr/>
            <p:nvPr/>
          </p:nvSpPr>
          <p:spPr bwMode="gray">
            <a:xfrm>
              <a:off x="5263087" y="3353457"/>
              <a:ext cx="2077141" cy="107298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6" name="Retângulo 105"/>
            <p:cNvSpPr/>
            <p:nvPr/>
          </p:nvSpPr>
          <p:spPr bwMode="gray">
            <a:xfrm>
              <a:off x="5263087" y="4617012"/>
              <a:ext cx="2077141" cy="107298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7" name="CaixaDeTexto 106"/>
            <p:cNvSpPr txBox="1"/>
            <p:nvPr/>
          </p:nvSpPr>
          <p:spPr>
            <a:xfrm>
              <a:off x="5235803" y="2149339"/>
              <a:ext cx="9853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AIJE </a:t>
              </a:r>
              <a:r>
                <a:rPr lang="pt-B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154781</a:t>
              </a:r>
            </a:p>
            <a:p>
              <a:pPr algn="ctr"/>
              <a:endParaRPr lang="en-US" sz="400" dirty="0" smtClean="0">
                <a:latin typeface="Leelawadee" panose="020B0502040204020203" pitchFamily="34" charset="-34"/>
                <a:ea typeface="Verdana" panose="020B0604030504040204" pitchFamily="34" charset="0"/>
                <a:cs typeface="Leelawadee" panose="020B0502040204020203" pitchFamily="34" charset="-34"/>
              </a:endParaRPr>
            </a:p>
            <a:p>
              <a:pPr algn="ctr"/>
              <a:r>
                <a:rPr lang="en-US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ea typeface="Verdana" panose="020B0604030504040204" pitchFamily="34" charset="0"/>
                  <a:cs typeface="Leelawadee" panose="020B0502040204020203" pitchFamily="34" charset="-34"/>
                </a:rPr>
                <a:t>Autoria:</a:t>
              </a:r>
            </a:p>
            <a:p>
              <a:pPr algn="ctr"/>
              <a:r>
                <a:rPr 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ea typeface="Verdana" panose="020B0604030504040204" pitchFamily="34" charset="0"/>
                  <a:cs typeface="Leelawadee" panose="020B0502040204020203" pitchFamily="34" charset="-34"/>
                </a:rPr>
                <a:t>Muda Brasil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Leelawadee" panose="020B0502040204020203" pitchFamily="34" charset="-34"/>
                <a:ea typeface="Verdana" panose="020B0604030504040204" pitchFamily="34" charset="0"/>
                <a:cs typeface="Leelawadee" panose="020B0502040204020203" pitchFamily="34" charset="-34"/>
              </a:endParaRPr>
            </a:p>
          </p:txBody>
        </p:sp>
        <p:sp>
          <p:nvSpPr>
            <p:cNvPr id="108" name="CaixaDeTexto 107"/>
            <p:cNvSpPr txBox="1"/>
            <p:nvPr/>
          </p:nvSpPr>
          <p:spPr>
            <a:xfrm>
              <a:off x="6343780" y="2151154"/>
              <a:ext cx="10621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AIJE </a:t>
              </a:r>
              <a:r>
                <a:rPr lang="pt-B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194358</a:t>
              </a:r>
            </a:p>
            <a:p>
              <a:pPr algn="ctr"/>
              <a:endParaRPr lang="en-US" sz="400" dirty="0" smtClean="0">
                <a:latin typeface="Leelawadee" panose="020B0502040204020203" pitchFamily="34" charset="-34"/>
                <a:ea typeface="Verdana" panose="020B0604030504040204" pitchFamily="34" charset="0"/>
                <a:cs typeface="Leelawadee" panose="020B0502040204020203" pitchFamily="34" charset="-34"/>
              </a:endParaRPr>
            </a:p>
            <a:p>
              <a:pPr algn="ctr"/>
              <a:r>
                <a:rPr lang="en-US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ea typeface="Verdana" panose="020B0604030504040204" pitchFamily="34" charset="0"/>
                  <a:cs typeface="Leelawadee" panose="020B0502040204020203" pitchFamily="34" charset="-34"/>
                </a:rPr>
                <a:t>Autoria:</a:t>
              </a:r>
            </a:p>
            <a:p>
              <a:pPr algn="ctr"/>
              <a:r>
                <a:rPr 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ea typeface="Verdana" panose="020B0604030504040204" pitchFamily="34" charset="0"/>
                  <a:cs typeface="Leelawadee" panose="020B0502040204020203" pitchFamily="34" charset="-34"/>
                </a:rPr>
                <a:t>PSDB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Leelawadee" panose="020B0502040204020203" pitchFamily="34" charset="-34"/>
                <a:ea typeface="Verdana" panose="020B0604030504040204" pitchFamily="34" charset="0"/>
                <a:cs typeface="Leelawadee" panose="020B0502040204020203" pitchFamily="34" charset="-34"/>
              </a:endParaRPr>
            </a:p>
          </p:txBody>
        </p:sp>
        <p:sp>
          <p:nvSpPr>
            <p:cNvPr id="109" name="CaixaDeTexto 108"/>
            <p:cNvSpPr txBox="1"/>
            <p:nvPr/>
          </p:nvSpPr>
          <p:spPr>
            <a:xfrm>
              <a:off x="7490154" y="2149339"/>
              <a:ext cx="10621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AIME</a:t>
              </a:r>
            </a:p>
            <a:p>
              <a:pPr algn="ctr"/>
              <a:r>
                <a:rPr lang="pt-B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761</a:t>
              </a:r>
            </a:p>
            <a:p>
              <a:pPr algn="ctr"/>
              <a:endParaRPr lang="pt-BR" sz="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  <a:p>
              <a:pPr algn="ctr"/>
              <a:r>
                <a:rPr lang="pt-BR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Autoria:</a:t>
              </a:r>
            </a:p>
            <a:p>
              <a:pPr algn="ctr"/>
              <a:r>
                <a:rPr lang="pt-B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PSDB</a:t>
              </a:r>
              <a:endParaRPr lang="pt-B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110" name="CaixaDeTexto 109"/>
            <p:cNvSpPr txBox="1"/>
            <p:nvPr/>
          </p:nvSpPr>
          <p:spPr>
            <a:xfrm>
              <a:off x="5293858" y="1562590"/>
              <a:ext cx="32276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3 Ações no TSE</a:t>
              </a:r>
            </a:p>
          </p:txBody>
        </p:sp>
        <p:pic>
          <p:nvPicPr>
            <p:cNvPr id="111" name="Picture 2" descr="http://msalx.veja.abril.com.br/2014/08/09/0532/pe6Cx/julgamento-mensalao-brasilia-stf-20120802-20-original.jpeg?1402460129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63088" y="3353457"/>
              <a:ext cx="2077141" cy="1072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" name="Picture 4" descr="http://oseleitoralistas.com.br/wp-content/uploads/tereza.jpe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63086" y="4615198"/>
              <a:ext cx="2077143" cy="1074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" name="Retângulo 112"/>
            <p:cNvSpPr/>
            <p:nvPr/>
          </p:nvSpPr>
          <p:spPr>
            <a:xfrm>
              <a:off x="7490155" y="3393221"/>
              <a:ext cx="1062136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3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Gilmar</a:t>
              </a:r>
            </a:p>
            <a:p>
              <a:r>
                <a:rPr lang="pt-BR" sz="13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Mendes</a:t>
              </a:r>
            </a:p>
            <a:p>
              <a:endParaRPr lang="pt-BR" sz="6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  <a:p>
              <a:r>
                <a:rPr lang="pt-BR" sz="13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Presidente</a:t>
              </a:r>
            </a:p>
            <a:p>
              <a:r>
                <a:rPr lang="pt-BR" sz="13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do TSE </a:t>
              </a:r>
              <a:endParaRPr lang="pt-BR" sz="1300" dirty="0">
                <a:solidFill>
                  <a:schemeClr val="bg1">
                    <a:lumMod val="8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114" name="Retângulo 113"/>
            <p:cNvSpPr/>
            <p:nvPr/>
          </p:nvSpPr>
          <p:spPr>
            <a:xfrm>
              <a:off x="7490155" y="4660154"/>
              <a:ext cx="1062136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3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Maria</a:t>
              </a:r>
            </a:p>
            <a:p>
              <a:r>
                <a:rPr lang="pt-BR" sz="13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Thereza</a:t>
              </a:r>
            </a:p>
            <a:p>
              <a:endParaRPr lang="pt-BR" sz="6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  <a:p>
              <a:r>
                <a:rPr lang="pt-BR" sz="13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Relatora das 3 Ações</a:t>
              </a:r>
              <a:endParaRPr lang="pt-BR" sz="1300" dirty="0">
                <a:solidFill>
                  <a:schemeClr val="bg1">
                    <a:lumMod val="8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</p:grpSp>
      <p:grpSp>
        <p:nvGrpSpPr>
          <p:cNvPr id="121" name="Grupo 120"/>
          <p:cNvGrpSpPr/>
          <p:nvPr/>
        </p:nvGrpSpPr>
        <p:grpSpPr>
          <a:xfrm>
            <a:off x="4844798" y="1562590"/>
            <a:ext cx="4092372" cy="4314171"/>
            <a:chOff x="4844798" y="1562590"/>
            <a:chExt cx="4092372" cy="4314171"/>
          </a:xfrm>
        </p:grpSpPr>
        <p:sp>
          <p:nvSpPr>
            <p:cNvPr id="122" name="CaixaDeTexto 121"/>
            <p:cNvSpPr txBox="1"/>
            <p:nvPr/>
          </p:nvSpPr>
          <p:spPr>
            <a:xfrm>
              <a:off x="5293858" y="1562590"/>
              <a:ext cx="32276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Ranking de prefeitos eleitos</a:t>
              </a:r>
            </a:p>
            <a:p>
              <a:pPr algn="ctr"/>
              <a:r>
                <a:rPr lang="pt-BR" sz="16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em 2012</a:t>
              </a:r>
            </a:p>
          </p:txBody>
        </p:sp>
        <p:sp>
          <p:nvSpPr>
            <p:cNvPr id="123" name="Retângulo 122"/>
            <p:cNvSpPr/>
            <p:nvPr/>
          </p:nvSpPr>
          <p:spPr bwMode="gray">
            <a:xfrm>
              <a:off x="6076950" y="2514600"/>
              <a:ext cx="1847850" cy="247650"/>
            </a:xfrm>
            <a:prstGeom prst="rect">
              <a:avLst/>
            </a:prstGeom>
            <a:solidFill>
              <a:schemeClr val="accent2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4" name="Retângulo 123"/>
            <p:cNvSpPr/>
            <p:nvPr/>
          </p:nvSpPr>
          <p:spPr bwMode="gray">
            <a:xfrm>
              <a:off x="6076950" y="3008948"/>
              <a:ext cx="1268730" cy="247650"/>
            </a:xfrm>
            <a:prstGeom prst="rect">
              <a:avLst/>
            </a:prstGeom>
            <a:solidFill>
              <a:srgbClr val="8CA2C6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5" name="Retângulo 124"/>
            <p:cNvSpPr/>
            <p:nvPr/>
          </p:nvSpPr>
          <p:spPr bwMode="gray">
            <a:xfrm>
              <a:off x="6076950" y="3503296"/>
              <a:ext cx="1146810" cy="247650"/>
            </a:xfrm>
            <a:prstGeom prst="rect">
              <a:avLst/>
            </a:prstGeom>
            <a:solidFill>
              <a:srgbClr val="8CA2C6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6" name="Retângulo 125"/>
            <p:cNvSpPr/>
            <p:nvPr/>
          </p:nvSpPr>
          <p:spPr bwMode="gray">
            <a:xfrm>
              <a:off x="6076950" y="3997644"/>
              <a:ext cx="895350" cy="247650"/>
            </a:xfrm>
            <a:prstGeom prst="rect">
              <a:avLst/>
            </a:prstGeom>
            <a:solidFill>
              <a:srgbClr val="8CA2C6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7" name="Retângulo 126"/>
            <p:cNvSpPr/>
            <p:nvPr/>
          </p:nvSpPr>
          <p:spPr bwMode="gray">
            <a:xfrm>
              <a:off x="6076950" y="4491992"/>
              <a:ext cx="849630" cy="247650"/>
            </a:xfrm>
            <a:prstGeom prst="rect">
              <a:avLst/>
            </a:prstGeom>
            <a:solidFill>
              <a:srgbClr val="8CA2C6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8" name="Retângulo 127"/>
            <p:cNvSpPr/>
            <p:nvPr/>
          </p:nvSpPr>
          <p:spPr bwMode="gray">
            <a:xfrm>
              <a:off x="6076950" y="4986340"/>
              <a:ext cx="796290" cy="247650"/>
            </a:xfrm>
            <a:prstGeom prst="rect">
              <a:avLst/>
            </a:prstGeom>
            <a:solidFill>
              <a:srgbClr val="8CA2C6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9" name="Retângulo 128"/>
            <p:cNvSpPr/>
            <p:nvPr/>
          </p:nvSpPr>
          <p:spPr bwMode="gray">
            <a:xfrm>
              <a:off x="6076950" y="5480688"/>
              <a:ext cx="560070" cy="247650"/>
            </a:xfrm>
            <a:prstGeom prst="rect">
              <a:avLst/>
            </a:prstGeom>
            <a:solidFill>
              <a:srgbClr val="8CA2C6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0" name="CaixaDeTexto 129"/>
            <p:cNvSpPr txBox="1"/>
            <p:nvPr/>
          </p:nvSpPr>
          <p:spPr>
            <a:xfrm>
              <a:off x="4844798" y="2283470"/>
              <a:ext cx="1162423" cy="3593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3900"/>
                </a:lnSpc>
                <a:spcAft>
                  <a:spcPts val="0"/>
                </a:spcAft>
              </a:pPr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PMDB</a:t>
              </a:r>
            </a:p>
            <a:p>
              <a:pPr algn="r">
                <a:lnSpc>
                  <a:spcPts val="3900"/>
                </a:lnSpc>
                <a:spcAft>
                  <a:spcPts val="0"/>
                </a:spcAft>
              </a:pPr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PSDB</a:t>
              </a:r>
            </a:p>
            <a:p>
              <a:pPr algn="r">
                <a:lnSpc>
                  <a:spcPts val="3900"/>
                </a:lnSpc>
                <a:spcAft>
                  <a:spcPts val="0"/>
                </a:spcAft>
              </a:pPr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PT</a:t>
              </a:r>
            </a:p>
            <a:p>
              <a:pPr algn="r">
                <a:lnSpc>
                  <a:spcPts val="3900"/>
                </a:lnSpc>
                <a:spcAft>
                  <a:spcPts val="0"/>
                </a:spcAft>
              </a:pPr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PSD</a:t>
              </a:r>
            </a:p>
            <a:p>
              <a:pPr algn="r">
                <a:lnSpc>
                  <a:spcPts val="3900"/>
                </a:lnSpc>
                <a:spcAft>
                  <a:spcPts val="0"/>
                </a:spcAft>
              </a:pPr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PP</a:t>
              </a:r>
            </a:p>
            <a:p>
              <a:pPr algn="r">
                <a:lnSpc>
                  <a:spcPts val="3900"/>
                </a:lnSpc>
                <a:spcAft>
                  <a:spcPts val="0"/>
                </a:spcAft>
              </a:pPr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PSB</a:t>
              </a:r>
            </a:p>
            <a:p>
              <a:pPr algn="r">
                <a:lnSpc>
                  <a:spcPts val="3900"/>
                </a:lnSpc>
                <a:spcAft>
                  <a:spcPts val="0"/>
                </a:spcAft>
              </a:pPr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PDT</a:t>
              </a:r>
              <a:endParaRPr lang="pt-BR" sz="1400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131" name="CaixaDeTexto 130"/>
            <p:cNvSpPr txBox="1"/>
            <p:nvPr/>
          </p:nvSpPr>
          <p:spPr>
            <a:xfrm>
              <a:off x="6648075" y="2270053"/>
              <a:ext cx="2289095" cy="3593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900"/>
                </a:lnSpc>
                <a:spcAft>
                  <a:spcPts val="0"/>
                </a:spcAft>
              </a:pPr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                          1.204</a:t>
              </a:r>
            </a:p>
            <a:p>
              <a:pPr>
                <a:lnSpc>
                  <a:spcPts val="3900"/>
                </a:lnSpc>
                <a:spcAft>
                  <a:spcPts val="0"/>
                </a:spcAft>
              </a:pPr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              702</a:t>
              </a:r>
            </a:p>
            <a:p>
              <a:pPr>
                <a:lnSpc>
                  <a:spcPts val="3900"/>
                </a:lnSpc>
                <a:spcAft>
                  <a:spcPts val="0"/>
                </a:spcAft>
              </a:pPr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            635</a:t>
              </a:r>
            </a:p>
            <a:p>
              <a:pPr>
                <a:lnSpc>
                  <a:spcPts val="3900"/>
                </a:lnSpc>
                <a:spcAft>
                  <a:spcPts val="0"/>
                </a:spcAft>
              </a:pPr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       497</a:t>
              </a:r>
            </a:p>
            <a:p>
              <a:pPr>
                <a:lnSpc>
                  <a:spcPts val="3900"/>
                </a:lnSpc>
                <a:spcAft>
                  <a:spcPts val="0"/>
                </a:spcAft>
              </a:pPr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      469</a:t>
              </a:r>
            </a:p>
            <a:p>
              <a:pPr>
                <a:lnSpc>
                  <a:spcPts val="3900"/>
                </a:lnSpc>
                <a:spcAft>
                  <a:spcPts val="0"/>
                </a:spcAft>
              </a:pPr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     442</a:t>
              </a:r>
            </a:p>
            <a:p>
              <a:pPr>
                <a:lnSpc>
                  <a:spcPts val="3900"/>
                </a:lnSpc>
                <a:spcAft>
                  <a:spcPts val="0"/>
                </a:spcAft>
              </a:pPr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311</a:t>
              </a:r>
              <a:endParaRPr lang="pt-BR" sz="1400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</p:grpSp>
      <p:grpSp>
        <p:nvGrpSpPr>
          <p:cNvPr id="132" name="Grupo 131"/>
          <p:cNvGrpSpPr/>
          <p:nvPr/>
        </p:nvGrpSpPr>
        <p:grpSpPr>
          <a:xfrm>
            <a:off x="4905684" y="1562590"/>
            <a:ext cx="4101711" cy="3680289"/>
            <a:chOff x="4905684" y="1562590"/>
            <a:chExt cx="4101711" cy="3680289"/>
          </a:xfrm>
        </p:grpSpPr>
        <p:sp>
          <p:nvSpPr>
            <p:cNvPr id="133" name="Forma livre 132"/>
            <p:cNvSpPr/>
            <p:nvPr/>
          </p:nvSpPr>
          <p:spPr bwMode="gray">
            <a:xfrm>
              <a:off x="6046395" y="3251679"/>
              <a:ext cx="1245708" cy="1683961"/>
            </a:xfrm>
            <a:custGeom>
              <a:avLst/>
              <a:gdLst>
                <a:gd name="connsiteX0" fmla="*/ 1015095 w 1518508"/>
                <a:gd name="connsiteY0" fmla="*/ 0 h 2052736"/>
                <a:gd name="connsiteX1" fmla="*/ 1015095 w 1518508"/>
                <a:gd name="connsiteY1" fmla="*/ 1022056 h 2052736"/>
                <a:gd name="connsiteX2" fmla="*/ 1518508 w 1518508"/>
                <a:gd name="connsiteY2" fmla="*/ 1927317 h 2052736"/>
                <a:gd name="connsiteX3" fmla="*/ 1516027 w 1518508"/>
                <a:gd name="connsiteY3" fmla="*/ 1928824 h 2052736"/>
                <a:gd name="connsiteX4" fmla="*/ 1026660 w 1518508"/>
                <a:gd name="connsiteY4" fmla="*/ 2052736 h 2052736"/>
                <a:gd name="connsiteX5" fmla="*/ 0 w 1518508"/>
                <a:gd name="connsiteY5" fmla="*/ 1026076 h 2052736"/>
                <a:gd name="connsiteX6" fmla="*/ 921690 w 1518508"/>
                <a:gd name="connsiteY6" fmla="*/ 4717 h 2052736"/>
                <a:gd name="connsiteX7" fmla="*/ 1015095 w 1518508"/>
                <a:gd name="connsiteY7" fmla="*/ 0 h 2052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8508" h="2052736">
                  <a:moveTo>
                    <a:pt x="1015095" y="0"/>
                  </a:moveTo>
                  <a:lnTo>
                    <a:pt x="1015095" y="1022056"/>
                  </a:lnTo>
                  <a:lnTo>
                    <a:pt x="1518508" y="1927317"/>
                  </a:lnTo>
                  <a:lnTo>
                    <a:pt x="1516027" y="1928824"/>
                  </a:lnTo>
                  <a:cubicBezTo>
                    <a:pt x="1370557" y="2007848"/>
                    <a:pt x="1203851" y="2052736"/>
                    <a:pt x="1026660" y="2052736"/>
                  </a:cubicBezTo>
                  <a:cubicBezTo>
                    <a:pt x="459651" y="2052736"/>
                    <a:pt x="0" y="1593085"/>
                    <a:pt x="0" y="1026076"/>
                  </a:cubicBezTo>
                  <a:cubicBezTo>
                    <a:pt x="0" y="494505"/>
                    <a:pt x="403990" y="57292"/>
                    <a:pt x="921690" y="4717"/>
                  </a:cubicBezTo>
                  <a:lnTo>
                    <a:pt x="1015095" y="0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4" name="CaixaDeTexto 133"/>
            <p:cNvSpPr txBox="1"/>
            <p:nvPr/>
          </p:nvSpPr>
          <p:spPr>
            <a:xfrm>
              <a:off x="5293858" y="1562590"/>
              <a:ext cx="32276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Datafolha</a:t>
              </a:r>
            </a:p>
            <a:p>
              <a:pPr algn="ctr"/>
              <a:r>
                <a:rPr lang="pt-BR" sz="16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7 e 8 de abril de 2016</a:t>
              </a:r>
            </a:p>
          </p:txBody>
        </p:sp>
        <p:sp>
          <p:nvSpPr>
            <p:cNvPr id="135" name="Retângulo 134"/>
            <p:cNvSpPr/>
            <p:nvPr/>
          </p:nvSpPr>
          <p:spPr>
            <a:xfrm>
              <a:off x="5640972" y="2379216"/>
              <a:ext cx="253338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Pedido de impeachment</a:t>
              </a:r>
            </a:p>
            <a:p>
              <a:pPr algn="ctr"/>
              <a:r>
                <a:rPr lang="pt-BR" sz="160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contra Temer</a:t>
              </a:r>
            </a:p>
          </p:txBody>
        </p:sp>
        <p:sp>
          <p:nvSpPr>
            <p:cNvPr id="136" name="Forma livre 135"/>
            <p:cNvSpPr/>
            <p:nvPr/>
          </p:nvSpPr>
          <p:spPr bwMode="gray">
            <a:xfrm>
              <a:off x="6871509" y="3258821"/>
              <a:ext cx="851708" cy="995868"/>
            </a:xfrm>
            <a:custGeom>
              <a:avLst/>
              <a:gdLst>
                <a:gd name="connsiteX0" fmla="*/ 9488 w 851708"/>
                <a:gd name="connsiteY0" fmla="*/ 0 h 995868"/>
                <a:gd name="connsiteX1" fmla="*/ 851708 w 851708"/>
                <a:gd name="connsiteY1" fmla="*/ 842220 h 995868"/>
                <a:gd name="connsiteX2" fmla="*/ 844941 w 851708"/>
                <a:gd name="connsiteY2" fmla="*/ 949488 h 995868"/>
                <a:gd name="connsiteX3" fmla="*/ 836068 w 851708"/>
                <a:gd name="connsiteY3" fmla="*/ 995868 h 995868"/>
                <a:gd name="connsiteX4" fmla="*/ 0 w 851708"/>
                <a:gd name="connsiteY4" fmla="*/ 836969 h 995868"/>
                <a:gd name="connsiteX5" fmla="*/ 0 w 851708"/>
                <a:gd name="connsiteY5" fmla="*/ 479 h 995868"/>
                <a:gd name="connsiteX6" fmla="*/ 9488 w 851708"/>
                <a:gd name="connsiteY6" fmla="*/ 0 h 995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1708" h="995868">
                  <a:moveTo>
                    <a:pt x="9488" y="0"/>
                  </a:moveTo>
                  <a:cubicBezTo>
                    <a:pt x="474633" y="0"/>
                    <a:pt x="851708" y="377075"/>
                    <a:pt x="851708" y="842220"/>
                  </a:cubicBezTo>
                  <a:cubicBezTo>
                    <a:pt x="851708" y="878560"/>
                    <a:pt x="849407" y="914362"/>
                    <a:pt x="844941" y="949488"/>
                  </a:cubicBezTo>
                  <a:lnTo>
                    <a:pt x="836068" y="995868"/>
                  </a:lnTo>
                  <a:lnTo>
                    <a:pt x="0" y="836969"/>
                  </a:lnTo>
                  <a:lnTo>
                    <a:pt x="0" y="479"/>
                  </a:lnTo>
                  <a:lnTo>
                    <a:pt x="9488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7" name="Forma livre 136"/>
            <p:cNvSpPr/>
            <p:nvPr/>
          </p:nvSpPr>
          <p:spPr bwMode="gray">
            <a:xfrm>
              <a:off x="6874014" y="4082980"/>
              <a:ext cx="754558" cy="750082"/>
            </a:xfrm>
            <a:custGeom>
              <a:avLst/>
              <a:gdLst>
                <a:gd name="connsiteX0" fmla="*/ 0 w 910663"/>
                <a:gd name="connsiteY0" fmla="*/ 0 h 905261"/>
                <a:gd name="connsiteX1" fmla="*/ 910663 w 910663"/>
                <a:gd name="connsiteY1" fmla="*/ 499396 h 905261"/>
                <a:gd name="connsiteX2" fmla="*/ 862888 w 910663"/>
                <a:gd name="connsiteY2" fmla="*/ 578036 h 905261"/>
                <a:gd name="connsiteX3" fmla="*/ 585581 w 910663"/>
                <a:gd name="connsiteY3" fmla="*/ 855343 h 905261"/>
                <a:gd name="connsiteX4" fmla="*/ 503413 w 910663"/>
                <a:gd name="connsiteY4" fmla="*/ 905261 h 905261"/>
                <a:gd name="connsiteX5" fmla="*/ 0 w 910663"/>
                <a:gd name="connsiteY5" fmla="*/ 0 h 90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663" h="905261">
                  <a:moveTo>
                    <a:pt x="0" y="0"/>
                  </a:moveTo>
                  <a:lnTo>
                    <a:pt x="910663" y="499396"/>
                  </a:lnTo>
                  <a:lnTo>
                    <a:pt x="862888" y="578036"/>
                  </a:lnTo>
                  <a:cubicBezTo>
                    <a:pt x="789089" y="687273"/>
                    <a:pt x="694818" y="781544"/>
                    <a:pt x="585581" y="855343"/>
                  </a:cubicBezTo>
                  <a:lnTo>
                    <a:pt x="503413" y="905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numCol="1" spcCol="0" rtlCol="0" fromWordArt="0" anchor="b" anchorCtr="0" forceAA="0" compatLnSpc="1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8" name="Forma livre 137"/>
            <p:cNvSpPr/>
            <p:nvPr/>
          </p:nvSpPr>
          <p:spPr bwMode="gray">
            <a:xfrm>
              <a:off x="6879129" y="4085789"/>
              <a:ext cx="836068" cy="417353"/>
            </a:xfrm>
            <a:custGeom>
              <a:avLst/>
              <a:gdLst>
                <a:gd name="connsiteX0" fmla="*/ 0 w 1019160"/>
                <a:gd name="connsiteY0" fmla="*/ 0 h 508750"/>
                <a:gd name="connsiteX1" fmla="*/ 1019160 w 1019160"/>
                <a:gd name="connsiteY1" fmla="*/ 193697 h 508750"/>
                <a:gd name="connsiteX2" fmla="*/ 1005903 w 1019160"/>
                <a:gd name="connsiteY2" fmla="*/ 262980 h 508750"/>
                <a:gd name="connsiteX3" fmla="*/ 914313 w 1019160"/>
                <a:gd name="connsiteY3" fmla="*/ 495769 h 508750"/>
                <a:gd name="connsiteX4" fmla="*/ 906212 w 1019160"/>
                <a:gd name="connsiteY4" fmla="*/ 508750 h 508750"/>
                <a:gd name="connsiteX5" fmla="*/ 0 w 1019160"/>
                <a:gd name="connsiteY5" fmla="*/ 1 h 508750"/>
                <a:gd name="connsiteX6" fmla="*/ 0 w 1019160"/>
                <a:gd name="connsiteY6" fmla="*/ 0 h 50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9160" h="508750">
                  <a:moveTo>
                    <a:pt x="0" y="0"/>
                  </a:moveTo>
                  <a:lnTo>
                    <a:pt x="1019160" y="193697"/>
                  </a:lnTo>
                  <a:lnTo>
                    <a:pt x="1005903" y="262980"/>
                  </a:lnTo>
                  <a:cubicBezTo>
                    <a:pt x="984803" y="344989"/>
                    <a:pt x="953825" y="423033"/>
                    <a:pt x="914313" y="495769"/>
                  </a:cubicBezTo>
                  <a:lnTo>
                    <a:pt x="906212" y="508750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108000" rIns="144000" bIns="72000" anchor="b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139" name="CaixaDeTexto 138"/>
            <p:cNvSpPr txBox="1"/>
            <p:nvPr/>
          </p:nvSpPr>
          <p:spPr>
            <a:xfrm>
              <a:off x="6214331" y="3980207"/>
              <a:ext cx="6055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58</a:t>
              </a:r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%</a:t>
              </a:r>
              <a:endParaRPr lang="pt-BR" sz="1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140" name="CaixaDeTexto 139"/>
            <p:cNvSpPr txBox="1"/>
            <p:nvPr/>
          </p:nvSpPr>
          <p:spPr>
            <a:xfrm>
              <a:off x="6935808" y="3611761"/>
              <a:ext cx="6055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28</a:t>
              </a:r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%</a:t>
              </a:r>
              <a:endParaRPr lang="pt-BR" sz="1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141" name="CaixaDeTexto 140"/>
            <p:cNvSpPr txBox="1"/>
            <p:nvPr/>
          </p:nvSpPr>
          <p:spPr>
            <a:xfrm>
              <a:off x="7729744" y="4163875"/>
              <a:ext cx="6055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5</a:t>
              </a:r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%</a:t>
              </a:r>
              <a:endParaRPr lang="pt-BR" sz="1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142" name="CaixaDeTexto 141"/>
            <p:cNvSpPr txBox="1"/>
            <p:nvPr/>
          </p:nvSpPr>
          <p:spPr>
            <a:xfrm>
              <a:off x="7469841" y="4701142"/>
              <a:ext cx="6055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9</a:t>
              </a:r>
              <a:r>
                <a:rPr lang="pt-BR" sz="1400" b="1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%</a:t>
              </a:r>
              <a:endParaRPr lang="pt-BR" sz="1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143" name="CaixaDeTexto 142"/>
            <p:cNvSpPr txBox="1"/>
            <p:nvPr/>
          </p:nvSpPr>
          <p:spPr>
            <a:xfrm>
              <a:off x="4905684" y="3992230"/>
              <a:ext cx="11355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Favorável</a:t>
              </a:r>
              <a:endParaRPr lang="pt-BR" sz="16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144" name="CaixaDeTexto 143"/>
            <p:cNvSpPr txBox="1"/>
            <p:nvPr/>
          </p:nvSpPr>
          <p:spPr>
            <a:xfrm>
              <a:off x="7494691" y="3356519"/>
              <a:ext cx="11355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Contrário</a:t>
              </a:r>
              <a:endParaRPr lang="pt-BR" sz="16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145" name="CaixaDeTexto 144"/>
            <p:cNvSpPr txBox="1"/>
            <p:nvPr/>
          </p:nvSpPr>
          <p:spPr>
            <a:xfrm>
              <a:off x="7729744" y="4423852"/>
              <a:ext cx="12776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Indiferente</a:t>
              </a:r>
              <a:endParaRPr lang="pt-BR" sz="12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146" name="CaixaDeTexto 145"/>
            <p:cNvSpPr txBox="1"/>
            <p:nvPr/>
          </p:nvSpPr>
          <p:spPr>
            <a:xfrm>
              <a:off x="7469841" y="4965880"/>
              <a:ext cx="12776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 smtClean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Não opinaram</a:t>
              </a:r>
              <a:endParaRPr lang="pt-BR" sz="12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779385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34028 L 2.77778E-7 1.85185E-6 " pathEditMode="relative" rAng="0" ptsTypes="AA">
                                      <p:cBhvr>
                                        <p:cTn id="8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33333E-6 L 2.77778E-7 0.12453 " pathEditMode="relative" rAng="0" ptsTypes="AA">
                                      <p:cBhvr>
                                        <p:cTn id="20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2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.12453 L 2.77778E-7 0.35787 " pathEditMode="relative" rAng="0" ptsTypes="AA">
                                      <p:cBhvr>
                                        <p:cTn id="34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66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3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3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.35787 L 2.77778E-7 0.4875 " pathEditMode="relative" rAng="0" ptsTypes="AA">
                                      <p:cBhvr>
                                        <p:cTn id="53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8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3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8" grpId="0"/>
      <p:bldP spid="49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inisterio-temer_LulaMarques-AgenciaPT-12Mai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5" t="2245" r="8074" b="601"/>
          <a:stretch/>
        </p:blipFill>
        <p:spPr bwMode="auto">
          <a:xfrm>
            <a:off x="-1" y="692150"/>
            <a:ext cx="9144001" cy="61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rma livre 8"/>
          <p:cNvSpPr/>
          <p:nvPr/>
        </p:nvSpPr>
        <p:spPr bwMode="gray">
          <a:xfrm>
            <a:off x="0" y="3957950"/>
            <a:ext cx="4686300" cy="1308100"/>
          </a:xfrm>
          <a:custGeom>
            <a:avLst/>
            <a:gdLst>
              <a:gd name="connsiteX0" fmla="*/ 0 w 4686300"/>
              <a:gd name="connsiteY0" fmla="*/ 0 h 1308100"/>
              <a:gd name="connsiteX1" fmla="*/ 4686300 w 4686300"/>
              <a:gd name="connsiteY1" fmla="*/ 0 h 1308100"/>
              <a:gd name="connsiteX2" fmla="*/ 4686300 w 4686300"/>
              <a:gd name="connsiteY2" fmla="*/ 654050 h 1308100"/>
              <a:gd name="connsiteX3" fmla="*/ 4032250 w 4686300"/>
              <a:gd name="connsiteY3" fmla="*/ 1308100 h 1308100"/>
              <a:gd name="connsiteX4" fmla="*/ 0 w 4686300"/>
              <a:gd name="connsiteY4" fmla="*/ 1308100 h 1308100"/>
              <a:gd name="connsiteX5" fmla="*/ 0 w 4686300"/>
              <a:gd name="connsiteY5" fmla="*/ 0 h 130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6300" h="1308100">
                <a:moveTo>
                  <a:pt x="0" y="0"/>
                </a:moveTo>
                <a:lnTo>
                  <a:pt x="4686300" y="0"/>
                </a:lnTo>
                <a:lnTo>
                  <a:pt x="4686300" y="654050"/>
                </a:lnTo>
                <a:cubicBezTo>
                  <a:pt x="4686300" y="1015272"/>
                  <a:pt x="4393472" y="1308100"/>
                  <a:pt x="4032250" y="1308100"/>
                </a:cubicBezTo>
                <a:lnTo>
                  <a:pt x="0" y="1308100"/>
                </a:lnTo>
                <a:lnTo>
                  <a:pt x="0" y="0"/>
                </a:lnTo>
                <a:close/>
              </a:path>
            </a:pathLst>
          </a:custGeom>
          <a:solidFill>
            <a:srgbClr val="16263A"/>
          </a:solidFill>
          <a:ln w="19050">
            <a:noFill/>
            <a:miter lim="800000"/>
            <a:headEnd/>
            <a:tailEnd/>
          </a:ln>
          <a:effectLst/>
        </p:spPr>
        <p:txBody>
          <a:bodyPr wrap="square" lIns="108000" tIns="108000" rIns="144000" bIns="72000" numCol="1" spcCol="0" rtlCol="0" fromWordArt="0" anchor="b" anchorCtr="0" forceAA="0" compatLnSpc="1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3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5" name="Título"/>
          <p:cNvSpPr txBox="1">
            <a:spLocks noChangeArrowheads="1"/>
          </p:cNvSpPr>
          <p:nvPr/>
        </p:nvSpPr>
        <p:spPr bwMode="auto">
          <a:xfrm>
            <a:off x="403452" y="141061"/>
            <a:ext cx="570072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Primeiro ato | A ideologia da sobrevivência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1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03452" y="4250128"/>
            <a:ext cx="410504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sz="1900" b="1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da </a:t>
            </a:r>
            <a:r>
              <a:rPr lang="pt-BR" sz="1900" b="1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Esplanada dos </a:t>
            </a:r>
            <a:r>
              <a:rPr lang="pt-BR" sz="19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notáveis</a:t>
            </a:r>
            <a:r>
              <a:rPr lang="pt-BR" sz="1900" b="1" dirty="0" smtClean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 </a:t>
            </a:r>
            <a:r>
              <a:rPr lang="pt-BR" sz="1900" b="1" dirty="0">
                <a:solidFill>
                  <a:schemeClr val="bg1"/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à Esplanada dos </a:t>
            </a:r>
            <a:r>
              <a:rPr lang="pt-BR" sz="19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políticos </a:t>
            </a:r>
            <a:r>
              <a:rPr lang="pt-BR" sz="19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ea typeface="Calibri" panose="020F0502020204030204" pitchFamily="34" charset="0"/>
                <a:cs typeface="Leelawadee" panose="020B0502040204020203" pitchFamily="34" charset="-34"/>
              </a:rPr>
              <a:t>mortais</a:t>
            </a:r>
            <a:endParaRPr lang="pt-BR" sz="1900" b="1" dirty="0">
              <a:solidFill>
                <a:schemeClr val="accent1">
                  <a:lumMod val="60000"/>
                  <a:lumOff val="40000"/>
                </a:schemeClr>
              </a:solidFill>
              <a:latin typeface="Leelawadee" panose="020B0502040204020203" pitchFamily="34" charset="-34"/>
              <a:ea typeface="Calibri" panose="020F0502020204030204" pitchFamily="34" charset="0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444134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fotospublicas.s3.amazonaws.com/files/2014/07/moureira_f_entre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44371" y="2413000"/>
            <a:ext cx="1817029" cy="25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jornalgrandebahia.com.br/wp-content/uploads/2014/06/Geddel-Vieira-Lima.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03191" y="2245176"/>
            <a:ext cx="1817028" cy="273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bemparana.com.br/tupan/wp-content/uploads/2013/12/Henrique-Eduardo-Alves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54"/>
          <a:stretch/>
        </p:blipFill>
        <p:spPr bwMode="auto">
          <a:xfrm>
            <a:off x="4723781" y="2266947"/>
            <a:ext cx="1817029" cy="27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midia.gruposinos.com.br/_midias/jpg/2014/12/25/padilha-539657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2600" y="2266947"/>
            <a:ext cx="1817030" cy="273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Arredondar Retângulo no Mesmo Canto Lateral 41"/>
          <p:cNvSpPr/>
          <p:nvPr/>
        </p:nvSpPr>
        <p:spPr bwMode="gray">
          <a:xfrm flipV="1">
            <a:off x="6844371" y="4980049"/>
            <a:ext cx="1817029" cy="633351"/>
          </a:xfrm>
          <a:prstGeom prst="round2SameRect">
            <a:avLst>
              <a:gd name="adj1" fmla="val 25937"/>
              <a:gd name="adj2" fmla="val 0"/>
            </a:avLst>
          </a:prstGeom>
          <a:solidFill>
            <a:schemeClr val="accent1">
              <a:lumMod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Arredondar Retângulo no Mesmo Canto Lateral 38"/>
          <p:cNvSpPr/>
          <p:nvPr/>
        </p:nvSpPr>
        <p:spPr bwMode="gray">
          <a:xfrm>
            <a:off x="6844371" y="1848363"/>
            <a:ext cx="1817029" cy="564637"/>
          </a:xfrm>
          <a:prstGeom prst="round2SameRect">
            <a:avLst>
              <a:gd name="adj1" fmla="val 29757"/>
              <a:gd name="adj2" fmla="val 0"/>
            </a:avLst>
          </a:prstGeom>
          <a:solidFill>
            <a:schemeClr val="tx1">
              <a:lumMod val="85000"/>
              <a:lumOff val="1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Arredondar Retângulo no Mesmo Canto Lateral 10"/>
          <p:cNvSpPr/>
          <p:nvPr/>
        </p:nvSpPr>
        <p:spPr bwMode="gray">
          <a:xfrm flipV="1">
            <a:off x="482601" y="4980049"/>
            <a:ext cx="1817029" cy="633351"/>
          </a:xfrm>
          <a:prstGeom prst="round2SameRect">
            <a:avLst>
              <a:gd name="adj1" fmla="val 25937"/>
              <a:gd name="adj2" fmla="val 0"/>
            </a:avLst>
          </a:prstGeom>
          <a:solidFill>
            <a:schemeClr val="accent1">
              <a:lumMod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Arredondar Retângulo no Mesmo Canto Lateral 39"/>
          <p:cNvSpPr/>
          <p:nvPr/>
        </p:nvSpPr>
        <p:spPr bwMode="gray">
          <a:xfrm flipV="1">
            <a:off x="2603191" y="4980049"/>
            <a:ext cx="1817029" cy="633351"/>
          </a:xfrm>
          <a:prstGeom prst="round2SameRect">
            <a:avLst>
              <a:gd name="adj1" fmla="val 25937"/>
              <a:gd name="adj2" fmla="val 0"/>
            </a:avLst>
          </a:prstGeom>
          <a:solidFill>
            <a:schemeClr val="accent1">
              <a:lumMod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Arredondar Retângulo no Mesmo Canto Lateral 40"/>
          <p:cNvSpPr/>
          <p:nvPr/>
        </p:nvSpPr>
        <p:spPr bwMode="gray">
          <a:xfrm flipV="1">
            <a:off x="4723781" y="4980049"/>
            <a:ext cx="1817029" cy="633351"/>
          </a:xfrm>
          <a:prstGeom prst="round2SameRect">
            <a:avLst>
              <a:gd name="adj1" fmla="val 25937"/>
              <a:gd name="adj2" fmla="val 0"/>
            </a:avLst>
          </a:prstGeom>
          <a:solidFill>
            <a:schemeClr val="accent1">
              <a:lumMod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Arredondar Retângulo no Mesmo Canto Lateral 12"/>
          <p:cNvSpPr/>
          <p:nvPr/>
        </p:nvSpPr>
        <p:spPr bwMode="gray">
          <a:xfrm>
            <a:off x="482601" y="1848363"/>
            <a:ext cx="1817029" cy="564637"/>
          </a:xfrm>
          <a:prstGeom prst="round2SameRect">
            <a:avLst>
              <a:gd name="adj1" fmla="val 29757"/>
              <a:gd name="adj2" fmla="val 0"/>
            </a:avLst>
          </a:prstGeom>
          <a:solidFill>
            <a:schemeClr val="tx1">
              <a:lumMod val="85000"/>
              <a:lumOff val="1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Arredondar Retângulo no Mesmo Canto Lateral 36"/>
          <p:cNvSpPr/>
          <p:nvPr/>
        </p:nvSpPr>
        <p:spPr bwMode="gray">
          <a:xfrm>
            <a:off x="2603191" y="1848363"/>
            <a:ext cx="1817029" cy="564637"/>
          </a:xfrm>
          <a:prstGeom prst="round2SameRect">
            <a:avLst>
              <a:gd name="adj1" fmla="val 29757"/>
              <a:gd name="adj2" fmla="val 0"/>
            </a:avLst>
          </a:prstGeom>
          <a:solidFill>
            <a:schemeClr val="tx1">
              <a:lumMod val="85000"/>
              <a:lumOff val="1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Arredondar Retângulo no Mesmo Canto Lateral 37"/>
          <p:cNvSpPr/>
          <p:nvPr/>
        </p:nvSpPr>
        <p:spPr bwMode="gray">
          <a:xfrm>
            <a:off x="4723781" y="1848363"/>
            <a:ext cx="1817029" cy="564637"/>
          </a:xfrm>
          <a:prstGeom prst="round2SameRect">
            <a:avLst>
              <a:gd name="adj1" fmla="val 29757"/>
              <a:gd name="adj2" fmla="val 0"/>
            </a:avLst>
          </a:prstGeom>
          <a:solidFill>
            <a:schemeClr val="tx1">
              <a:lumMod val="85000"/>
              <a:lumOff val="1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108000" tIns="108000" rIns="144000" bIns="72000" rtlCol="0" anchor="b"/>
          <a:lstStyle/>
          <a:p>
            <a:pPr marL="36000" algn="ctr" eaLnBrk="1" hangingPunct="1">
              <a:lnSpc>
                <a:spcPts val="200"/>
              </a:lnSpc>
            </a:pPr>
            <a:endParaRPr lang="pt-BR" sz="800" b="1" noProof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82600" y="5041512"/>
            <a:ext cx="18170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12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Eliseu Padilha</a:t>
            </a:r>
          </a:p>
          <a:p>
            <a:pPr lvl="0" algn="ctr"/>
            <a:r>
              <a:rPr lang="pt-BR" sz="1200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PMDB | RS</a:t>
            </a:r>
            <a:endParaRPr lang="pt-BR" sz="12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482601" y="1994705"/>
            <a:ext cx="18170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12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Casa Civil</a:t>
            </a:r>
            <a:endParaRPr lang="pt-BR" sz="12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2603190" y="5041512"/>
            <a:ext cx="18170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12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Geddel Vieira Lima</a:t>
            </a:r>
          </a:p>
          <a:p>
            <a:pPr lvl="0" algn="ctr"/>
            <a:r>
              <a:rPr lang="pt-BR" sz="1200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PMDB | BA</a:t>
            </a:r>
            <a:endParaRPr lang="pt-BR" sz="12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2603191" y="1902372"/>
            <a:ext cx="18170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12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Secretaria</a:t>
            </a:r>
          </a:p>
          <a:p>
            <a:pPr lvl="0" algn="ctr"/>
            <a:r>
              <a:rPr lang="pt-BR" sz="12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de Governo</a:t>
            </a:r>
            <a:endParaRPr lang="pt-BR" sz="12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4723780" y="5041512"/>
            <a:ext cx="18170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12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Eduardo Alves</a:t>
            </a:r>
          </a:p>
          <a:p>
            <a:pPr lvl="0" algn="ctr"/>
            <a:r>
              <a:rPr lang="pt-BR" sz="1200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PMDB | RN</a:t>
            </a:r>
            <a:endParaRPr lang="pt-BR" sz="12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4723781" y="1902372"/>
            <a:ext cx="18170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12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Ministério</a:t>
            </a:r>
          </a:p>
          <a:p>
            <a:pPr lvl="0" algn="ctr"/>
            <a:r>
              <a:rPr lang="pt-BR" sz="12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do Turismo</a:t>
            </a:r>
            <a:endParaRPr lang="pt-BR" sz="12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6844370" y="5041512"/>
            <a:ext cx="18170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12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Moreira Franco</a:t>
            </a:r>
          </a:p>
          <a:p>
            <a:pPr lvl="0" algn="ctr"/>
            <a:r>
              <a:rPr lang="pt-BR" sz="1200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PMDB | RJ</a:t>
            </a:r>
            <a:endParaRPr lang="pt-BR" sz="12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6844371" y="1902372"/>
            <a:ext cx="18170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12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Secretaria Especial</a:t>
            </a:r>
          </a:p>
          <a:p>
            <a:pPr lvl="0" algn="ctr"/>
            <a:r>
              <a:rPr lang="pt-BR" sz="12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de Investimento</a:t>
            </a:r>
            <a:endParaRPr lang="pt-BR" sz="12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03" name="Rectangle 2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5" name="Título"/>
          <p:cNvSpPr txBox="1">
            <a:spLocks noChangeArrowheads="1"/>
          </p:cNvSpPr>
          <p:nvPr/>
        </p:nvSpPr>
        <p:spPr bwMode="auto">
          <a:xfrm>
            <a:off x="403452" y="141061"/>
            <a:ext cx="570072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Times" pitchFamily="18" charset="0"/>
                <a:ea typeface="ＭＳ Ｐゴシック" panose="020B0600070205080204" pitchFamily="34" charset="-128"/>
                <a:cs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1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Primeiro ato | A ideologia da sobrevivência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03452" y="979714"/>
            <a:ext cx="39399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Ninho do Jaburu</a:t>
            </a:r>
            <a:endParaRPr lang="pt-BR" sz="1600" b="1" dirty="0">
              <a:solidFill>
                <a:schemeClr val="tx1">
                  <a:lumMod val="65000"/>
                  <a:lumOff val="3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pt-BR" sz="300" b="1" dirty="0" smtClean="0">
              <a:solidFill>
                <a:schemeClr val="tx1">
                  <a:lumMod val="65000"/>
                  <a:lumOff val="3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 núcleo duro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grpSp>
        <p:nvGrpSpPr>
          <p:cNvPr id="30" name="Grupo 29"/>
          <p:cNvGrpSpPr/>
          <p:nvPr/>
        </p:nvGrpSpPr>
        <p:grpSpPr>
          <a:xfrm rot="20718698">
            <a:off x="2711474" y="5656239"/>
            <a:ext cx="1727788" cy="458600"/>
            <a:chOff x="3911012" y="5733535"/>
            <a:chExt cx="1727788" cy="458600"/>
          </a:xfrm>
        </p:grpSpPr>
        <p:sp>
          <p:nvSpPr>
            <p:cNvPr id="32" name="CaixaDeTexto 31"/>
            <p:cNvSpPr txBox="1"/>
            <p:nvPr/>
          </p:nvSpPr>
          <p:spPr>
            <a:xfrm>
              <a:off x="3911012" y="5793558"/>
              <a:ext cx="1727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 smtClean="0">
                  <a:solidFill>
                    <a:srgbClr val="C00000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PRÓXIMO ALVO</a:t>
              </a:r>
              <a:endParaRPr lang="pt-BR" sz="1600" b="1" dirty="0">
                <a:solidFill>
                  <a:srgbClr val="C00000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34" name="Retângulo 33"/>
            <p:cNvSpPr/>
            <p:nvPr/>
          </p:nvSpPr>
          <p:spPr bwMode="gray">
            <a:xfrm>
              <a:off x="3955462" y="5733535"/>
              <a:ext cx="1638888" cy="458600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5" name="Grupo 34"/>
          <p:cNvGrpSpPr/>
          <p:nvPr/>
        </p:nvGrpSpPr>
        <p:grpSpPr>
          <a:xfrm rot="20718698">
            <a:off x="4847282" y="5656239"/>
            <a:ext cx="1727788" cy="458600"/>
            <a:chOff x="3911012" y="5733535"/>
            <a:chExt cx="1727788" cy="458600"/>
          </a:xfrm>
        </p:grpSpPr>
        <p:sp>
          <p:nvSpPr>
            <p:cNvPr id="36" name="CaixaDeTexto 35"/>
            <p:cNvSpPr txBox="1"/>
            <p:nvPr/>
          </p:nvSpPr>
          <p:spPr>
            <a:xfrm>
              <a:off x="3911012" y="5793558"/>
              <a:ext cx="1727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 smtClean="0">
                  <a:solidFill>
                    <a:srgbClr val="C00000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PRÓXIMO ALVO</a:t>
              </a:r>
              <a:endParaRPr lang="pt-BR" sz="1600" b="1" dirty="0">
                <a:solidFill>
                  <a:srgbClr val="C00000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43" name="Retângulo 42"/>
            <p:cNvSpPr/>
            <p:nvPr/>
          </p:nvSpPr>
          <p:spPr bwMode="gray">
            <a:xfrm>
              <a:off x="3955462" y="5733535"/>
              <a:ext cx="1638888" cy="458600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 lIns="108000" tIns="108000" rIns="144000" bIns="72000" rtlCol="0" anchor="b"/>
            <a:lstStyle/>
            <a:p>
              <a:pPr marL="36000" algn="ctr" eaLnBrk="1" hangingPunct="1">
                <a:lnSpc>
                  <a:spcPts val="200"/>
                </a:lnSpc>
              </a:pPr>
              <a:endParaRPr lang="pt-BR" sz="8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19845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>
            <a:lumMod val="85000"/>
          </a:schemeClr>
        </a:solidFill>
        <a:ln w="19050">
          <a:noFill/>
          <a:miter lim="800000"/>
          <a:headEnd/>
          <a:tailEnd/>
        </a:ln>
        <a:effectLst/>
      </a:spPr>
      <a:bodyPr wrap="none" lIns="108000" tIns="108000" rIns="144000" bIns="72000" anchor="b"/>
      <a:lstStyle>
        <a:defPPr marL="36000" algn="ctr" eaLnBrk="1" hangingPunct="1">
          <a:lnSpc>
            <a:spcPts val="200"/>
          </a:lnSpc>
          <a:defRPr sz="800" b="1" noProof="1">
            <a:solidFill>
              <a:schemeClr val="tx1">
                <a:lumMod val="65000"/>
                <a:lumOff val="35000"/>
              </a:schemeClr>
            </a:solidFill>
            <a:latin typeface="Trebuchet MS" panose="020B060302020202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Cenário Nacional - 18 de Agosto</Template>
  <TotalTime>14161</TotalTime>
  <Words>1463</Words>
  <Application>Microsoft Office PowerPoint</Application>
  <PresentationFormat>Apresentação na tela (4:3)</PresentationFormat>
  <Paragraphs>658</Paragraphs>
  <Slides>33</Slides>
  <Notes>31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43" baseType="lpstr">
      <vt:lpstr>Arial</vt:lpstr>
      <vt:lpstr>Times</vt:lpstr>
      <vt:lpstr>Wingdings</vt:lpstr>
      <vt:lpstr>ＭＳ Ｐゴシック</vt:lpstr>
      <vt:lpstr>Leelawadee</vt:lpstr>
      <vt:lpstr>Calibri</vt:lpstr>
      <vt:lpstr>Verdana</vt:lpstr>
      <vt:lpstr>Bohemian typewriter</vt:lpstr>
      <vt:lpstr>Trebuchet MS</vt:lpstr>
      <vt:lpstr>1_Office Theme</vt:lpstr>
      <vt:lpstr>Cenário Nacional Sem ilusões | O início do governo Temer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Cenário Nacional Governabilidade | Riscos institucionais | Ajuste Fiscal</dc:title>
  <dc:creator>Rui Nogueira</dc:creator>
  <cp:lastModifiedBy>Rui Nogueira</cp:lastModifiedBy>
  <cp:revision>826</cp:revision>
  <cp:lastPrinted>2016-02-15T17:22:08Z</cp:lastPrinted>
  <dcterms:created xsi:type="dcterms:W3CDTF">2015-08-27T00:52:00Z</dcterms:created>
  <dcterms:modified xsi:type="dcterms:W3CDTF">2016-06-10T11:36:03Z</dcterms:modified>
</cp:coreProperties>
</file>