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102237-2649-4016-BD17-D5C4C6495288}" v="1" dt="2023-03-03T14:34:10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9E102237-2649-4016-BD17-D5C4C6495288}"/>
    <pc:docChg chg="custSel modSld">
      <pc:chgData name="Carmelita Ferrari" userId="a0647d23-206d-4793-93df-336ef2b34cf1" providerId="ADAL" clId="{9E102237-2649-4016-BD17-D5C4C6495288}" dt="2023-03-03T14:34:22.872" v="404" actId="1038"/>
      <pc:docMkLst>
        <pc:docMk/>
      </pc:docMkLst>
      <pc:sldChg chg="addSp modSp mod">
        <pc:chgData name="Carmelita Ferrari" userId="a0647d23-206d-4793-93df-336ef2b34cf1" providerId="ADAL" clId="{9E102237-2649-4016-BD17-D5C4C6495288}" dt="2023-03-03T14:34:22.872" v="404" actId="1038"/>
        <pc:sldMkLst>
          <pc:docMk/>
          <pc:sldMk cId="1078792426" sldId="256"/>
        </pc:sldMkLst>
        <pc:spChg chg="mod">
          <ac:chgData name="Carmelita Ferrari" userId="a0647d23-206d-4793-93df-336ef2b34cf1" providerId="ADAL" clId="{9E102237-2649-4016-BD17-D5C4C6495288}" dt="2023-03-03T14:34:09.360" v="262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2-23T20:18:17.961" v="13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2-23T20:17:53.202" v="11" actId="6549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3-02T14:09:53.933" v="226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3-02T14:10:17.321" v="246" actId="14100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3-02T14:10:13.160" v="245" actId="1036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3-02T14:10:09.220" v="240" actId="1035"/>
          <ac:spMkLst>
            <pc:docMk/>
            <pc:sldMk cId="1078792426" sldId="256"/>
            <ac:spMk id="26" creationId="{00000000-0000-0000-0000-000000000000}"/>
          </ac:spMkLst>
        </pc:spChg>
        <pc:spChg chg="mod">
          <ac:chgData name="Carmelita Ferrari" userId="a0647d23-206d-4793-93df-336ef2b34cf1" providerId="ADAL" clId="{9E102237-2649-4016-BD17-D5C4C6495288}" dt="2023-03-02T14:09:48.244" v="215" actId="1035"/>
          <ac:spMkLst>
            <pc:docMk/>
            <pc:sldMk cId="1078792426" sldId="256"/>
            <ac:spMk id="30" creationId="{00000000-0000-0000-0000-000000000000}"/>
          </ac:spMkLst>
        </pc:spChg>
        <pc:graphicFrameChg chg="modGraphic">
          <ac:chgData name="Carmelita Ferrari" userId="a0647d23-206d-4793-93df-336ef2b34cf1" providerId="ADAL" clId="{9E102237-2649-4016-BD17-D5C4C6495288}" dt="2023-03-02T14:09:36.950" v="203" actId="14100"/>
          <ac:graphicFrameMkLst>
            <pc:docMk/>
            <pc:sldMk cId="1078792426" sldId="256"/>
            <ac:graphicFrameMk id="3" creationId="{00000000-0000-0000-0000-000000000000}"/>
          </ac:graphicFrameMkLst>
        </pc:graphicFrameChg>
        <pc:graphicFrameChg chg="mod">
          <ac:chgData name="Carmelita Ferrari" userId="a0647d23-206d-4793-93df-336ef2b34cf1" providerId="ADAL" clId="{9E102237-2649-4016-BD17-D5C4C6495288}" dt="2023-03-02T14:09:48.244" v="215" actId="1035"/>
          <ac:graphicFrameMkLst>
            <pc:docMk/>
            <pc:sldMk cId="1078792426" sldId="256"/>
            <ac:graphicFrameMk id="20" creationId="{00000000-0000-0000-0000-000000000000}"/>
          </ac:graphicFrameMkLst>
        </pc:graphicFrameChg>
        <pc:picChg chg="add mod">
          <ac:chgData name="Carmelita Ferrari" userId="a0647d23-206d-4793-93df-336ef2b34cf1" providerId="ADAL" clId="{9E102237-2649-4016-BD17-D5C4C6495288}" dt="2023-03-03T14:34:22.872" v="404" actId="1038"/>
          <ac:picMkLst>
            <pc:docMk/>
            <pc:sldMk cId="1078792426" sldId="256"/>
            <ac:picMk id="4" creationId="{27227098-9951-E250-648A-5016439862D9}"/>
          </ac:picMkLst>
        </pc:picChg>
      </pc:sldChg>
    </pc:docChg>
  </pc:docChgLst>
  <pc:docChgLst>
    <pc:chgData name="Carmelita Ferrari" userId="a0647d23-206d-4793-93df-336ef2b34cf1" providerId="ADAL" clId="{91E0C02F-46D3-468C-B734-6C9C90335CB3}"/>
    <pc:docChg chg="custSel modSld">
      <pc:chgData name="Carmelita Ferrari" userId="a0647d23-206d-4793-93df-336ef2b34cf1" providerId="ADAL" clId="{91E0C02F-46D3-468C-B734-6C9C90335CB3}" dt="2022-09-30T20:37:31.862" v="455" actId="6549"/>
      <pc:docMkLst>
        <pc:docMk/>
      </pc:docMkLst>
      <pc:sldChg chg="modSp mod">
        <pc:chgData name="Carmelita Ferrari" userId="a0647d23-206d-4793-93df-336ef2b34cf1" providerId="ADAL" clId="{91E0C02F-46D3-468C-B734-6C9C90335CB3}" dt="2022-09-30T20:37:31.862" v="455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91E0C02F-46D3-468C-B734-6C9C90335CB3}" dt="2022-09-30T20:27:48.510" v="11" actId="6549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Carmelita Ferrari" userId="a0647d23-206d-4793-93df-336ef2b34cf1" providerId="ADAL" clId="{91E0C02F-46D3-468C-B734-6C9C90335CB3}" dt="2022-09-30T20:30:17.545" v="175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Carmelita Ferrari" userId="a0647d23-206d-4793-93df-336ef2b34cf1" providerId="ADAL" clId="{91E0C02F-46D3-468C-B734-6C9C90335CB3}" dt="2022-09-30T20:30:35.228" v="190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Carmelita Ferrari" userId="a0647d23-206d-4793-93df-336ef2b34cf1" providerId="ADAL" clId="{91E0C02F-46D3-468C-B734-6C9C90335CB3}" dt="2022-09-30T20:37:31.862" v="455" actId="6549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Carmelita Ferrari" userId="a0647d23-206d-4793-93df-336ef2b34cf1" providerId="ADAL" clId="{91E0C02F-46D3-468C-B734-6C9C90335CB3}" dt="2022-09-30T20:30:13.527" v="160" actId="1035"/>
          <ac:spMkLst>
            <pc:docMk/>
            <pc:sldMk cId="1078792426" sldId="256"/>
            <ac:spMk id="30" creationId="{00000000-0000-0000-0000-000000000000}"/>
          </ac:spMkLst>
        </pc:spChg>
        <pc:graphicFrameChg chg="mod">
          <ac:chgData name="Carmelita Ferrari" userId="a0647d23-206d-4793-93df-336ef2b34cf1" providerId="ADAL" clId="{91E0C02F-46D3-468C-B734-6C9C90335CB3}" dt="2022-09-30T20:30:13.527" v="160" actId="1035"/>
          <ac:graphicFrameMkLst>
            <pc:docMk/>
            <pc:sldMk cId="1078792426" sldId="256"/>
            <ac:graphicFrameMk id="20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00" dirty="0" err="1">
              <a:latin typeface="Arial" panose="020B0604020202020204" pitchFamily="34" charset="0"/>
              <a:cs typeface="Arial" panose="020B0604020202020204" pitchFamily="34" charset="0"/>
            </a:rPr>
            <a:t>Regulamentação</a:t>
          </a:r>
          <a:endParaRPr lang="en-US" sz="1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4" custScaleX="68608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4" custScaleX="84314" custLinFactNeighborY="-2552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4" custScaleX="98781" custLinFactNeighborY="-1753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309" y="0"/>
          <a:ext cx="1216217" cy="369959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" y="0"/>
        <a:ext cx="1123727" cy="369959"/>
      </dsp:txXfrm>
    </dsp:sp>
    <dsp:sp modelId="{D795A24E-D0BF-40EB-B09D-E1E2645A8B67}">
      <dsp:nvSpPr>
        <dsp:cNvPr id="0" name=""/>
        <dsp:cNvSpPr/>
      </dsp:nvSpPr>
      <dsp:spPr>
        <a:xfrm>
          <a:off x="861985" y="0"/>
          <a:ext cx="1494638" cy="369959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046965" y="0"/>
        <a:ext cx="1124679" cy="369959"/>
      </dsp:txXfrm>
    </dsp:sp>
    <dsp:sp modelId="{F6035B51-C9FB-4C47-B67E-62A4E8B6D22A}">
      <dsp:nvSpPr>
        <dsp:cNvPr id="0" name=""/>
        <dsp:cNvSpPr/>
      </dsp:nvSpPr>
      <dsp:spPr>
        <a:xfrm>
          <a:off x="2002083" y="0"/>
          <a:ext cx="1751095" cy="369959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87063" y="0"/>
        <a:ext cx="1381136" cy="369959"/>
      </dsp:txXfrm>
    </dsp:sp>
    <dsp:sp modelId="{B8ECA6C0-D90D-4321-A73E-5CFDC9C7F238}">
      <dsp:nvSpPr>
        <dsp:cNvPr id="0" name=""/>
        <dsp:cNvSpPr/>
      </dsp:nvSpPr>
      <dsp:spPr>
        <a:xfrm>
          <a:off x="3398637" y="0"/>
          <a:ext cx="1772704" cy="369959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Arial" panose="020B0604020202020204" pitchFamily="34" charset="0"/>
              <a:cs typeface="Arial" panose="020B0604020202020204" pitchFamily="34" charset="0"/>
            </a:rPr>
            <a:t>Regulamentação</a:t>
          </a:r>
          <a:endParaRPr lang="en-US" sz="1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3617" y="0"/>
        <a:ext cx="1402745" cy="369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5DB6E-FAC0-446D-B9DE-EE1C50BD387A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0999D-7B85-46AF-A847-4F9E05B1F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56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038" y="42147"/>
            <a:ext cx="6482090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Bloco K (EFD ICMS/IPI)</a:t>
            </a:r>
          </a:p>
        </p:txBody>
      </p:sp>
      <p:sp>
        <p:nvSpPr>
          <p:cNvPr id="5" name="Rectangle 4"/>
          <p:cNvSpPr/>
          <p:nvPr/>
        </p:nvSpPr>
        <p:spPr>
          <a:xfrm>
            <a:off x="253905" y="775402"/>
            <a:ext cx="6286858" cy="1004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Obrigação acessória para escrituração dos registros de Controle da Produção e do Estoque dentro do ambiente SPED, na EFD ICMS-IPI, com objetivo de reduzir a sonegação fiscal, a qual mostra-se altamente complexa e não aderente aos processos produtivos de alguns setores.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06361" y="3269783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Revogar a obrigação acessória ou aperfeiçoar / simplificar o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torná-lo aderente a todos os setores industriais, preservando o sigilo industrial e simplificando suas elaboração.</a:t>
            </a:r>
          </a:p>
        </p:txBody>
      </p:sp>
      <p:sp>
        <p:nvSpPr>
          <p:cNvPr id="8" name="Rectangle 7"/>
          <p:cNvSpPr/>
          <p:nvPr/>
        </p:nvSpPr>
        <p:spPr>
          <a:xfrm>
            <a:off x="215792" y="4325815"/>
            <a:ext cx="6286860" cy="1977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Prorrogação do prazo para implementação; 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Simplificar a ferramenta; ou</a:t>
            </a:r>
          </a:p>
          <a:p>
            <a:pPr marL="285750" indent="-285750"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 a obrigação acessória completa sobretudo para os setores não aderentes; ou </a:t>
            </a:r>
          </a:p>
          <a:p>
            <a:pPr marL="285750" indent="-285750">
              <a:spcAft>
                <a:spcPts val="18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Redimensionar a entrada em vigor por setores:  + aderente para – aderente.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63201" y="137976"/>
            <a:ext cx="149531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314" y="2072348"/>
            <a:ext cx="6286859" cy="102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natureza das informações solicitadas aumentam demasiadamente os custos de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a não aderência do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impede sua efetiva conformidade, podendo provocar autuações fiscais. Para alguns setores, o Bloco K pode inclusive resultar na quebra do sigilo industrial.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44946" y="460830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24704935"/>
              </p:ext>
            </p:extLst>
          </p:nvPr>
        </p:nvGraphicFramePr>
        <p:xfrm>
          <a:off x="6862198" y="2455554"/>
          <a:ext cx="5171652" cy="369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298772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4181" y="3361980"/>
            <a:ext cx="5059147" cy="109013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conjunta com CNI e demais associações para convencer o Fisco da inviabilidade da entrega do modelo completo em caso de fiscalização e trabalhar em um Modelo intermediário para discutir com o Fisco.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795822" y="4828400"/>
            <a:ext cx="5117507" cy="151109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Definir se trabalhar em um modelo intermediário para discutir com o Fisco ou trabalhar para retirar a obrigatoriedade do modelo completo em caso de fiscalização – validar com associados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407407"/>
            <a:ext cx="5000330" cy="4543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025018"/>
              </p:ext>
            </p:extLst>
          </p:nvPr>
        </p:nvGraphicFramePr>
        <p:xfrm>
          <a:off x="6745021" y="860283"/>
          <a:ext cx="5117507" cy="1090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9159">
                  <a:extLst>
                    <a:ext uri="{9D8B030D-6E8A-4147-A177-3AD203B41FA5}">
                      <a16:colId xmlns:a16="http://schemas.microsoft.com/office/drawing/2014/main" val="281897574"/>
                    </a:ext>
                  </a:extLst>
                </a:gridCol>
                <a:gridCol w="2488348">
                  <a:extLst>
                    <a:ext uri="{9D8B030D-6E8A-4147-A177-3AD203B41FA5}">
                      <a16:colId xmlns:a16="http://schemas.microsoft.com/office/drawing/2014/main" val="3553692394"/>
                    </a:ext>
                  </a:extLst>
                </a:gridCol>
              </a:tblGrid>
              <a:tr h="1090138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Parcerias:</a:t>
                      </a:r>
                    </a:p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Mário</a:t>
                      </a:r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Sérgio</a:t>
                      </a:r>
                    </a:p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FIESP: </a:t>
                      </a:r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Hélcio 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RFB</a:t>
                      </a:r>
                    </a:p>
                    <a:p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Barreirinhas</a:t>
                      </a:r>
                      <a:endParaRPr lang="pt-BR" sz="13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SEFAZ-SP</a:t>
                      </a:r>
                    </a:p>
                    <a:p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Paulo Yamada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69810"/>
                  </a:ext>
                </a:extLst>
              </a:tr>
            </a:tbl>
          </a:graphicData>
        </a:graphic>
      </p:graphicFrame>
      <p:sp>
        <p:nvSpPr>
          <p:cNvPr id="30" name="Down Arrow 22"/>
          <p:cNvSpPr/>
          <p:nvPr/>
        </p:nvSpPr>
        <p:spPr>
          <a:xfrm>
            <a:off x="11029505" y="2061899"/>
            <a:ext cx="258032" cy="355815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27227098-9951-E250-648A-50164398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094" y="-291362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31E8C8-7B99-440B-87B1-E2B86EB20CE6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3F1E491C-0B2F-44C7-BF21-5625EBB60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1692B4-E8F2-491F-B01A-80DEE6F06B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5772</TotalTime>
  <Words>294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Bloco K (EFD ICMS/IPI)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84</cp:revision>
  <dcterms:created xsi:type="dcterms:W3CDTF">2016-08-12T18:41:30Z</dcterms:created>
  <dcterms:modified xsi:type="dcterms:W3CDTF">2023-03-03T14:34:28Z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