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32" autoAdjust="0"/>
    <p:restoredTop sz="94660"/>
  </p:normalViewPr>
  <p:slideViewPr>
    <p:cSldViewPr snapToGrid="0">
      <p:cViewPr varScale="1">
        <p:scale>
          <a:sx n="60" d="100"/>
          <a:sy n="60" d="100"/>
        </p:scale>
        <p:origin x="1056" y="40"/>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abetta Macarini" userId="edf07b9a-8fb7-43ad-94e0-ede0f3adcfbb" providerId="ADAL" clId="{E7AE1350-61B7-41E2-A15C-3F9A8183DAAD}"/>
    <pc:docChg chg="custSel modSld">
      <pc:chgData name="Zabetta Macarini" userId="edf07b9a-8fb7-43ad-94e0-ede0f3adcfbb" providerId="ADAL" clId="{E7AE1350-61B7-41E2-A15C-3F9A8183DAAD}" dt="2020-08-26T22:26:38.114" v="839" actId="6549"/>
      <pc:docMkLst>
        <pc:docMk/>
      </pc:docMkLst>
      <pc:sldChg chg="modSp mod">
        <pc:chgData name="Zabetta Macarini" userId="edf07b9a-8fb7-43ad-94e0-ede0f3adcfbb" providerId="ADAL" clId="{E7AE1350-61B7-41E2-A15C-3F9A8183DAAD}" dt="2020-08-26T22:26:38.114" v="839" actId="6549"/>
        <pc:sldMkLst>
          <pc:docMk/>
          <pc:sldMk cId="1078792426" sldId="256"/>
        </pc:sldMkLst>
        <pc:spChg chg="mod">
          <ac:chgData name="Zabetta Macarini" userId="edf07b9a-8fb7-43ad-94e0-ede0f3adcfbb" providerId="ADAL" clId="{E7AE1350-61B7-41E2-A15C-3F9A8183DAAD}" dt="2020-08-26T17:50:11.805" v="834" actId="6549"/>
          <ac:spMkLst>
            <pc:docMk/>
            <pc:sldMk cId="1078792426" sldId="256"/>
            <ac:spMk id="11" creationId="{00000000-0000-0000-0000-000000000000}"/>
          </ac:spMkLst>
        </pc:spChg>
        <pc:spChg chg="mod">
          <ac:chgData name="Zabetta Macarini" userId="edf07b9a-8fb7-43ad-94e0-ede0f3adcfbb" providerId="ADAL" clId="{E7AE1350-61B7-41E2-A15C-3F9A8183DAAD}" dt="2020-08-26T17:41:32.258" v="13" actId="6549"/>
          <ac:spMkLst>
            <pc:docMk/>
            <pc:sldMk cId="1078792426" sldId="256"/>
            <ac:spMk id="15" creationId="{00000000-0000-0000-0000-000000000000}"/>
          </ac:spMkLst>
        </pc:spChg>
        <pc:spChg chg="mod">
          <ac:chgData name="Zabetta Macarini" userId="edf07b9a-8fb7-43ad-94e0-ede0f3adcfbb" providerId="ADAL" clId="{E7AE1350-61B7-41E2-A15C-3F9A8183DAAD}" dt="2020-08-26T17:46:11.969" v="305" actId="20577"/>
          <ac:spMkLst>
            <pc:docMk/>
            <pc:sldMk cId="1078792426" sldId="256"/>
            <ac:spMk id="18" creationId="{00000000-0000-0000-0000-000000000000}"/>
          </ac:spMkLst>
        </pc:spChg>
        <pc:spChg chg="mod">
          <ac:chgData name="Zabetta Macarini" userId="edf07b9a-8fb7-43ad-94e0-ede0f3adcfbb" providerId="ADAL" clId="{E7AE1350-61B7-41E2-A15C-3F9A8183DAAD}" dt="2020-08-26T17:45:51.577" v="298" actId="6549"/>
          <ac:spMkLst>
            <pc:docMk/>
            <pc:sldMk cId="1078792426" sldId="256"/>
            <ac:spMk id="24" creationId="{00000000-0000-0000-0000-000000000000}"/>
          </ac:spMkLst>
        </pc:spChg>
        <pc:spChg chg="mod">
          <ac:chgData name="Zabetta Macarini" userId="edf07b9a-8fb7-43ad-94e0-ede0f3adcfbb" providerId="ADAL" clId="{E7AE1350-61B7-41E2-A15C-3F9A8183DAAD}" dt="2020-08-26T22:26:38.114" v="839" actId="6549"/>
          <ac:spMkLst>
            <pc:docMk/>
            <pc:sldMk cId="1078792426" sldId="256"/>
            <ac:spMk id="25" creationId="{00000000-0000-0000-0000-000000000000}"/>
          </ac:spMkLst>
        </pc:spChg>
      </pc:sldChg>
    </pc:docChg>
  </pc:docChgLst>
  <pc:docChgLst>
    <pc:chgData name="Eduardo Coletti" userId="1d6dfd60-69c0-4069-b883-df7594e98cde" providerId="ADAL" clId="{BC54B745-EC1B-42CD-B40F-D9EECE9C05B0}"/>
    <pc:docChg chg="modSld">
      <pc:chgData name="Eduardo Coletti" userId="1d6dfd60-69c0-4069-b883-df7594e98cde" providerId="ADAL" clId="{BC54B745-EC1B-42CD-B40F-D9EECE9C05B0}" dt="2021-04-19T19:15:49.797" v="22" actId="20577"/>
      <pc:docMkLst>
        <pc:docMk/>
      </pc:docMkLst>
      <pc:sldChg chg="modSp mod">
        <pc:chgData name="Eduardo Coletti" userId="1d6dfd60-69c0-4069-b883-df7594e98cde" providerId="ADAL" clId="{BC54B745-EC1B-42CD-B40F-D9EECE9C05B0}" dt="2021-04-19T19:15:31.167" v="6" actId="20577"/>
        <pc:sldMkLst>
          <pc:docMk/>
          <pc:sldMk cId="1078792426" sldId="256"/>
        </pc:sldMkLst>
        <pc:spChg chg="mod">
          <ac:chgData name="Eduardo Coletti" userId="1d6dfd60-69c0-4069-b883-df7594e98cde" providerId="ADAL" clId="{BC54B745-EC1B-42CD-B40F-D9EECE9C05B0}" dt="2021-04-19T19:15:31.167" v="6" actId="20577"/>
          <ac:spMkLst>
            <pc:docMk/>
            <pc:sldMk cId="1078792426" sldId="256"/>
            <ac:spMk id="9" creationId="{00000000-0000-0000-0000-000000000000}"/>
          </ac:spMkLst>
        </pc:spChg>
        <pc:spChg chg="mod">
          <ac:chgData name="Eduardo Coletti" userId="1d6dfd60-69c0-4069-b883-df7594e98cde" providerId="ADAL" clId="{BC54B745-EC1B-42CD-B40F-D9EECE9C05B0}" dt="2021-04-19T19:15:22.517" v="5" actId="20577"/>
          <ac:spMkLst>
            <pc:docMk/>
            <pc:sldMk cId="1078792426" sldId="256"/>
            <ac:spMk id="10" creationId="{00000000-0000-0000-0000-000000000000}"/>
          </ac:spMkLst>
        </pc:spChg>
      </pc:sldChg>
      <pc:sldChg chg="modSp mod">
        <pc:chgData name="Eduardo Coletti" userId="1d6dfd60-69c0-4069-b883-df7594e98cde" providerId="ADAL" clId="{BC54B745-EC1B-42CD-B40F-D9EECE9C05B0}" dt="2021-04-19T19:15:49.797" v="22" actId="20577"/>
        <pc:sldMkLst>
          <pc:docMk/>
          <pc:sldMk cId="2629050179" sldId="257"/>
        </pc:sldMkLst>
        <pc:spChg chg="mod">
          <ac:chgData name="Eduardo Coletti" userId="1d6dfd60-69c0-4069-b883-df7594e98cde" providerId="ADAL" clId="{BC54B745-EC1B-42CD-B40F-D9EECE9C05B0}" dt="2021-04-19T19:15:36.977" v="7" actId="20577"/>
          <ac:spMkLst>
            <pc:docMk/>
            <pc:sldMk cId="2629050179" sldId="257"/>
            <ac:spMk id="9" creationId="{00000000-0000-0000-0000-000000000000}"/>
          </ac:spMkLst>
        </pc:spChg>
        <pc:spChg chg="mod">
          <ac:chgData name="Eduardo Coletti" userId="1d6dfd60-69c0-4069-b883-df7594e98cde" providerId="ADAL" clId="{BC54B745-EC1B-42CD-B40F-D9EECE9C05B0}" dt="2021-04-19T19:15:49.797" v="22" actId="20577"/>
          <ac:spMkLst>
            <pc:docMk/>
            <pc:sldMk cId="2629050179" sldId="257"/>
            <ac:spMk id="18" creationId="{00000000-0000-0000-0000-000000000000}"/>
          </ac:spMkLst>
        </pc:spChg>
      </pc:sldChg>
    </pc:docChg>
  </pc:docChgLst>
  <pc:docChgLst>
    <pc:chgData name="Eduardo Coletti" userId="1d6dfd60-69c0-4069-b883-df7594e98cde" providerId="ADAL" clId="{410C1733-DA69-4934-8CDC-762C55B856CA}"/>
    <pc:docChg chg="modSld">
      <pc:chgData name="Eduardo Coletti" userId="1d6dfd60-69c0-4069-b883-df7594e98cde" providerId="ADAL" clId="{410C1733-DA69-4934-8CDC-762C55B856CA}" dt="2022-01-28T11:31:20.036" v="44" actId="6549"/>
      <pc:docMkLst>
        <pc:docMk/>
      </pc:docMkLst>
      <pc:sldChg chg="modSp mod">
        <pc:chgData name="Eduardo Coletti" userId="1d6dfd60-69c0-4069-b883-df7594e98cde" providerId="ADAL" clId="{410C1733-DA69-4934-8CDC-762C55B856CA}" dt="2022-01-28T11:31:20.036" v="44" actId="6549"/>
        <pc:sldMkLst>
          <pc:docMk/>
          <pc:sldMk cId="1078792426" sldId="256"/>
        </pc:sldMkLst>
        <pc:spChg chg="mod">
          <ac:chgData name="Eduardo Coletti" userId="1d6dfd60-69c0-4069-b883-df7594e98cde" providerId="ADAL" clId="{410C1733-DA69-4934-8CDC-762C55B856CA}" dt="2022-01-28T11:30:06.476" v="8" actId="20577"/>
          <ac:spMkLst>
            <pc:docMk/>
            <pc:sldMk cId="1078792426" sldId="256"/>
            <ac:spMk id="9" creationId="{00000000-0000-0000-0000-000000000000}"/>
          </ac:spMkLst>
        </pc:spChg>
        <pc:spChg chg="mod">
          <ac:chgData name="Eduardo Coletti" userId="1d6dfd60-69c0-4069-b883-df7594e98cde" providerId="ADAL" clId="{410C1733-DA69-4934-8CDC-762C55B856CA}" dt="2022-01-28T11:30:02.617" v="7" actId="20577"/>
          <ac:spMkLst>
            <pc:docMk/>
            <pc:sldMk cId="1078792426" sldId="256"/>
            <ac:spMk id="10" creationId="{00000000-0000-0000-0000-000000000000}"/>
          </ac:spMkLst>
        </pc:spChg>
        <pc:spChg chg="mod">
          <ac:chgData name="Eduardo Coletti" userId="1d6dfd60-69c0-4069-b883-df7594e98cde" providerId="ADAL" clId="{410C1733-DA69-4934-8CDC-762C55B856CA}" dt="2022-01-28T11:31:20.036" v="44" actId="6549"/>
          <ac:spMkLst>
            <pc:docMk/>
            <pc:sldMk cId="1078792426" sldId="256"/>
            <ac:spMk id="15" creationId="{00000000-0000-0000-0000-000000000000}"/>
          </ac:spMkLst>
        </pc:spChg>
        <pc:spChg chg="mod">
          <ac:chgData name="Eduardo Coletti" userId="1d6dfd60-69c0-4069-b883-df7594e98cde" providerId="ADAL" clId="{410C1733-DA69-4934-8CDC-762C55B856CA}" dt="2022-01-28T11:30:24.549" v="15" actId="20577"/>
          <ac:spMkLst>
            <pc:docMk/>
            <pc:sldMk cId="1078792426" sldId="256"/>
            <ac:spMk id="25" creationId="{00000000-0000-0000-0000-000000000000}"/>
          </ac:spMkLst>
        </pc:spChg>
      </pc:sldChg>
      <pc:sldChg chg="modSp mod">
        <pc:chgData name="Eduardo Coletti" userId="1d6dfd60-69c0-4069-b883-df7594e98cde" providerId="ADAL" clId="{410C1733-DA69-4934-8CDC-762C55B856CA}" dt="2022-01-28T11:30:50.826" v="24" actId="20577"/>
        <pc:sldMkLst>
          <pc:docMk/>
          <pc:sldMk cId="2629050179" sldId="257"/>
        </pc:sldMkLst>
        <pc:spChg chg="mod">
          <ac:chgData name="Eduardo Coletti" userId="1d6dfd60-69c0-4069-b883-df7594e98cde" providerId="ADAL" clId="{410C1733-DA69-4934-8CDC-762C55B856CA}" dt="2022-01-28T11:30:50.826" v="24" actId="20577"/>
          <ac:spMkLst>
            <pc:docMk/>
            <pc:sldMk cId="2629050179" sldId="257"/>
            <ac:spMk id="9" creationId="{00000000-0000-0000-0000-000000000000}"/>
          </ac:spMkLst>
        </pc:spChg>
        <pc:spChg chg="mod">
          <ac:chgData name="Eduardo Coletti" userId="1d6dfd60-69c0-4069-b883-df7594e98cde" providerId="ADAL" clId="{410C1733-DA69-4934-8CDC-762C55B856CA}" dt="2022-01-28T11:30:47.364" v="23" actId="20577"/>
          <ac:spMkLst>
            <pc:docMk/>
            <pc:sldMk cId="2629050179" sldId="257"/>
            <ac:spMk id="18" creationId="{00000000-0000-0000-0000-000000000000}"/>
          </ac:spMkLst>
        </pc:spChg>
      </pc:sldChg>
      <pc:sldChg chg="modSp mod">
        <pc:chgData name="Eduardo Coletti" userId="1d6dfd60-69c0-4069-b883-df7594e98cde" providerId="ADAL" clId="{410C1733-DA69-4934-8CDC-762C55B856CA}" dt="2022-01-28T11:31:11.617" v="43" actId="20577"/>
        <pc:sldMkLst>
          <pc:docMk/>
          <pc:sldMk cId="2155586212" sldId="258"/>
        </pc:sldMkLst>
        <pc:spChg chg="mod">
          <ac:chgData name="Eduardo Coletti" userId="1d6dfd60-69c0-4069-b883-df7594e98cde" providerId="ADAL" clId="{410C1733-DA69-4934-8CDC-762C55B856CA}" dt="2022-01-28T11:31:11.617" v="43" actId="20577"/>
          <ac:spMkLst>
            <pc:docMk/>
            <pc:sldMk cId="2155586212" sldId="258"/>
            <ac:spMk id="9" creationId="{00000000-0000-0000-0000-000000000000}"/>
          </ac:spMkLst>
        </pc:spChg>
        <pc:spChg chg="mod">
          <ac:chgData name="Eduardo Coletti" userId="1d6dfd60-69c0-4069-b883-df7594e98cde" providerId="ADAL" clId="{410C1733-DA69-4934-8CDC-762C55B856CA}" dt="2022-01-28T11:31:07.402" v="42" actId="20577"/>
          <ac:spMkLst>
            <pc:docMk/>
            <pc:sldMk cId="2155586212" sldId="258"/>
            <ac:spMk id="18" creationId="{00000000-0000-0000-0000-000000000000}"/>
          </ac:spMkLst>
        </pc:spChg>
      </pc:sldChg>
    </pc:docChg>
  </pc:docChgLst>
  <pc:docChgLst>
    <pc:chgData name="Eduardo Coletti" userId="1d6dfd60-69c0-4069-b883-df7594e98cde" providerId="ADAL" clId="{B8F76B74-642A-434F-9D16-0C447D0D391B}"/>
    <pc:docChg chg="undo redo custSel addSld modSld">
      <pc:chgData name="Eduardo Coletti" userId="1d6dfd60-69c0-4069-b883-df7594e98cde" providerId="ADAL" clId="{B8F76B74-642A-434F-9D16-0C447D0D391B}" dt="2021-06-30T14:37:31.824" v="358" actId="20577"/>
      <pc:docMkLst>
        <pc:docMk/>
      </pc:docMkLst>
      <pc:sldChg chg="modSp mod">
        <pc:chgData name="Eduardo Coletti" userId="1d6dfd60-69c0-4069-b883-df7594e98cde" providerId="ADAL" clId="{B8F76B74-642A-434F-9D16-0C447D0D391B}" dt="2021-06-30T14:37:31.824" v="358" actId="20577"/>
        <pc:sldMkLst>
          <pc:docMk/>
          <pc:sldMk cId="1078792426" sldId="256"/>
        </pc:sldMkLst>
        <pc:spChg chg="mod">
          <ac:chgData name="Eduardo Coletti" userId="1d6dfd60-69c0-4069-b883-df7594e98cde" providerId="ADAL" clId="{B8F76B74-642A-434F-9D16-0C447D0D391B}" dt="2021-06-21T17:36:55.842" v="16" actId="20577"/>
          <ac:spMkLst>
            <pc:docMk/>
            <pc:sldMk cId="1078792426" sldId="256"/>
            <ac:spMk id="10" creationId="{00000000-0000-0000-0000-000000000000}"/>
          </ac:spMkLst>
        </pc:spChg>
        <pc:spChg chg="mod">
          <ac:chgData name="Eduardo Coletti" userId="1d6dfd60-69c0-4069-b883-df7594e98cde" providerId="ADAL" clId="{B8F76B74-642A-434F-9D16-0C447D0D391B}" dt="2021-06-30T14:37:31.824" v="358" actId="20577"/>
          <ac:spMkLst>
            <pc:docMk/>
            <pc:sldMk cId="1078792426" sldId="256"/>
            <ac:spMk id="25" creationId="{00000000-0000-0000-0000-000000000000}"/>
          </ac:spMkLst>
        </pc:spChg>
      </pc:sldChg>
      <pc:sldChg chg="modSp mod">
        <pc:chgData name="Eduardo Coletti" userId="1d6dfd60-69c0-4069-b883-df7594e98cde" providerId="ADAL" clId="{B8F76B74-642A-434F-9D16-0C447D0D391B}" dt="2021-06-21T17:37:56.827" v="39" actId="20577"/>
        <pc:sldMkLst>
          <pc:docMk/>
          <pc:sldMk cId="2629050179" sldId="257"/>
        </pc:sldMkLst>
        <pc:spChg chg="mod">
          <ac:chgData name="Eduardo Coletti" userId="1d6dfd60-69c0-4069-b883-df7594e98cde" providerId="ADAL" clId="{B8F76B74-642A-434F-9D16-0C447D0D391B}" dt="2021-06-21T17:37:23.852" v="28" actId="20577"/>
          <ac:spMkLst>
            <pc:docMk/>
            <pc:sldMk cId="2629050179" sldId="257"/>
            <ac:spMk id="5" creationId="{00000000-0000-0000-0000-000000000000}"/>
          </ac:spMkLst>
        </pc:spChg>
        <pc:spChg chg="mod">
          <ac:chgData name="Eduardo Coletti" userId="1d6dfd60-69c0-4069-b883-df7594e98cde" providerId="ADAL" clId="{B8F76B74-642A-434F-9D16-0C447D0D391B}" dt="2021-06-21T17:37:56.827" v="39" actId="20577"/>
          <ac:spMkLst>
            <pc:docMk/>
            <pc:sldMk cId="2629050179" sldId="257"/>
            <ac:spMk id="18" creationId="{00000000-0000-0000-0000-000000000000}"/>
          </ac:spMkLst>
        </pc:spChg>
      </pc:sldChg>
      <pc:sldChg chg="modSp add mod">
        <pc:chgData name="Eduardo Coletti" userId="1d6dfd60-69c0-4069-b883-df7594e98cde" providerId="ADAL" clId="{B8F76B74-642A-434F-9D16-0C447D0D391B}" dt="2021-06-30T14:35:07.423" v="206" actId="20577"/>
        <pc:sldMkLst>
          <pc:docMk/>
          <pc:sldMk cId="2155586212" sldId="258"/>
        </pc:sldMkLst>
        <pc:spChg chg="mod">
          <ac:chgData name="Eduardo Coletti" userId="1d6dfd60-69c0-4069-b883-df7594e98cde" providerId="ADAL" clId="{B8F76B74-642A-434F-9D16-0C447D0D391B}" dt="2021-06-30T14:35:07.423" v="206" actId="20577"/>
          <ac:spMkLst>
            <pc:docMk/>
            <pc:sldMk cId="2155586212" sldId="258"/>
            <ac:spMk id="5" creationId="{00000000-0000-0000-0000-000000000000}"/>
          </ac:spMkLst>
        </pc:spChg>
        <pc:spChg chg="mod">
          <ac:chgData name="Eduardo Coletti" userId="1d6dfd60-69c0-4069-b883-df7594e98cde" providerId="ADAL" clId="{B8F76B74-642A-434F-9D16-0C447D0D391B}" dt="2021-06-21T17:37:43.002" v="34" actId="20577"/>
          <ac:spMkLst>
            <pc:docMk/>
            <pc:sldMk cId="2155586212" sldId="258"/>
            <ac:spMk id="18" creationId="{00000000-0000-0000-0000-000000000000}"/>
          </ac:spMkLst>
        </pc:spChg>
        <pc:spChg chg="mod">
          <ac:chgData name="Eduardo Coletti" userId="1d6dfd60-69c0-4069-b883-df7594e98cde" providerId="ADAL" clId="{B8F76B74-642A-434F-9D16-0C447D0D391B}" dt="2021-06-23T14:45:57.175" v="104" actId="20577"/>
          <ac:spMkLst>
            <pc:docMk/>
            <pc:sldMk cId="2155586212" sldId="258"/>
            <ac:spMk id="33" creationId="{00000000-0000-0000-0000-000000000000}"/>
          </ac:spMkLst>
        </pc:spChg>
      </pc:sldChg>
    </pc:docChg>
  </pc:docChgLst>
  <pc:docChgLst>
    <pc:chgData name="Eduardo Coletti" userId="1d6dfd60-69c0-4069-b883-df7594e98cde" providerId="ADAL" clId="{53888B66-59F9-4652-BB21-10BB5009D6A6}"/>
    <pc:docChg chg="modSld">
      <pc:chgData name="Eduardo Coletti" userId="1d6dfd60-69c0-4069-b883-df7594e98cde" providerId="ADAL" clId="{53888B66-59F9-4652-BB21-10BB5009D6A6}" dt="2020-12-21T18:03:42.460" v="126" actId="20577"/>
      <pc:docMkLst>
        <pc:docMk/>
      </pc:docMkLst>
      <pc:sldChg chg="modSp mod">
        <pc:chgData name="Eduardo Coletti" userId="1d6dfd60-69c0-4069-b883-df7594e98cde" providerId="ADAL" clId="{53888B66-59F9-4652-BB21-10BB5009D6A6}" dt="2020-12-11T13:44:38.632" v="118" actId="20577"/>
        <pc:sldMkLst>
          <pc:docMk/>
          <pc:sldMk cId="1078792426" sldId="256"/>
        </pc:sldMkLst>
        <pc:spChg chg="mod">
          <ac:chgData name="Eduardo Coletti" userId="1d6dfd60-69c0-4069-b883-df7594e98cde" providerId="ADAL" clId="{53888B66-59F9-4652-BB21-10BB5009D6A6}" dt="2020-12-11T13:42:39.254" v="7" actId="20577"/>
          <ac:spMkLst>
            <pc:docMk/>
            <pc:sldMk cId="1078792426" sldId="256"/>
            <ac:spMk id="10" creationId="{00000000-0000-0000-0000-000000000000}"/>
          </ac:spMkLst>
        </pc:spChg>
        <pc:spChg chg="mod">
          <ac:chgData name="Eduardo Coletti" userId="1d6dfd60-69c0-4069-b883-df7594e98cde" providerId="ADAL" clId="{53888B66-59F9-4652-BB21-10BB5009D6A6}" dt="2020-12-11T13:44:38.632" v="118" actId="20577"/>
          <ac:spMkLst>
            <pc:docMk/>
            <pc:sldMk cId="1078792426" sldId="256"/>
            <ac:spMk id="25" creationId="{00000000-0000-0000-0000-000000000000}"/>
          </ac:spMkLst>
        </pc:spChg>
      </pc:sldChg>
      <pc:sldChg chg="modSp mod">
        <pc:chgData name="Eduardo Coletti" userId="1d6dfd60-69c0-4069-b883-df7594e98cde" providerId="ADAL" clId="{53888B66-59F9-4652-BB21-10BB5009D6A6}" dt="2020-12-21T18:03:42.460" v="126" actId="20577"/>
        <pc:sldMkLst>
          <pc:docMk/>
          <pc:sldMk cId="2629050179" sldId="257"/>
        </pc:sldMkLst>
        <pc:spChg chg="mod">
          <ac:chgData name="Eduardo Coletti" userId="1d6dfd60-69c0-4069-b883-df7594e98cde" providerId="ADAL" clId="{53888B66-59F9-4652-BB21-10BB5009D6A6}" dt="2020-12-21T18:03:42.460" v="126" actId="20577"/>
          <ac:spMkLst>
            <pc:docMk/>
            <pc:sldMk cId="2629050179" sldId="257"/>
            <ac:spMk id="18" creationId="{00000000-0000-0000-0000-000000000000}"/>
          </ac:spMkLst>
        </pc:spChg>
      </pc:sldChg>
    </pc:docChg>
  </pc:docChgLst>
  <pc:docChgLst>
    <pc:chgData name="Eduardo Coletti" userId="1d6dfd60-69c0-4069-b883-df7594e98cde" providerId="ADAL" clId="{69ADBE9D-24A5-4EA1-818F-89C02652818F}"/>
    <pc:docChg chg="modSld">
      <pc:chgData name="Eduardo Coletti" userId="1d6dfd60-69c0-4069-b883-df7594e98cde" providerId="ADAL" clId="{69ADBE9D-24A5-4EA1-818F-89C02652818F}" dt="2022-12-14T22:45:54.417" v="25" actId="20577"/>
      <pc:docMkLst>
        <pc:docMk/>
      </pc:docMkLst>
      <pc:sldChg chg="modSp mod">
        <pc:chgData name="Eduardo Coletti" userId="1d6dfd60-69c0-4069-b883-df7594e98cde" providerId="ADAL" clId="{69ADBE9D-24A5-4EA1-818F-89C02652818F}" dt="2022-12-14T22:45:12.687" v="7" actId="20577"/>
        <pc:sldMkLst>
          <pc:docMk/>
          <pc:sldMk cId="1078792426" sldId="256"/>
        </pc:sldMkLst>
        <pc:spChg chg="mod">
          <ac:chgData name="Eduardo Coletti" userId="1d6dfd60-69c0-4069-b883-df7594e98cde" providerId="ADAL" clId="{69ADBE9D-24A5-4EA1-818F-89C02652818F}" dt="2022-12-14T22:45:12.687" v="7" actId="20577"/>
          <ac:spMkLst>
            <pc:docMk/>
            <pc:sldMk cId="1078792426" sldId="256"/>
            <ac:spMk id="10" creationId="{00000000-0000-0000-0000-000000000000}"/>
          </ac:spMkLst>
        </pc:spChg>
      </pc:sldChg>
      <pc:sldChg chg="modSp mod">
        <pc:chgData name="Eduardo Coletti" userId="1d6dfd60-69c0-4069-b883-df7594e98cde" providerId="ADAL" clId="{69ADBE9D-24A5-4EA1-818F-89C02652818F}" dt="2022-12-14T22:45:42.259" v="15" actId="20577"/>
        <pc:sldMkLst>
          <pc:docMk/>
          <pc:sldMk cId="2629050179" sldId="257"/>
        </pc:sldMkLst>
        <pc:spChg chg="mod">
          <ac:chgData name="Eduardo Coletti" userId="1d6dfd60-69c0-4069-b883-df7594e98cde" providerId="ADAL" clId="{69ADBE9D-24A5-4EA1-818F-89C02652818F}" dt="2022-12-14T22:45:42.259" v="15" actId="20577"/>
          <ac:spMkLst>
            <pc:docMk/>
            <pc:sldMk cId="2629050179" sldId="257"/>
            <ac:spMk id="18" creationId="{00000000-0000-0000-0000-000000000000}"/>
          </ac:spMkLst>
        </pc:spChg>
      </pc:sldChg>
      <pc:sldChg chg="modSp mod">
        <pc:chgData name="Eduardo Coletti" userId="1d6dfd60-69c0-4069-b883-df7594e98cde" providerId="ADAL" clId="{69ADBE9D-24A5-4EA1-818F-89C02652818F}" dt="2022-12-14T22:45:54.417" v="25" actId="20577"/>
        <pc:sldMkLst>
          <pc:docMk/>
          <pc:sldMk cId="2155586212" sldId="258"/>
        </pc:sldMkLst>
        <pc:spChg chg="mod">
          <ac:chgData name="Eduardo Coletti" userId="1d6dfd60-69c0-4069-b883-df7594e98cde" providerId="ADAL" clId="{69ADBE9D-24A5-4EA1-818F-89C02652818F}" dt="2022-12-14T22:45:54.417" v="25" actId="20577"/>
          <ac:spMkLst>
            <pc:docMk/>
            <pc:sldMk cId="2155586212" sldId="258"/>
            <ac:spMk id="18" creationId="{00000000-0000-0000-0000-000000000000}"/>
          </ac:spMkLst>
        </pc:spChg>
      </pc:sldChg>
    </pc:docChg>
  </pc:docChgLst>
  <pc:docChgLst>
    <pc:chgData name="Eduardo Coletti" userId="1d6dfd60-69c0-4069-b883-df7594e98cde" providerId="ADAL" clId="{1401A750-FD0F-4738-BEA4-DD98E2445AE7}"/>
    <pc:docChg chg="undo redo custSel modSld">
      <pc:chgData name="Eduardo Coletti" userId="1d6dfd60-69c0-4069-b883-df7594e98cde" providerId="ADAL" clId="{1401A750-FD0F-4738-BEA4-DD98E2445AE7}" dt="2021-10-20T12:51:03.343" v="243" actId="20577"/>
      <pc:docMkLst>
        <pc:docMk/>
      </pc:docMkLst>
      <pc:sldChg chg="modSp mod">
        <pc:chgData name="Eduardo Coletti" userId="1d6dfd60-69c0-4069-b883-df7594e98cde" providerId="ADAL" clId="{1401A750-FD0F-4738-BEA4-DD98E2445AE7}" dt="2021-10-20T12:50:45.308" v="229" actId="20577"/>
        <pc:sldMkLst>
          <pc:docMk/>
          <pc:sldMk cId="1078792426" sldId="256"/>
        </pc:sldMkLst>
        <pc:spChg chg="mod">
          <ac:chgData name="Eduardo Coletti" userId="1d6dfd60-69c0-4069-b883-df7594e98cde" providerId="ADAL" clId="{1401A750-FD0F-4738-BEA4-DD98E2445AE7}" dt="2021-10-20T12:50:45.308" v="229" actId="20577"/>
          <ac:spMkLst>
            <pc:docMk/>
            <pc:sldMk cId="1078792426" sldId="256"/>
            <ac:spMk id="10" creationId="{00000000-0000-0000-0000-000000000000}"/>
          </ac:spMkLst>
        </pc:spChg>
        <pc:spChg chg="mod">
          <ac:chgData name="Eduardo Coletti" userId="1d6dfd60-69c0-4069-b883-df7594e98cde" providerId="ADAL" clId="{1401A750-FD0F-4738-BEA4-DD98E2445AE7}" dt="2021-09-30T18:29:05.184" v="165" actId="6549"/>
          <ac:spMkLst>
            <pc:docMk/>
            <pc:sldMk cId="1078792426" sldId="256"/>
            <ac:spMk id="25" creationId="{00000000-0000-0000-0000-000000000000}"/>
          </ac:spMkLst>
        </pc:spChg>
        <pc:spChg chg="mod">
          <ac:chgData name="Eduardo Coletti" userId="1d6dfd60-69c0-4069-b883-df7594e98cde" providerId="ADAL" clId="{1401A750-FD0F-4738-BEA4-DD98E2445AE7}" dt="2021-09-30T18:26:37.601" v="110" actId="1038"/>
          <ac:spMkLst>
            <pc:docMk/>
            <pc:sldMk cId="1078792426" sldId="256"/>
            <ac:spMk id="29" creationId="{105FC6DE-4893-4F60-BB22-24A1237C1A66}"/>
          </ac:spMkLst>
        </pc:spChg>
        <pc:graphicFrameChg chg="mod">
          <ac:chgData name="Eduardo Coletti" userId="1d6dfd60-69c0-4069-b883-df7594e98cde" providerId="ADAL" clId="{1401A750-FD0F-4738-BEA4-DD98E2445AE7}" dt="2021-09-30T18:27:10.697" v="113" actId="207"/>
          <ac:graphicFrameMkLst>
            <pc:docMk/>
            <pc:sldMk cId="1078792426" sldId="256"/>
            <ac:graphicFrameMk id="23" creationId="{D859A010-8E1B-4B19-85AB-8AC0F2391DFC}"/>
          </ac:graphicFrameMkLst>
        </pc:graphicFrameChg>
      </pc:sldChg>
      <pc:sldChg chg="modSp mod">
        <pc:chgData name="Eduardo Coletti" userId="1d6dfd60-69c0-4069-b883-df7594e98cde" providerId="ADAL" clId="{1401A750-FD0F-4738-BEA4-DD98E2445AE7}" dt="2021-10-20T12:50:54.515" v="236" actId="20577"/>
        <pc:sldMkLst>
          <pc:docMk/>
          <pc:sldMk cId="2629050179" sldId="257"/>
        </pc:sldMkLst>
        <pc:spChg chg="mod">
          <ac:chgData name="Eduardo Coletti" userId="1d6dfd60-69c0-4069-b883-df7594e98cde" providerId="ADAL" clId="{1401A750-FD0F-4738-BEA4-DD98E2445AE7}" dt="2021-10-20T12:50:54.515" v="236" actId="20577"/>
          <ac:spMkLst>
            <pc:docMk/>
            <pc:sldMk cId="2629050179" sldId="257"/>
            <ac:spMk id="18" creationId="{00000000-0000-0000-0000-000000000000}"/>
          </ac:spMkLst>
        </pc:spChg>
      </pc:sldChg>
      <pc:sldChg chg="modSp mod">
        <pc:chgData name="Eduardo Coletti" userId="1d6dfd60-69c0-4069-b883-df7594e98cde" providerId="ADAL" clId="{1401A750-FD0F-4738-BEA4-DD98E2445AE7}" dt="2021-10-20T12:51:03.343" v="243" actId="20577"/>
        <pc:sldMkLst>
          <pc:docMk/>
          <pc:sldMk cId="2155586212" sldId="258"/>
        </pc:sldMkLst>
        <pc:spChg chg="mod">
          <ac:chgData name="Eduardo Coletti" userId="1d6dfd60-69c0-4069-b883-df7594e98cde" providerId="ADAL" clId="{1401A750-FD0F-4738-BEA4-DD98E2445AE7}" dt="2021-09-30T18:30:28.882" v="194" actId="6549"/>
          <ac:spMkLst>
            <pc:docMk/>
            <pc:sldMk cId="2155586212" sldId="258"/>
            <ac:spMk id="5" creationId="{00000000-0000-0000-0000-000000000000}"/>
          </ac:spMkLst>
        </pc:spChg>
        <pc:spChg chg="mod">
          <ac:chgData name="Eduardo Coletti" userId="1d6dfd60-69c0-4069-b883-df7594e98cde" providerId="ADAL" clId="{1401A750-FD0F-4738-BEA4-DD98E2445AE7}" dt="2021-10-20T12:51:03.343" v="243" actId="20577"/>
          <ac:spMkLst>
            <pc:docMk/>
            <pc:sldMk cId="2155586212" sldId="258"/>
            <ac:spMk id="18" creationId="{00000000-0000-0000-0000-000000000000}"/>
          </ac:spMkLst>
        </pc:spChg>
        <pc:spChg chg="mod">
          <ac:chgData name="Eduardo Coletti" userId="1d6dfd60-69c0-4069-b883-df7594e98cde" providerId="ADAL" clId="{1401A750-FD0F-4738-BEA4-DD98E2445AE7}" dt="2021-09-30T18:31:19.258" v="206" actId="20577"/>
          <ac:spMkLst>
            <pc:docMk/>
            <pc:sldMk cId="2155586212" sldId="258"/>
            <ac:spMk id="33" creationId="{00000000-0000-0000-0000-000000000000}"/>
          </ac:spMkLst>
        </pc:spChg>
      </pc:sldChg>
    </pc:docChg>
  </pc:docChgLst>
  <pc:docChgLst>
    <pc:chgData name="Eduardo Coletti" userId="1d6dfd60-69c0-4069-b883-df7594e98cde" providerId="ADAL" clId="{712E3915-B863-4378-A49F-2143A8B137A8}"/>
    <pc:docChg chg="modSld">
      <pc:chgData name="Eduardo Coletti" userId="1d6dfd60-69c0-4069-b883-df7594e98cde" providerId="ADAL" clId="{712E3915-B863-4378-A49F-2143A8B137A8}" dt="2022-05-23T13:40:02.068" v="18" actId="20577"/>
      <pc:docMkLst>
        <pc:docMk/>
      </pc:docMkLst>
      <pc:sldChg chg="modSp mod">
        <pc:chgData name="Eduardo Coletti" userId="1d6dfd60-69c0-4069-b883-df7594e98cde" providerId="ADAL" clId="{712E3915-B863-4378-A49F-2143A8B137A8}" dt="2022-05-23T13:38:57.036" v="3" actId="20577"/>
        <pc:sldMkLst>
          <pc:docMk/>
          <pc:sldMk cId="1078792426" sldId="256"/>
        </pc:sldMkLst>
        <pc:spChg chg="mod">
          <ac:chgData name="Eduardo Coletti" userId="1d6dfd60-69c0-4069-b883-df7594e98cde" providerId="ADAL" clId="{712E3915-B863-4378-A49F-2143A8B137A8}" dt="2022-05-23T13:38:57.036" v="3" actId="20577"/>
          <ac:spMkLst>
            <pc:docMk/>
            <pc:sldMk cId="1078792426" sldId="256"/>
            <ac:spMk id="10" creationId="{00000000-0000-0000-0000-000000000000}"/>
          </ac:spMkLst>
        </pc:spChg>
      </pc:sldChg>
      <pc:sldChg chg="modSp mod">
        <pc:chgData name="Eduardo Coletti" userId="1d6dfd60-69c0-4069-b883-df7594e98cde" providerId="ADAL" clId="{712E3915-B863-4378-A49F-2143A8B137A8}" dt="2022-05-23T13:39:50.718" v="8" actId="20577"/>
        <pc:sldMkLst>
          <pc:docMk/>
          <pc:sldMk cId="2629050179" sldId="257"/>
        </pc:sldMkLst>
        <pc:spChg chg="mod">
          <ac:chgData name="Eduardo Coletti" userId="1d6dfd60-69c0-4069-b883-df7594e98cde" providerId="ADAL" clId="{712E3915-B863-4378-A49F-2143A8B137A8}" dt="2022-05-23T13:39:30.774" v="4" actId="207"/>
          <ac:spMkLst>
            <pc:docMk/>
            <pc:sldMk cId="2629050179" sldId="257"/>
            <ac:spMk id="5" creationId="{00000000-0000-0000-0000-000000000000}"/>
          </ac:spMkLst>
        </pc:spChg>
        <pc:spChg chg="mod">
          <ac:chgData name="Eduardo Coletti" userId="1d6dfd60-69c0-4069-b883-df7594e98cde" providerId="ADAL" clId="{712E3915-B863-4378-A49F-2143A8B137A8}" dt="2022-05-23T13:39:50.718" v="8" actId="20577"/>
          <ac:spMkLst>
            <pc:docMk/>
            <pc:sldMk cId="2629050179" sldId="257"/>
            <ac:spMk id="18" creationId="{00000000-0000-0000-0000-000000000000}"/>
          </ac:spMkLst>
        </pc:spChg>
      </pc:sldChg>
      <pc:sldChg chg="modSp mod">
        <pc:chgData name="Eduardo Coletti" userId="1d6dfd60-69c0-4069-b883-df7594e98cde" providerId="ADAL" clId="{712E3915-B863-4378-A49F-2143A8B137A8}" dt="2022-05-23T13:40:02.068" v="18" actId="20577"/>
        <pc:sldMkLst>
          <pc:docMk/>
          <pc:sldMk cId="2155586212" sldId="258"/>
        </pc:sldMkLst>
        <pc:spChg chg="mod">
          <ac:chgData name="Eduardo Coletti" userId="1d6dfd60-69c0-4069-b883-df7594e98cde" providerId="ADAL" clId="{712E3915-B863-4378-A49F-2143A8B137A8}" dt="2022-05-23T13:40:02.068" v="18" actId="20577"/>
          <ac:spMkLst>
            <pc:docMk/>
            <pc:sldMk cId="2155586212" sldId="258"/>
            <ac:spMk id="18"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627B4E-4B2B-4371-B70E-5206107FC8C1}" type="doc">
      <dgm:prSet loTypeId="urn:microsoft.com/office/officeart/2005/8/layout/hChevron3" loCatId="process" qsTypeId="urn:microsoft.com/office/officeart/2005/8/quickstyle/simple1" qsCatId="simple" csTypeId="urn:microsoft.com/office/officeart/2005/8/colors/accent1_2" csCatId="accent1" phldr="1"/>
      <dgm:spPr/>
    </dgm:pt>
    <dgm:pt modelId="{DC95B003-4CA1-4C71-A05F-697BF6CD71F2}">
      <dgm:prSet phldrT="[Text]" custT="1"/>
      <dgm:spPr>
        <a:solidFill>
          <a:schemeClr val="tx1"/>
        </a:solidFill>
      </dgm:spPr>
      <dgm:t>
        <a:bodyPr/>
        <a:lstStyle/>
        <a:p>
          <a:r>
            <a:rPr lang="en-US" sz="1050" dirty="0" err="1">
              <a:latin typeface="Arial" panose="020B0604020202020204" pitchFamily="34" charset="0"/>
              <a:cs typeface="Arial" panose="020B0604020202020204" pitchFamily="34" charset="0"/>
            </a:rPr>
            <a:t>Discussão</a:t>
          </a:r>
          <a:r>
            <a:rPr lang="en-US" sz="1050" dirty="0">
              <a:latin typeface="Arial" panose="020B0604020202020204" pitchFamily="34" charset="0"/>
              <a:cs typeface="Arial" panose="020B0604020202020204" pitchFamily="34" charset="0"/>
            </a:rPr>
            <a:t> da </a:t>
          </a:r>
          <a:r>
            <a:rPr lang="en-US" sz="1050" dirty="0" err="1">
              <a:latin typeface="Arial" panose="020B0604020202020204" pitchFamily="34" charset="0"/>
              <a:cs typeface="Arial" panose="020B0604020202020204" pitchFamily="34" charset="0"/>
            </a:rPr>
            <a:t>idéia</a:t>
          </a:r>
          <a:endParaRPr lang="en-US" sz="1050" dirty="0">
            <a:latin typeface="Arial" panose="020B0604020202020204" pitchFamily="34" charset="0"/>
            <a:cs typeface="Arial" panose="020B0604020202020204" pitchFamily="34" charset="0"/>
          </a:endParaRPr>
        </a:p>
      </dgm:t>
    </dgm:pt>
    <dgm:pt modelId="{78EB8D7A-C617-45AF-832A-12E036F927AA}" type="parTrans" cxnId="{849A02ED-E910-4ECB-A944-F7848DE94DE7}">
      <dgm:prSet/>
      <dgm:spPr/>
      <dgm:t>
        <a:bodyPr/>
        <a:lstStyle/>
        <a:p>
          <a:endParaRPr lang="en-US" sz="1050">
            <a:latin typeface="Arial" panose="020B0604020202020204" pitchFamily="34" charset="0"/>
            <a:cs typeface="Arial" panose="020B0604020202020204" pitchFamily="34" charset="0"/>
          </a:endParaRPr>
        </a:p>
      </dgm:t>
    </dgm:pt>
    <dgm:pt modelId="{BA0CEB25-1BF8-43BA-9159-574D3FCAABB3}" type="sibTrans" cxnId="{849A02ED-E910-4ECB-A944-F7848DE94DE7}">
      <dgm:prSet/>
      <dgm:spPr/>
      <dgm:t>
        <a:bodyPr/>
        <a:lstStyle/>
        <a:p>
          <a:endParaRPr lang="en-US" sz="1050">
            <a:latin typeface="Arial" panose="020B0604020202020204" pitchFamily="34" charset="0"/>
            <a:cs typeface="Arial" panose="020B0604020202020204" pitchFamily="34" charset="0"/>
          </a:endParaRPr>
        </a:p>
      </dgm:t>
    </dgm:pt>
    <dgm:pt modelId="{9B534CF1-B9C0-454C-A763-7C428D2E933C}">
      <dgm:prSet phldrT="[Text]" custT="1"/>
      <dgm:spPr>
        <a:solidFill>
          <a:schemeClr val="tx1"/>
        </a:solidFill>
      </dgm:spPr>
      <dgm:t>
        <a:bodyPr/>
        <a:lstStyle/>
        <a:p>
          <a:r>
            <a:rPr lang="en-US" sz="1050" dirty="0" err="1">
              <a:latin typeface="Arial" panose="020B0604020202020204" pitchFamily="34" charset="0"/>
              <a:cs typeface="Arial" panose="020B0604020202020204" pitchFamily="34" charset="0"/>
            </a:rPr>
            <a:t>Texto</a:t>
          </a:r>
          <a:r>
            <a:rPr lang="en-US" sz="1050" dirty="0">
              <a:latin typeface="Arial" panose="020B0604020202020204" pitchFamily="34" charset="0"/>
              <a:cs typeface="Arial" panose="020B0604020202020204" pitchFamily="34" charset="0"/>
            </a:rPr>
            <a:t> base</a:t>
          </a:r>
        </a:p>
      </dgm:t>
    </dgm:pt>
    <dgm:pt modelId="{EF55B881-32A1-4CE6-A75F-FBEE1EA57806}" type="parTrans" cxnId="{5AD9FAD1-2881-42B4-BDBC-9D00AC508E13}">
      <dgm:prSet/>
      <dgm:spPr/>
      <dgm:t>
        <a:bodyPr/>
        <a:lstStyle/>
        <a:p>
          <a:endParaRPr lang="en-US" sz="1050">
            <a:latin typeface="Arial" panose="020B0604020202020204" pitchFamily="34" charset="0"/>
            <a:cs typeface="Arial" panose="020B0604020202020204" pitchFamily="34" charset="0"/>
          </a:endParaRPr>
        </a:p>
      </dgm:t>
    </dgm:pt>
    <dgm:pt modelId="{378FDB22-8E84-4094-B60D-F44F79250B05}" type="sibTrans" cxnId="{5AD9FAD1-2881-42B4-BDBC-9D00AC508E13}">
      <dgm:prSet/>
      <dgm:spPr/>
      <dgm:t>
        <a:bodyPr/>
        <a:lstStyle/>
        <a:p>
          <a:endParaRPr lang="en-US" sz="1050">
            <a:latin typeface="Arial" panose="020B0604020202020204" pitchFamily="34" charset="0"/>
            <a:cs typeface="Arial" panose="020B0604020202020204" pitchFamily="34" charset="0"/>
          </a:endParaRPr>
        </a:p>
      </dgm:t>
    </dgm:pt>
    <dgm:pt modelId="{4978C2CA-1779-4AC5-9ADB-18309963D18C}">
      <dgm:prSet phldrT="[Text]" custT="1"/>
      <dgm:spPr>
        <a:solidFill>
          <a:schemeClr val="bg1">
            <a:lumMod val="65000"/>
          </a:schemeClr>
        </a:solidFill>
      </dgm:spPr>
      <dgm:t>
        <a:bodyPr/>
        <a:lstStyle/>
        <a:p>
          <a:r>
            <a:rPr lang="en-US" sz="1050" dirty="0" err="1">
              <a:latin typeface="Arial" panose="020B0604020202020204" pitchFamily="34" charset="0"/>
              <a:cs typeface="Arial" panose="020B0604020202020204" pitchFamily="34" charset="0"/>
            </a:rPr>
            <a:t>Publicação</a:t>
          </a:r>
          <a:r>
            <a:rPr lang="en-US" sz="1050" dirty="0">
              <a:latin typeface="Arial" panose="020B0604020202020204" pitchFamily="34" charset="0"/>
              <a:cs typeface="Arial" panose="020B0604020202020204" pitchFamily="34" charset="0"/>
            </a:rPr>
            <a:t> Lei/</a:t>
          </a:r>
          <a:r>
            <a:rPr lang="en-US" sz="1050" dirty="0" err="1">
              <a:latin typeface="Arial" panose="020B0604020202020204" pitchFamily="34" charset="0"/>
              <a:cs typeface="Arial" panose="020B0604020202020204" pitchFamily="34" charset="0"/>
            </a:rPr>
            <a:t>Regulamento</a:t>
          </a:r>
          <a:endParaRPr lang="en-US" sz="1050" dirty="0">
            <a:latin typeface="Arial" panose="020B0604020202020204" pitchFamily="34" charset="0"/>
            <a:cs typeface="Arial" panose="020B0604020202020204" pitchFamily="34" charset="0"/>
          </a:endParaRPr>
        </a:p>
      </dgm:t>
    </dgm:pt>
    <dgm:pt modelId="{A101314C-7223-4102-BE5A-F8A70695F138}" type="parTrans" cxnId="{B1274437-0321-446E-B9C6-6CA9954DBBF3}">
      <dgm:prSet/>
      <dgm:spPr/>
      <dgm:t>
        <a:bodyPr/>
        <a:lstStyle/>
        <a:p>
          <a:endParaRPr lang="en-US" sz="1050">
            <a:latin typeface="Arial" panose="020B0604020202020204" pitchFamily="34" charset="0"/>
            <a:cs typeface="Arial" panose="020B0604020202020204" pitchFamily="34" charset="0"/>
          </a:endParaRPr>
        </a:p>
      </dgm:t>
    </dgm:pt>
    <dgm:pt modelId="{F4A36B36-0515-40E4-8817-0D5E5C350A16}" type="sibTrans" cxnId="{B1274437-0321-446E-B9C6-6CA9954DBBF3}">
      <dgm:prSet/>
      <dgm:spPr/>
      <dgm:t>
        <a:bodyPr/>
        <a:lstStyle/>
        <a:p>
          <a:endParaRPr lang="en-US" sz="1050">
            <a:latin typeface="Arial" panose="020B0604020202020204" pitchFamily="34" charset="0"/>
            <a:cs typeface="Arial" panose="020B0604020202020204" pitchFamily="34" charset="0"/>
          </a:endParaRPr>
        </a:p>
      </dgm:t>
    </dgm:pt>
    <dgm:pt modelId="{C83A07AF-1FBD-4962-9FA1-ED29158F9BB8}">
      <dgm:prSet custT="1"/>
      <dgm:spPr>
        <a:solidFill>
          <a:schemeClr val="tx1"/>
        </a:solidFill>
      </dgm:spPr>
      <dgm:t>
        <a:bodyPr/>
        <a:lstStyle/>
        <a:p>
          <a:r>
            <a:rPr lang="en-US" sz="1050" dirty="0">
              <a:latin typeface="Arial" panose="020B0604020202020204" pitchFamily="34" charset="0"/>
              <a:cs typeface="Arial" panose="020B0604020202020204" pitchFamily="34" charset="0"/>
            </a:rPr>
            <a:t>Projeto de lei</a:t>
          </a:r>
        </a:p>
      </dgm:t>
    </dgm:pt>
    <dgm:pt modelId="{7CC73824-B208-4CAF-A456-A98F3DCB6257}" type="parTrans" cxnId="{CF55AD61-620B-471E-B445-9318C0509390}">
      <dgm:prSet/>
      <dgm:spPr/>
      <dgm:t>
        <a:bodyPr/>
        <a:lstStyle/>
        <a:p>
          <a:endParaRPr lang="en-US" sz="1050"/>
        </a:p>
      </dgm:t>
    </dgm:pt>
    <dgm:pt modelId="{04D9618A-84CD-4E4F-B879-82D7B642D32D}" type="sibTrans" cxnId="{CF55AD61-620B-471E-B445-9318C0509390}">
      <dgm:prSet/>
      <dgm:spPr/>
      <dgm:t>
        <a:bodyPr/>
        <a:lstStyle/>
        <a:p>
          <a:endParaRPr lang="en-US" sz="1050"/>
        </a:p>
      </dgm:t>
    </dgm:pt>
    <dgm:pt modelId="{6110E1E0-6B90-4AE4-AA89-23472181E6E4}">
      <dgm:prSet custT="1"/>
      <dgm:spPr>
        <a:solidFill>
          <a:schemeClr val="tx1"/>
        </a:solidFill>
      </dgm:spPr>
      <dgm:t>
        <a:bodyPr/>
        <a:lstStyle/>
        <a:p>
          <a:r>
            <a:rPr lang="en-US" sz="1050" dirty="0" err="1">
              <a:latin typeface="Arial" panose="020B0604020202020204" pitchFamily="34" charset="0"/>
              <a:cs typeface="Arial" panose="020B0604020202020204" pitchFamily="34" charset="0"/>
            </a:rPr>
            <a:t>Emendas</a:t>
          </a:r>
          <a:endParaRPr lang="en-US" sz="1050" dirty="0">
            <a:latin typeface="Arial" panose="020B0604020202020204" pitchFamily="34" charset="0"/>
            <a:cs typeface="Arial" panose="020B0604020202020204" pitchFamily="34" charset="0"/>
          </a:endParaRPr>
        </a:p>
        <a:p>
          <a:r>
            <a:rPr lang="en-US" sz="1050" dirty="0" err="1">
              <a:latin typeface="Arial" panose="020B0604020202020204" pitchFamily="34" charset="0"/>
              <a:cs typeface="Arial" panose="020B0604020202020204" pitchFamily="34" charset="0"/>
            </a:rPr>
            <a:t>Congresso</a:t>
          </a:r>
          <a:endParaRPr lang="en-US" sz="1050" dirty="0">
            <a:latin typeface="Arial" panose="020B0604020202020204" pitchFamily="34" charset="0"/>
            <a:cs typeface="Arial" panose="020B0604020202020204" pitchFamily="34" charset="0"/>
          </a:endParaRPr>
        </a:p>
      </dgm:t>
    </dgm:pt>
    <dgm:pt modelId="{D65E83AB-9792-40EC-AAFA-744C47ED392F}" type="parTrans" cxnId="{E87E6F49-7521-487E-A093-C2CC4E499F58}">
      <dgm:prSet/>
      <dgm:spPr/>
      <dgm:t>
        <a:bodyPr/>
        <a:lstStyle/>
        <a:p>
          <a:endParaRPr lang="en-US" sz="1050"/>
        </a:p>
      </dgm:t>
    </dgm:pt>
    <dgm:pt modelId="{14B03431-4CFD-42BE-B451-E34EA93539E2}" type="sibTrans" cxnId="{E87E6F49-7521-487E-A093-C2CC4E499F58}">
      <dgm:prSet/>
      <dgm:spPr/>
      <dgm:t>
        <a:bodyPr/>
        <a:lstStyle/>
        <a:p>
          <a:endParaRPr lang="en-US" sz="1050"/>
        </a:p>
      </dgm:t>
    </dgm:pt>
    <dgm:pt modelId="{556A2EF1-0A3D-41D9-99D4-B66C33345960}" type="pres">
      <dgm:prSet presAssocID="{8C627B4E-4B2B-4371-B70E-5206107FC8C1}" presName="Name0" presStyleCnt="0">
        <dgm:presLayoutVars>
          <dgm:dir/>
          <dgm:resizeHandles val="exact"/>
        </dgm:presLayoutVars>
      </dgm:prSet>
      <dgm:spPr/>
    </dgm:pt>
    <dgm:pt modelId="{4B3A28D9-96D6-4302-99B4-9289927768FA}" type="pres">
      <dgm:prSet presAssocID="{DC95B003-4CA1-4C71-A05F-697BF6CD71F2}" presName="parTxOnly" presStyleLbl="node1" presStyleIdx="0" presStyleCnt="5">
        <dgm:presLayoutVars>
          <dgm:bulletEnabled val="1"/>
        </dgm:presLayoutVars>
      </dgm:prSet>
      <dgm:spPr/>
    </dgm:pt>
    <dgm:pt modelId="{AE6763F4-E4B4-401C-B75F-92B72C45A86C}" type="pres">
      <dgm:prSet presAssocID="{BA0CEB25-1BF8-43BA-9159-574D3FCAABB3}" presName="parSpace" presStyleCnt="0"/>
      <dgm:spPr/>
    </dgm:pt>
    <dgm:pt modelId="{D795A24E-D0BF-40EB-B09D-E1E2645A8B67}" type="pres">
      <dgm:prSet presAssocID="{9B534CF1-B9C0-454C-A763-7C428D2E933C}" presName="parTxOnly" presStyleLbl="node1" presStyleIdx="1" presStyleCnt="5">
        <dgm:presLayoutVars>
          <dgm:bulletEnabled val="1"/>
        </dgm:presLayoutVars>
      </dgm:prSet>
      <dgm:spPr/>
    </dgm:pt>
    <dgm:pt modelId="{CAB612B3-149F-4577-9FAC-A636F0E1C1B8}" type="pres">
      <dgm:prSet presAssocID="{378FDB22-8E84-4094-B60D-F44F79250B05}" presName="parSpace" presStyleCnt="0"/>
      <dgm:spPr/>
    </dgm:pt>
    <dgm:pt modelId="{F6035B51-C9FB-4C47-B67E-62A4E8B6D22A}" type="pres">
      <dgm:prSet presAssocID="{C83A07AF-1FBD-4962-9FA1-ED29158F9BB8}" presName="parTxOnly" presStyleLbl="node1" presStyleIdx="2" presStyleCnt="5">
        <dgm:presLayoutVars>
          <dgm:bulletEnabled val="1"/>
        </dgm:presLayoutVars>
      </dgm:prSet>
      <dgm:spPr/>
    </dgm:pt>
    <dgm:pt modelId="{CB5E1A27-F6C5-461D-9267-43344F80F38F}" type="pres">
      <dgm:prSet presAssocID="{04D9618A-84CD-4E4F-B879-82D7B642D32D}" presName="parSpace" presStyleCnt="0"/>
      <dgm:spPr/>
    </dgm:pt>
    <dgm:pt modelId="{B8ECA6C0-D90D-4321-A73E-5CFDC9C7F238}" type="pres">
      <dgm:prSet presAssocID="{6110E1E0-6B90-4AE4-AA89-23472181E6E4}" presName="parTxOnly" presStyleLbl="node1" presStyleIdx="3" presStyleCnt="5">
        <dgm:presLayoutVars>
          <dgm:bulletEnabled val="1"/>
        </dgm:presLayoutVars>
      </dgm:prSet>
      <dgm:spPr/>
    </dgm:pt>
    <dgm:pt modelId="{93B9D279-B6A4-4091-9C0A-602C28350ED6}" type="pres">
      <dgm:prSet presAssocID="{14B03431-4CFD-42BE-B451-E34EA93539E2}" presName="parSpace" presStyleCnt="0"/>
      <dgm:spPr/>
    </dgm:pt>
    <dgm:pt modelId="{FE7F788F-F44E-47D0-BBD9-CEC4AD48934D}" type="pres">
      <dgm:prSet presAssocID="{4978C2CA-1779-4AC5-9ADB-18309963D18C}" presName="parTxOnly" presStyleLbl="node1" presStyleIdx="4" presStyleCnt="5">
        <dgm:presLayoutVars>
          <dgm:bulletEnabled val="1"/>
        </dgm:presLayoutVars>
      </dgm:prSet>
      <dgm:spPr/>
    </dgm:pt>
  </dgm:ptLst>
  <dgm:cxnLst>
    <dgm:cxn modelId="{B1274437-0321-446E-B9C6-6CA9954DBBF3}" srcId="{8C627B4E-4B2B-4371-B70E-5206107FC8C1}" destId="{4978C2CA-1779-4AC5-9ADB-18309963D18C}" srcOrd="4" destOrd="0" parTransId="{A101314C-7223-4102-BE5A-F8A70695F138}" sibTransId="{F4A36B36-0515-40E4-8817-0D5E5C350A16}"/>
    <dgm:cxn modelId="{33E6CD5D-9308-4EE1-9B1A-0AF15418EB88}" type="presOf" srcId="{9B534CF1-B9C0-454C-A763-7C428D2E933C}" destId="{D795A24E-D0BF-40EB-B09D-E1E2645A8B67}" srcOrd="0" destOrd="0" presId="urn:microsoft.com/office/officeart/2005/8/layout/hChevron3"/>
    <dgm:cxn modelId="{6D7F215E-3B99-4A9D-9933-6D22D3BED971}" type="presOf" srcId="{8C627B4E-4B2B-4371-B70E-5206107FC8C1}" destId="{556A2EF1-0A3D-41D9-99D4-B66C33345960}" srcOrd="0" destOrd="0" presId="urn:microsoft.com/office/officeart/2005/8/layout/hChevron3"/>
    <dgm:cxn modelId="{CF55AD61-620B-471E-B445-9318C0509390}" srcId="{8C627B4E-4B2B-4371-B70E-5206107FC8C1}" destId="{C83A07AF-1FBD-4962-9FA1-ED29158F9BB8}" srcOrd="2" destOrd="0" parTransId="{7CC73824-B208-4CAF-A456-A98F3DCB6257}" sibTransId="{04D9618A-84CD-4E4F-B879-82D7B642D32D}"/>
    <dgm:cxn modelId="{65F07265-77A6-4BC0-A5CD-F665D9DA06FD}" type="presOf" srcId="{C83A07AF-1FBD-4962-9FA1-ED29158F9BB8}" destId="{F6035B51-C9FB-4C47-B67E-62A4E8B6D22A}" srcOrd="0" destOrd="0" presId="urn:microsoft.com/office/officeart/2005/8/layout/hChevron3"/>
    <dgm:cxn modelId="{E87E6F49-7521-487E-A093-C2CC4E499F58}" srcId="{8C627B4E-4B2B-4371-B70E-5206107FC8C1}" destId="{6110E1E0-6B90-4AE4-AA89-23472181E6E4}" srcOrd="3" destOrd="0" parTransId="{D65E83AB-9792-40EC-AAFA-744C47ED392F}" sibTransId="{14B03431-4CFD-42BE-B451-E34EA93539E2}"/>
    <dgm:cxn modelId="{F294DF51-7837-4B96-ACCB-D688C8A7E1AF}" type="presOf" srcId="{6110E1E0-6B90-4AE4-AA89-23472181E6E4}" destId="{B8ECA6C0-D90D-4321-A73E-5CFDC9C7F238}" srcOrd="0" destOrd="0" presId="urn:microsoft.com/office/officeart/2005/8/layout/hChevron3"/>
    <dgm:cxn modelId="{79EF5CB8-89B5-4D7F-90B2-F96EA1A79E29}" type="presOf" srcId="{DC95B003-4CA1-4C71-A05F-697BF6CD71F2}" destId="{4B3A28D9-96D6-4302-99B4-9289927768FA}" srcOrd="0" destOrd="0" presId="urn:microsoft.com/office/officeart/2005/8/layout/hChevron3"/>
    <dgm:cxn modelId="{5AD9FAD1-2881-42B4-BDBC-9D00AC508E13}" srcId="{8C627B4E-4B2B-4371-B70E-5206107FC8C1}" destId="{9B534CF1-B9C0-454C-A763-7C428D2E933C}" srcOrd="1" destOrd="0" parTransId="{EF55B881-32A1-4CE6-A75F-FBEE1EA57806}" sibTransId="{378FDB22-8E84-4094-B60D-F44F79250B05}"/>
    <dgm:cxn modelId="{4C616CD4-51DA-4C2E-B572-24868AA08454}" type="presOf" srcId="{4978C2CA-1779-4AC5-9ADB-18309963D18C}" destId="{FE7F788F-F44E-47D0-BBD9-CEC4AD48934D}" srcOrd="0" destOrd="0" presId="urn:microsoft.com/office/officeart/2005/8/layout/hChevron3"/>
    <dgm:cxn modelId="{849A02ED-E910-4ECB-A944-F7848DE94DE7}" srcId="{8C627B4E-4B2B-4371-B70E-5206107FC8C1}" destId="{DC95B003-4CA1-4C71-A05F-697BF6CD71F2}" srcOrd="0" destOrd="0" parTransId="{78EB8D7A-C617-45AF-832A-12E036F927AA}" sibTransId="{BA0CEB25-1BF8-43BA-9159-574D3FCAABB3}"/>
    <dgm:cxn modelId="{10098847-AC43-4C50-BF09-9F35566129E5}" type="presParOf" srcId="{556A2EF1-0A3D-41D9-99D4-B66C33345960}" destId="{4B3A28D9-96D6-4302-99B4-9289927768FA}" srcOrd="0" destOrd="0" presId="urn:microsoft.com/office/officeart/2005/8/layout/hChevron3"/>
    <dgm:cxn modelId="{A30A37BC-BDA1-4D28-B46E-346D60161F09}" type="presParOf" srcId="{556A2EF1-0A3D-41D9-99D4-B66C33345960}" destId="{AE6763F4-E4B4-401C-B75F-92B72C45A86C}" srcOrd="1" destOrd="0" presId="urn:microsoft.com/office/officeart/2005/8/layout/hChevron3"/>
    <dgm:cxn modelId="{1E9B977B-0633-4389-A1D5-60D468216916}" type="presParOf" srcId="{556A2EF1-0A3D-41D9-99D4-B66C33345960}" destId="{D795A24E-D0BF-40EB-B09D-E1E2645A8B67}" srcOrd="2" destOrd="0" presId="urn:microsoft.com/office/officeart/2005/8/layout/hChevron3"/>
    <dgm:cxn modelId="{F658C4C5-F399-4EC1-AA9E-516CCF5A5B64}" type="presParOf" srcId="{556A2EF1-0A3D-41D9-99D4-B66C33345960}" destId="{CAB612B3-149F-4577-9FAC-A636F0E1C1B8}" srcOrd="3" destOrd="0" presId="urn:microsoft.com/office/officeart/2005/8/layout/hChevron3"/>
    <dgm:cxn modelId="{DF42A8AF-147C-4E92-8616-98735D37A570}" type="presParOf" srcId="{556A2EF1-0A3D-41D9-99D4-B66C33345960}" destId="{F6035B51-C9FB-4C47-B67E-62A4E8B6D22A}" srcOrd="4" destOrd="0" presId="urn:microsoft.com/office/officeart/2005/8/layout/hChevron3"/>
    <dgm:cxn modelId="{62EAF3EA-6FA1-45F1-8425-CE2080E1AE93}" type="presParOf" srcId="{556A2EF1-0A3D-41D9-99D4-B66C33345960}" destId="{CB5E1A27-F6C5-461D-9267-43344F80F38F}" srcOrd="5" destOrd="0" presId="urn:microsoft.com/office/officeart/2005/8/layout/hChevron3"/>
    <dgm:cxn modelId="{54610E8F-6E45-461B-A849-507633420D29}" type="presParOf" srcId="{556A2EF1-0A3D-41D9-99D4-B66C33345960}" destId="{B8ECA6C0-D90D-4321-A73E-5CFDC9C7F238}" srcOrd="6" destOrd="0" presId="urn:microsoft.com/office/officeart/2005/8/layout/hChevron3"/>
    <dgm:cxn modelId="{6F8ED973-C9E9-4970-9271-0F093087316B}" type="presParOf" srcId="{556A2EF1-0A3D-41D9-99D4-B66C33345960}" destId="{93B9D279-B6A4-4091-9C0A-602C28350ED6}" srcOrd="7" destOrd="0" presId="urn:microsoft.com/office/officeart/2005/8/layout/hChevron3"/>
    <dgm:cxn modelId="{1FA97BDE-C631-4451-8BCD-B17BCD3C7A98}" type="presParOf" srcId="{556A2EF1-0A3D-41D9-99D4-B66C33345960}" destId="{FE7F788F-F44E-47D0-BBD9-CEC4AD48934D}" srcOrd="8" destOrd="0" presId="urn:microsoft.com/office/officeart/2005/8/layout/hChevron3"/>
  </dgm:cxnLst>
  <dgm:bg>
    <a:solidFill>
      <a:schemeClr val="bg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3A28D9-96D6-4302-99B4-9289927768FA}">
      <dsp:nvSpPr>
        <dsp:cNvPr id="0" name=""/>
        <dsp:cNvSpPr/>
      </dsp:nvSpPr>
      <dsp:spPr>
        <a:xfrm>
          <a:off x="610" y="116478"/>
          <a:ext cx="1190264" cy="476105"/>
        </a:xfrm>
        <a:prstGeom prst="homePlate">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674" tIns="29337" rIns="14669" bIns="29337" numCol="1" spcCol="1270" anchor="ctr" anchorCtr="0">
          <a:noAutofit/>
        </a:bodyPr>
        <a:lstStyle/>
        <a:p>
          <a:pPr marL="0" lvl="0" indent="0" algn="ctr" defTabSz="466725">
            <a:lnSpc>
              <a:spcPct val="90000"/>
            </a:lnSpc>
            <a:spcBef>
              <a:spcPct val="0"/>
            </a:spcBef>
            <a:spcAft>
              <a:spcPct val="35000"/>
            </a:spcAft>
            <a:buNone/>
          </a:pPr>
          <a:r>
            <a:rPr lang="en-US" sz="1050" kern="1200" dirty="0" err="1">
              <a:latin typeface="Arial" panose="020B0604020202020204" pitchFamily="34" charset="0"/>
              <a:cs typeface="Arial" panose="020B0604020202020204" pitchFamily="34" charset="0"/>
            </a:rPr>
            <a:t>Discussão</a:t>
          </a:r>
          <a:r>
            <a:rPr lang="en-US" sz="1050" kern="1200" dirty="0">
              <a:latin typeface="Arial" panose="020B0604020202020204" pitchFamily="34" charset="0"/>
              <a:cs typeface="Arial" panose="020B0604020202020204" pitchFamily="34" charset="0"/>
            </a:rPr>
            <a:t> da </a:t>
          </a:r>
          <a:r>
            <a:rPr lang="en-US" sz="1050" kern="1200" dirty="0" err="1">
              <a:latin typeface="Arial" panose="020B0604020202020204" pitchFamily="34" charset="0"/>
              <a:cs typeface="Arial" panose="020B0604020202020204" pitchFamily="34" charset="0"/>
            </a:rPr>
            <a:t>idéia</a:t>
          </a:r>
          <a:endParaRPr lang="en-US" sz="1050" kern="1200" dirty="0">
            <a:latin typeface="Arial" panose="020B0604020202020204" pitchFamily="34" charset="0"/>
            <a:cs typeface="Arial" panose="020B0604020202020204" pitchFamily="34" charset="0"/>
          </a:endParaRPr>
        </a:p>
      </dsp:txBody>
      <dsp:txXfrm>
        <a:off x="610" y="116478"/>
        <a:ext cx="1071238" cy="476105"/>
      </dsp:txXfrm>
    </dsp:sp>
    <dsp:sp modelId="{D795A24E-D0BF-40EB-B09D-E1E2645A8B67}">
      <dsp:nvSpPr>
        <dsp:cNvPr id="0" name=""/>
        <dsp:cNvSpPr/>
      </dsp:nvSpPr>
      <dsp:spPr>
        <a:xfrm>
          <a:off x="952821" y="116478"/>
          <a:ext cx="1190264" cy="476105"/>
        </a:xfrm>
        <a:prstGeom prst="chevron">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29337" rIns="14669" bIns="29337" numCol="1" spcCol="1270" anchor="ctr" anchorCtr="0">
          <a:noAutofit/>
        </a:bodyPr>
        <a:lstStyle/>
        <a:p>
          <a:pPr marL="0" lvl="0" indent="0" algn="ctr" defTabSz="466725">
            <a:lnSpc>
              <a:spcPct val="90000"/>
            </a:lnSpc>
            <a:spcBef>
              <a:spcPct val="0"/>
            </a:spcBef>
            <a:spcAft>
              <a:spcPct val="35000"/>
            </a:spcAft>
            <a:buNone/>
          </a:pPr>
          <a:r>
            <a:rPr lang="en-US" sz="1050" kern="1200" dirty="0" err="1">
              <a:latin typeface="Arial" panose="020B0604020202020204" pitchFamily="34" charset="0"/>
              <a:cs typeface="Arial" panose="020B0604020202020204" pitchFamily="34" charset="0"/>
            </a:rPr>
            <a:t>Texto</a:t>
          </a:r>
          <a:r>
            <a:rPr lang="en-US" sz="1050" kern="1200" dirty="0">
              <a:latin typeface="Arial" panose="020B0604020202020204" pitchFamily="34" charset="0"/>
              <a:cs typeface="Arial" panose="020B0604020202020204" pitchFamily="34" charset="0"/>
            </a:rPr>
            <a:t> base</a:t>
          </a:r>
        </a:p>
      </dsp:txBody>
      <dsp:txXfrm>
        <a:off x="1190874" y="116478"/>
        <a:ext cx="714159" cy="476105"/>
      </dsp:txXfrm>
    </dsp:sp>
    <dsp:sp modelId="{F6035B51-C9FB-4C47-B67E-62A4E8B6D22A}">
      <dsp:nvSpPr>
        <dsp:cNvPr id="0" name=""/>
        <dsp:cNvSpPr/>
      </dsp:nvSpPr>
      <dsp:spPr>
        <a:xfrm>
          <a:off x="1905032" y="116478"/>
          <a:ext cx="1190264" cy="476105"/>
        </a:xfrm>
        <a:prstGeom prst="chevron">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29337" rIns="14669" bIns="29337" numCol="1" spcCol="1270" anchor="ctr" anchorCtr="0">
          <a:noAutofit/>
        </a:bodyPr>
        <a:lstStyle/>
        <a:p>
          <a:pPr marL="0" lvl="0" indent="0" algn="ctr" defTabSz="466725">
            <a:lnSpc>
              <a:spcPct val="90000"/>
            </a:lnSpc>
            <a:spcBef>
              <a:spcPct val="0"/>
            </a:spcBef>
            <a:spcAft>
              <a:spcPct val="35000"/>
            </a:spcAft>
            <a:buNone/>
          </a:pPr>
          <a:r>
            <a:rPr lang="en-US" sz="1050" kern="1200" dirty="0">
              <a:latin typeface="Arial" panose="020B0604020202020204" pitchFamily="34" charset="0"/>
              <a:cs typeface="Arial" panose="020B0604020202020204" pitchFamily="34" charset="0"/>
            </a:rPr>
            <a:t>Projeto de lei</a:t>
          </a:r>
        </a:p>
      </dsp:txBody>
      <dsp:txXfrm>
        <a:off x="2143085" y="116478"/>
        <a:ext cx="714159" cy="476105"/>
      </dsp:txXfrm>
    </dsp:sp>
    <dsp:sp modelId="{B8ECA6C0-D90D-4321-A73E-5CFDC9C7F238}">
      <dsp:nvSpPr>
        <dsp:cNvPr id="0" name=""/>
        <dsp:cNvSpPr/>
      </dsp:nvSpPr>
      <dsp:spPr>
        <a:xfrm>
          <a:off x="2857244" y="116478"/>
          <a:ext cx="1190264" cy="476105"/>
        </a:xfrm>
        <a:prstGeom prst="chevron">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29337" rIns="14669" bIns="29337" numCol="1" spcCol="1270" anchor="ctr" anchorCtr="0">
          <a:noAutofit/>
        </a:bodyPr>
        <a:lstStyle/>
        <a:p>
          <a:pPr marL="0" lvl="0" indent="0" algn="ctr" defTabSz="466725">
            <a:lnSpc>
              <a:spcPct val="90000"/>
            </a:lnSpc>
            <a:spcBef>
              <a:spcPct val="0"/>
            </a:spcBef>
            <a:spcAft>
              <a:spcPct val="35000"/>
            </a:spcAft>
            <a:buNone/>
          </a:pPr>
          <a:r>
            <a:rPr lang="en-US" sz="1050" kern="1200" dirty="0" err="1">
              <a:latin typeface="Arial" panose="020B0604020202020204" pitchFamily="34" charset="0"/>
              <a:cs typeface="Arial" panose="020B0604020202020204" pitchFamily="34" charset="0"/>
            </a:rPr>
            <a:t>Emendas</a:t>
          </a:r>
          <a:endParaRPr lang="en-US" sz="1050" kern="1200" dirty="0">
            <a:latin typeface="Arial" panose="020B0604020202020204" pitchFamily="34" charset="0"/>
            <a:cs typeface="Arial" panose="020B0604020202020204" pitchFamily="34" charset="0"/>
          </a:endParaRPr>
        </a:p>
        <a:p>
          <a:pPr marL="0" lvl="0" indent="0" algn="ctr" defTabSz="466725">
            <a:lnSpc>
              <a:spcPct val="90000"/>
            </a:lnSpc>
            <a:spcBef>
              <a:spcPct val="0"/>
            </a:spcBef>
            <a:spcAft>
              <a:spcPct val="35000"/>
            </a:spcAft>
            <a:buNone/>
          </a:pPr>
          <a:r>
            <a:rPr lang="en-US" sz="1050" kern="1200" dirty="0" err="1">
              <a:latin typeface="Arial" panose="020B0604020202020204" pitchFamily="34" charset="0"/>
              <a:cs typeface="Arial" panose="020B0604020202020204" pitchFamily="34" charset="0"/>
            </a:rPr>
            <a:t>Congresso</a:t>
          </a:r>
          <a:endParaRPr lang="en-US" sz="1050" kern="1200" dirty="0">
            <a:latin typeface="Arial" panose="020B0604020202020204" pitchFamily="34" charset="0"/>
            <a:cs typeface="Arial" panose="020B0604020202020204" pitchFamily="34" charset="0"/>
          </a:endParaRPr>
        </a:p>
      </dsp:txBody>
      <dsp:txXfrm>
        <a:off x="3095297" y="116478"/>
        <a:ext cx="714159" cy="476105"/>
      </dsp:txXfrm>
    </dsp:sp>
    <dsp:sp modelId="{FE7F788F-F44E-47D0-BBD9-CEC4AD48934D}">
      <dsp:nvSpPr>
        <dsp:cNvPr id="0" name=""/>
        <dsp:cNvSpPr/>
      </dsp:nvSpPr>
      <dsp:spPr>
        <a:xfrm>
          <a:off x="3809455" y="116478"/>
          <a:ext cx="1190264" cy="476105"/>
        </a:xfrm>
        <a:prstGeom prst="chevron">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29337" rIns="14669" bIns="29337" numCol="1" spcCol="1270" anchor="ctr" anchorCtr="0">
          <a:noAutofit/>
        </a:bodyPr>
        <a:lstStyle/>
        <a:p>
          <a:pPr marL="0" lvl="0" indent="0" algn="ctr" defTabSz="466725">
            <a:lnSpc>
              <a:spcPct val="90000"/>
            </a:lnSpc>
            <a:spcBef>
              <a:spcPct val="0"/>
            </a:spcBef>
            <a:spcAft>
              <a:spcPct val="35000"/>
            </a:spcAft>
            <a:buNone/>
          </a:pPr>
          <a:r>
            <a:rPr lang="en-US" sz="1050" kern="1200" dirty="0" err="1">
              <a:latin typeface="Arial" panose="020B0604020202020204" pitchFamily="34" charset="0"/>
              <a:cs typeface="Arial" panose="020B0604020202020204" pitchFamily="34" charset="0"/>
            </a:rPr>
            <a:t>Publicação</a:t>
          </a:r>
          <a:r>
            <a:rPr lang="en-US" sz="1050" kern="1200" dirty="0">
              <a:latin typeface="Arial" panose="020B0604020202020204" pitchFamily="34" charset="0"/>
              <a:cs typeface="Arial" panose="020B0604020202020204" pitchFamily="34" charset="0"/>
            </a:rPr>
            <a:t> Lei/</a:t>
          </a:r>
          <a:r>
            <a:rPr lang="en-US" sz="1050" kern="1200" dirty="0" err="1">
              <a:latin typeface="Arial" panose="020B0604020202020204" pitchFamily="34" charset="0"/>
              <a:cs typeface="Arial" panose="020B0604020202020204" pitchFamily="34" charset="0"/>
            </a:rPr>
            <a:t>Regulamento</a:t>
          </a:r>
          <a:endParaRPr lang="en-US" sz="1050" kern="1200" dirty="0">
            <a:latin typeface="Arial" panose="020B0604020202020204" pitchFamily="34" charset="0"/>
            <a:cs typeface="Arial" panose="020B0604020202020204" pitchFamily="34" charset="0"/>
          </a:endParaRPr>
        </a:p>
      </dsp:txBody>
      <dsp:txXfrm>
        <a:off x="4047508" y="116478"/>
        <a:ext cx="714159" cy="476105"/>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pt-B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pt-BR"/>
          </a:p>
        </p:txBody>
      </p:sp>
      <p:sp>
        <p:nvSpPr>
          <p:cNvPr id="4" name="Date Placeholder 3"/>
          <p:cNvSpPr>
            <a:spLocks noGrp="1"/>
          </p:cNvSpPr>
          <p:nvPr>
            <p:ph type="dt" sz="half" idx="10"/>
          </p:nvPr>
        </p:nvSpPr>
        <p:spPr/>
        <p:txBody>
          <a:bodyPr/>
          <a:lstStyle/>
          <a:p>
            <a:fld id="{34D36D4F-280B-4362-B854-39720CB26D80}" type="datetimeFigureOut">
              <a:rPr lang="pt-BR" smtClean="0"/>
              <a:t>14/12/2022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4EAD14-578C-4D41-8610-8A406949934D}" type="slidenum">
              <a:rPr lang="pt-BR" smtClean="0"/>
              <a:t>‹nº›</a:t>
            </a:fld>
            <a:endParaRPr lang="pt-BR"/>
          </a:p>
        </p:txBody>
      </p:sp>
    </p:spTree>
    <p:extLst>
      <p:ext uri="{BB962C8B-B14F-4D97-AF65-F5344CB8AC3E}">
        <p14:creationId xmlns:p14="http://schemas.microsoft.com/office/powerpoint/2010/main" val="3533031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t-B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Date Placeholder 3"/>
          <p:cNvSpPr>
            <a:spLocks noGrp="1"/>
          </p:cNvSpPr>
          <p:nvPr>
            <p:ph type="dt" sz="half" idx="10"/>
          </p:nvPr>
        </p:nvSpPr>
        <p:spPr/>
        <p:txBody>
          <a:bodyPr/>
          <a:lstStyle/>
          <a:p>
            <a:fld id="{34D36D4F-280B-4362-B854-39720CB26D80}" type="datetimeFigureOut">
              <a:rPr lang="pt-BR" smtClean="0"/>
              <a:t>14/12/2022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4EAD14-578C-4D41-8610-8A406949934D}" type="slidenum">
              <a:rPr lang="pt-BR" smtClean="0"/>
              <a:t>‹nº›</a:t>
            </a:fld>
            <a:endParaRPr lang="pt-BR"/>
          </a:p>
        </p:txBody>
      </p:sp>
    </p:spTree>
    <p:extLst>
      <p:ext uri="{BB962C8B-B14F-4D97-AF65-F5344CB8AC3E}">
        <p14:creationId xmlns:p14="http://schemas.microsoft.com/office/powerpoint/2010/main" val="3887885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pt-B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Date Placeholder 3"/>
          <p:cNvSpPr>
            <a:spLocks noGrp="1"/>
          </p:cNvSpPr>
          <p:nvPr>
            <p:ph type="dt" sz="half" idx="10"/>
          </p:nvPr>
        </p:nvSpPr>
        <p:spPr/>
        <p:txBody>
          <a:bodyPr/>
          <a:lstStyle/>
          <a:p>
            <a:fld id="{34D36D4F-280B-4362-B854-39720CB26D80}" type="datetimeFigureOut">
              <a:rPr lang="pt-BR" smtClean="0"/>
              <a:t>14/12/2022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4EAD14-578C-4D41-8610-8A406949934D}" type="slidenum">
              <a:rPr lang="pt-BR" smtClean="0"/>
              <a:t>‹nº›</a:t>
            </a:fld>
            <a:endParaRPr lang="pt-BR"/>
          </a:p>
        </p:txBody>
      </p:sp>
    </p:spTree>
    <p:extLst>
      <p:ext uri="{BB962C8B-B14F-4D97-AF65-F5344CB8AC3E}">
        <p14:creationId xmlns:p14="http://schemas.microsoft.com/office/powerpoint/2010/main" val="2209281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t-B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Date Placeholder 3"/>
          <p:cNvSpPr>
            <a:spLocks noGrp="1"/>
          </p:cNvSpPr>
          <p:nvPr>
            <p:ph type="dt" sz="half" idx="10"/>
          </p:nvPr>
        </p:nvSpPr>
        <p:spPr/>
        <p:txBody>
          <a:bodyPr/>
          <a:lstStyle/>
          <a:p>
            <a:fld id="{34D36D4F-280B-4362-B854-39720CB26D80}" type="datetimeFigureOut">
              <a:rPr lang="pt-BR" smtClean="0"/>
              <a:t>14/12/2022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4EAD14-578C-4D41-8610-8A406949934D}" type="slidenum">
              <a:rPr lang="pt-BR" smtClean="0"/>
              <a:t>‹nº›</a:t>
            </a:fld>
            <a:endParaRPr lang="pt-BR"/>
          </a:p>
        </p:txBody>
      </p:sp>
    </p:spTree>
    <p:extLst>
      <p:ext uri="{BB962C8B-B14F-4D97-AF65-F5344CB8AC3E}">
        <p14:creationId xmlns:p14="http://schemas.microsoft.com/office/powerpoint/2010/main" val="26942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pt-B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4D36D4F-280B-4362-B854-39720CB26D80}" type="datetimeFigureOut">
              <a:rPr lang="pt-BR" smtClean="0"/>
              <a:t>14/12/2022</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4EAD14-578C-4D41-8610-8A406949934D}" type="slidenum">
              <a:rPr lang="pt-BR" smtClean="0"/>
              <a:t>‹nº›</a:t>
            </a:fld>
            <a:endParaRPr lang="pt-BR"/>
          </a:p>
        </p:txBody>
      </p:sp>
    </p:spTree>
    <p:extLst>
      <p:ext uri="{BB962C8B-B14F-4D97-AF65-F5344CB8AC3E}">
        <p14:creationId xmlns:p14="http://schemas.microsoft.com/office/powerpoint/2010/main" val="4122278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t-B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5" name="Date Placeholder 4"/>
          <p:cNvSpPr>
            <a:spLocks noGrp="1"/>
          </p:cNvSpPr>
          <p:nvPr>
            <p:ph type="dt" sz="half" idx="10"/>
          </p:nvPr>
        </p:nvSpPr>
        <p:spPr/>
        <p:txBody>
          <a:bodyPr/>
          <a:lstStyle/>
          <a:p>
            <a:fld id="{34D36D4F-280B-4362-B854-39720CB26D80}" type="datetimeFigureOut">
              <a:rPr lang="pt-BR" smtClean="0"/>
              <a:t>14/12/2022</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64EAD14-578C-4D41-8610-8A406949934D}" type="slidenum">
              <a:rPr lang="pt-BR" smtClean="0"/>
              <a:t>‹nº›</a:t>
            </a:fld>
            <a:endParaRPr lang="pt-BR"/>
          </a:p>
        </p:txBody>
      </p:sp>
    </p:spTree>
    <p:extLst>
      <p:ext uri="{BB962C8B-B14F-4D97-AF65-F5344CB8AC3E}">
        <p14:creationId xmlns:p14="http://schemas.microsoft.com/office/powerpoint/2010/main" val="1970399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pt-B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7" name="Date Placeholder 6"/>
          <p:cNvSpPr>
            <a:spLocks noGrp="1"/>
          </p:cNvSpPr>
          <p:nvPr>
            <p:ph type="dt" sz="half" idx="10"/>
          </p:nvPr>
        </p:nvSpPr>
        <p:spPr/>
        <p:txBody>
          <a:bodyPr/>
          <a:lstStyle/>
          <a:p>
            <a:fld id="{34D36D4F-280B-4362-B854-39720CB26D80}" type="datetimeFigureOut">
              <a:rPr lang="pt-BR" smtClean="0"/>
              <a:t>14/12/2022</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464EAD14-578C-4D41-8610-8A406949934D}" type="slidenum">
              <a:rPr lang="pt-BR" smtClean="0"/>
              <a:t>‹nº›</a:t>
            </a:fld>
            <a:endParaRPr lang="pt-BR"/>
          </a:p>
        </p:txBody>
      </p:sp>
    </p:spTree>
    <p:extLst>
      <p:ext uri="{BB962C8B-B14F-4D97-AF65-F5344CB8AC3E}">
        <p14:creationId xmlns:p14="http://schemas.microsoft.com/office/powerpoint/2010/main" val="1017919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t-BR"/>
          </a:p>
        </p:txBody>
      </p:sp>
      <p:sp>
        <p:nvSpPr>
          <p:cNvPr id="3" name="Date Placeholder 2"/>
          <p:cNvSpPr>
            <a:spLocks noGrp="1"/>
          </p:cNvSpPr>
          <p:nvPr>
            <p:ph type="dt" sz="half" idx="10"/>
          </p:nvPr>
        </p:nvSpPr>
        <p:spPr/>
        <p:txBody>
          <a:bodyPr/>
          <a:lstStyle/>
          <a:p>
            <a:fld id="{34D36D4F-280B-4362-B854-39720CB26D80}" type="datetimeFigureOut">
              <a:rPr lang="pt-BR" smtClean="0"/>
              <a:t>14/12/2022</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464EAD14-578C-4D41-8610-8A406949934D}" type="slidenum">
              <a:rPr lang="pt-BR" smtClean="0"/>
              <a:t>‹nº›</a:t>
            </a:fld>
            <a:endParaRPr lang="pt-BR"/>
          </a:p>
        </p:txBody>
      </p:sp>
    </p:spTree>
    <p:extLst>
      <p:ext uri="{BB962C8B-B14F-4D97-AF65-F5344CB8AC3E}">
        <p14:creationId xmlns:p14="http://schemas.microsoft.com/office/powerpoint/2010/main" val="1280679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D36D4F-280B-4362-B854-39720CB26D80}" type="datetimeFigureOut">
              <a:rPr lang="pt-BR" smtClean="0"/>
              <a:t>14/12/2022</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464EAD14-578C-4D41-8610-8A406949934D}" type="slidenum">
              <a:rPr lang="pt-BR" smtClean="0"/>
              <a:t>‹nº›</a:t>
            </a:fld>
            <a:endParaRPr lang="pt-BR"/>
          </a:p>
        </p:txBody>
      </p:sp>
    </p:spTree>
    <p:extLst>
      <p:ext uri="{BB962C8B-B14F-4D97-AF65-F5344CB8AC3E}">
        <p14:creationId xmlns:p14="http://schemas.microsoft.com/office/powerpoint/2010/main" val="1299869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pt-B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4D36D4F-280B-4362-B854-39720CB26D80}" type="datetimeFigureOut">
              <a:rPr lang="pt-BR" smtClean="0"/>
              <a:t>14/12/2022</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64EAD14-578C-4D41-8610-8A406949934D}" type="slidenum">
              <a:rPr lang="pt-BR" smtClean="0"/>
              <a:t>‹nº›</a:t>
            </a:fld>
            <a:endParaRPr lang="pt-BR"/>
          </a:p>
        </p:txBody>
      </p:sp>
    </p:spTree>
    <p:extLst>
      <p:ext uri="{BB962C8B-B14F-4D97-AF65-F5344CB8AC3E}">
        <p14:creationId xmlns:p14="http://schemas.microsoft.com/office/powerpoint/2010/main" val="299467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pt-B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4D36D4F-280B-4362-B854-39720CB26D80}" type="datetimeFigureOut">
              <a:rPr lang="pt-BR" smtClean="0"/>
              <a:t>14/12/2022</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64EAD14-578C-4D41-8610-8A406949934D}" type="slidenum">
              <a:rPr lang="pt-BR" smtClean="0"/>
              <a:t>‹nº›</a:t>
            </a:fld>
            <a:endParaRPr lang="pt-BR"/>
          </a:p>
        </p:txBody>
      </p:sp>
    </p:spTree>
    <p:extLst>
      <p:ext uri="{BB962C8B-B14F-4D97-AF65-F5344CB8AC3E}">
        <p14:creationId xmlns:p14="http://schemas.microsoft.com/office/powerpoint/2010/main" val="384393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pt-B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B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D36D4F-280B-4362-B854-39720CB26D80}" type="datetimeFigureOut">
              <a:rPr lang="pt-BR" smtClean="0"/>
              <a:t>14/12/2022</a:t>
            </a:fld>
            <a:endParaRPr lang="pt-B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4EAD14-578C-4D41-8610-8A406949934D}" type="slidenum">
              <a:rPr lang="pt-BR" smtClean="0"/>
              <a:t>‹nº›</a:t>
            </a:fld>
            <a:endParaRPr lang="pt-BR"/>
          </a:p>
        </p:txBody>
      </p:sp>
    </p:spTree>
    <p:extLst>
      <p:ext uri="{BB962C8B-B14F-4D97-AF65-F5344CB8AC3E}">
        <p14:creationId xmlns:p14="http://schemas.microsoft.com/office/powerpoint/2010/main" val="17501532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p:nvPr/>
        </p:nvSpPr>
        <p:spPr>
          <a:xfrm>
            <a:off x="0" y="6435397"/>
            <a:ext cx="12192000" cy="43225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1" name="Rectangle 20"/>
          <p:cNvSpPr/>
          <p:nvPr/>
        </p:nvSpPr>
        <p:spPr>
          <a:xfrm>
            <a:off x="139699" y="662906"/>
            <a:ext cx="6482090" cy="5686374"/>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latin typeface="Arial" panose="020B0604020202020204" pitchFamily="34" charset="0"/>
              <a:cs typeface="Arial" panose="020B0604020202020204" pitchFamily="34" charset="0"/>
            </a:endParaRPr>
          </a:p>
        </p:txBody>
      </p:sp>
      <p:sp>
        <p:nvSpPr>
          <p:cNvPr id="2" name="Title 1"/>
          <p:cNvSpPr>
            <a:spLocks noGrp="1"/>
          </p:cNvSpPr>
          <p:nvPr>
            <p:ph type="ctrTitle"/>
          </p:nvPr>
        </p:nvSpPr>
        <p:spPr>
          <a:xfrm>
            <a:off x="139698" y="120724"/>
            <a:ext cx="10455598" cy="541337"/>
          </a:xfrm>
        </p:spPr>
        <p:txBody>
          <a:bodyPr>
            <a:noAutofit/>
          </a:bodyPr>
          <a:lstStyle/>
          <a:p>
            <a:pPr algn="l"/>
            <a:r>
              <a:rPr lang="pt-BR" sz="2500" dirty="0">
                <a:latin typeface="Arial" panose="020B0604020202020204" pitchFamily="34" charset="0"/>
                <a:cs typeface="Arial" panose="020B0604020202020204" pitchFamily="34" charset="0"/>
              </a:rPr>
              <a:t>Projeto GETAP – </a:t>
            </a:r>
            <a:r>
              <a:rPr lang="pt-BR" sz="25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Cadastro Fiscal Positivo - PGFN</a:t>
            </a:r>
            <a:endParaRPr lang="pt-BR" sz="2500" b="1"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Rectangle 4"/>
          <p:cNvSpPr/>
          <p:nvPr/>
        </p:nvSpPr>
        <p:spPr>
          <a:xfrm>
            <a:off x="237313" y="773683"/>
            <a:ext cx="6286858" cy="117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Breve Descrição (Por quê?)</a:t>
            </a:r>
          </a:p>
          <a:p>
            <a:pPr algn="just"/>
            <a:r>
              <a:rPr lang="pt-BR" sz="1200" dirty="0">
                <a:solidFill>
                  <a:schemeClr val="tx1"/>
                </a:solidFill>
                <a:latin typeface="Arial" panose="020B0604020202020204" pitchFamily="34" charset="0"/>
                <a:cs typeface="Arial" panose="020B0604020202020204" pitchFamily="34" charset="0"/>
              </a:rPr>
              <a:t>Em atenção às orientações da Organização para Cooperação e Desenvolvimento Econômico – OCDE de estímulo à conformidade, a Procuradoria Geral da Fazenda Nacional – PGFN instaurou procedimento de consulta e debate público para colher subsídios no aprimoramento normativo relativo à regulamentação dos procedimentos de regularização tributária e cobrança da dívida ativa, com base no histórico e classificação do perfil de risco dos contribuintes.</a:t>
            </a:r>
          </a:p>
        </p:txBody>
      </p:sp>
      <p:sp>
        <p:nvSpPr>
          <p:cNvPr id="6" name="Rectangle 5"/>
          <p:cNvSpPr/>
          <p:nvPr/>
        </p:nvSpPr>
        <p:spPr>
          <a:xfrm>
            <a:off x="245279" y="3667424"/>
            <a:ext cx="6286859" cy="8440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Objetivo GETAP (Principiológico)</a:t>
            </a:r>
          </a:p>
          <a:p>
            <a:pPr algn="just"/>
            <a:r>
              <a:rPr lang="pt-BR" sz="1200" dirty="0">
                <a:solidFill>
                  <a:schemeClr val="tx1"/>
                </a:solidFill>
                <a:latin typeface="Arial" panose="020B0604020202020204" pitchFamily="34" charset="0"/>
                <a:cs typeface="Arial" panose="020B0604020202020204" pitchFamily="34" charset="0"/>
              </a:rPr>
              <a:t>Desenvolvimento de um programa que contenha procedimentos justos de classificação de riscos do contribuinte, baseado no </a:t>
            </a:r>
            <a:r>
              <a:rPr lang="pt-BR" sz="1200" i="1" dirty="0" err="1">
                <a:solidFill>
                  <a:schemeClr val="tx1"/>
                </a:solidFill>
                <a:latin typeface="Arial" panose="020B0604020202020204" pitchFamily="34" charset="0"/>
                <a:cs typeface="Arial" panose="020B0604020202020204" pitchFamily="34" charset="0"/>
              </a:rPr>
              <a:t>Cooperative</a:t>
            </a:r>
            <a:r>
              <a:rPr lang="pt-BR" sz="1200" i="1" dirty="0">
                <a:solidFill>
                  <a:schemeClr val="tx1"/>
                </a:solidFill>
                <a:latin typeface="Arial" panose="020B0604020202020204" pitchFamily="34" charset="0"/>
                <a:cs typeface="Arial" panose="020B0604020202020204" pitchFamily="34" charset="0"/>
              </a:rPr>
              <a:t> </a:t>
            </a:r>
            <a:r>
              <a:rPr lang="pt-BR" sz="1200" i="1" dirty="0" err="1">
                <a:solidFill>
                  <a:schemeClr val="tx1"/>
                </a:solidFill>
                <a:latin typeface="Arial" panose="020B0604020202020204" pitchFamily="34" charset="0"/>
                <a:cs typeface="Arial" panose="020B0604020202020204" pitchFamily="34" charset="0"/>
              </a:rPr>
              <a:t>Compliance</a:t>
            </a:r>
            <a:r>
              <a:rPr lang="pt-BR" sz="1200" dirty="0">
                <a:solidFill>
                  <a:schemeClr val="tx1"/>
                </a:solidFill>
                <a:latin typeface="Arial" panose="020B0604020202020204" pitchFamily="34" charset="0"/>
                <a:cs typeface="Arial" panose="020B0604020202020204" pitchFamily="34" charset="0"/>
              </a:rPr>
              <a:t>, de modo que os contribuintes classificados como “baixo risco” tenham tratamento diferenciado junto à PGFN.</a:t>
            </a:r>
          </a:p>
        </p:txBody>
      </p:sp>
      <p:sp>
        <p:nvSpPr>
          <p:cNvPr id="8" name="Rectangle 7"/>
          <p:cNvSpPr/>
          <p:nvPr/>
        </p:nvSpPr>
        <p:spPr>
          <a:xfrm>
            <a:off x="245279" y="4735895"/>
            <a:ext cx="6286860" cy="12508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pt-BR" sz="20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pt-BR"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Pontos Cruciais</a:t>
            </a:r>
          </a:p>
          <a:p>
            <a:pPr marL="285750" indent="-285750" algn="just">
              <a:buFont typeface="Wingdings" panose="05000000000000000000" pitchFamily="2" charset="2"/>
              <a:buChar char="Ø"/>
            </a:pPr>
            <a:r>
              <a:rPr lang="pt-BR" sz="1200" dirty="0">
                <a:solidFill>
                  <a:schemeClr val="tx1"/>
                </a:solidFill>
                <a:latin typeface="Arial" panose="020B0604020202020204" pitchFamily="34" charset="0"/>
                <a:cs typeface="Arial" panose="020B0604020202020204" pitchFamily="34" charset="0"/>
              </a:rPr>
              <a:t>Critérios para classificação dos contribuintes sejam relativos ao cumprimento das principais obrigações acessórias, adimplemento de tributos e parcelamentos, </a:t>
            </a:r>
            <a:r>
              <a:rPr lang="pt-BR" sz="1200" i="1" dirty="0">
                <a:solidFill>
                  <a:schemeClr val="tx1"/>
                </a:solidFill>
                <a:latin typeface="Arial" panose="020B0604020202020204" pitchFamily="34" charset="0"/>
                <a:cs typeface="Arial" panose="020B0604020202020204" pitchFamily="34" charset="0"/>
              </a:rPr>
              <a:t>rating </a:t>
            </a:r>
            <a:r>
              <a:rPr lang="pt-BR" sz="1200" dirty="0">
                <a:solidFill>
                  <a:schemeClr val="tx1"/>
                </a:solidFill>
                <a:latin typeface="Arial" panose="020B0604020202020204" pitchFamily="34" charset="0"/>
                <a:cs typeface="Arial" panose="020B0604020202020204" pitchFamily="34" charset="0"/>
              </a:rPr>
              <a:t>das agências de classificação de risco e liquidez financeira;</a:t>
            </a:r>
          </a:p>
          <a:p>
            <a:pPr marL="285750" indent="-285750" algn="just">
              <a:buFont typeface="Wingdings" panose="05000000000000000000" pitchFamily="2" charset="2"/>
              <a:buChar char="Ø"/>
            </a:pPr>
            <a:r>
              <a:rPr lang="pt-BR" sz="1200" dirty="0">
                <a:solidFill>
                  <a:schemeClr val="tx1"/>
                </a:solidFill>
                <a:latin typeface="Arial" panose="020B0604020202020204" pitchFamily="34" charset="0"/>
                <a:cs typeface="Arial" panose="020B0604020202020204" pitchFamily="34" charset="0"/>
              </a:rPr>
              <a:t>Contrapartidas para os bons contribuintes (atendimento preferencial, </a:t>
            </a:r>
            <a:r>
              <a:rPr lang="pt-BR" sz="1200" i="1" dirty="0">
                <a:solidFill>
                  <a:schemeClr val="tx1"/>
                </a:solidFill>
                <a:latin typeface="Arial" panose="020B0604020202020204" pitchFamily="34" charset="0"/>
                <a:cs typeface="Arial" panose="020B0604020202020204" pitchFamily="34" charset="0"/>
              </a:rPr>
              <a:t>fast track, </a:t>
            </a:r>
            <a:r>
              <a:rPr lang="pt-BR" sz="1200" i="1" dirty="0" err="1">
                <a:solidFill>
                  <a:schemeClr val="tx1"/>
                </a:solidFill>
                <a:latin typeface="Arial" panose="020B0604020202020204" pitchFamily="34" charset="0"/>
                <a:cs typeface="Arial" panose="020B0604020202020204" pitchFamily="34" charset="0"/>
              </a:rPr>
              <a:t>webchat</a:t>
            </a:r>
            <a:r>
              <a:rPr lang="pt-BR" sz="1200" dirty="0">
                <a:solidFill>
                  <a:schemeClr val="tx1"/>
                </a:solidFill>
                <a:latin typeface="Arial" panose="020B0604020202020204" pitchFamily="34" charset="0"/>
                <a:cs typeface="Arial" panose="020B0604020202020204" pitchFamily="34" charset="0"/>
              </a:rPr>
              <a:t>, consulta sobre interpretação de normas, desnecessidade/simplificação de garantias, procedimentos/prazos diferenciados certidão de regularidade fiscal).</a:t>
            </a:r>
          </a:p>
          <a:p>
            <a:pPr algn="just"/>
            <a:endParaRPr lang="pt-BR" sz="1200" dirty="0">
              <a:solidFill>
                <a:schemeClr val="tx1"/>
              </a:solidFill>
              <a:latin typeface="Arial" panose="020B0604020202020204" pitchFamily="34" charset="0"/>
              <a:cs typeface="Arial" panose="020B0604020202020204" pitchFamily="34" charset="0"/>
            </a:endParaRPr>
          </a:p>
        </p:txBody>
      </p:sp>
      <p:sp>
        <p:nvSpPr>
          <p:cNvPr id="9" name="Rectangle 8"/>
          <p:cNvSpPr/>
          <p:nvPr/>
        </p:nvSpPr>
        <p:spPr>
          <a:xfrm>
            <a:off x="1539332" y="6503637"/>
            <a:ext cx="2364095" cy="311423"/>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pt-BR" sz="1600" dirty="0">
                <a:solidFill>
                  <a:schemeClr val="tx1"/>
                </a:solidFill>
                <a:latin typeface="Arial" panose="020B0604020202020204" pitchFamily="34" charset="0"/>
                <a:cs typeface="Arial" panose="020B0604020202020204" pitchFamily="34" charset="0"/>
              </a:rPr>
              <a:t>Prioridade 2022 (X)</a:t>
            </a:r>
            <a:endParaRPr lang="pt-BR" sz="1400" dirty="0">
              <a:solidFill>
                <a:schemeClr val="tx1"/>
              </a:solidFill>
              <a:latin typeface="Arial" panose="020B0604020202020204" pitchFamily="34" charset="0"/>
              <a:cs typeface="Arial" panose="020B0604020202020204" pitchFamily="34" charset="0"/>
            </a:endParaRPr>
          </a:p>
        </p:txBody>
      </p:sp>
      <p:sp>
        <p:nvSpPr>
          <p:cNvPr id="10" name="Rectangle 9"/>
          <p:cNvSpPr/>
          <p:nvPr/>
        </p:nvSpPr>
        <p:spPr>
          <a:xfrm>
            <a:off x="10524220" y="120724"/>
            <a:ext cx="1463682" cy="3769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400" dirty="0">
                <a:solidFill>
                  <a:schemeClr val="tx1"/>
                </a:solidFill>
              </a:rPr>
              <a:t>Dezembro-2022</a:t>
            </a:r>
          </a:p>
        </p:txBody>
      </p:sp>
      <p:sp>
        <p:nvSpPr>
          <p:cNvPr id="11" name="Rectangle 10"/>
          <p:cNvSpPr/>
          <p:nvPr/>
        </p:nvSpPr>
        <p:spPr>
          <a:xfrm>
            <a:off x="245279" y="2335778"/>
            <a:ext cx="6286859" cy="91850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Risco/Oportunidade (Impacto esperado)</a:t>
            </a:r>
          </a:p>
          <a:p>
            <a:pPr algn="just"/>
            <a:r>
              <a:rPr lang="pt-BR" sz="1200" b="1" dirty="0">
                <a:solidFill>
                  <a:schemeClr val="tx1"/>
                </a:solidFill>
                <a:latin typeface="Arial" panose="020B0604020202020204" pitchFamily="34" charset="0"/>
                <a:cs typeface="Arial" panose="020B0604020202020204" pitchFamily="34" charset="0"/>
              </a:rPr>
              <a:t>Risco</a:t>
            </a:r>
            <a:r>
              <a:rPr lang="pt-BR" sz="1200" dirty="0">
                <a:solidFill>
                  <a:schemeClr val="tx1"/>
                </a:solidFill>
                <a:latin typeface="Arial" panose="020B0604020202020204" pitchFamily="34" charset="0"/>
                <a:cs typeface="Arial" panose="020B0604020202020204" pitchFamily="34" charset="0"/>
              </a:rPr>
              <a:t>: Critérios subjetivos para classificação dos contribuintes criem metodologia que possa acarretar cobrança coercitiva de pagamento de tributos ou </a:t>
            </a:r>
            <a:r>
              <a:rPr lang="pt-BR" sz="1200" dirty="0" err="1">
                <a:solidFill>
                  <a:schemeClr val="tx1"/>
                </a:solidFill>
                <a:latin typeface="Arial" panose="020B0604020202020204" pitchFamily="34" charset="0"/>
                <a:cs typeface="Arial" panose="020B0604020202020204" pitchFamily="34" charset="0"/>
              </a:rPr>
              <a:t>disclousure</a:t>
            </a:r>
            <a:r>
              <a:rPr lang="pt-BR" sz="1200" dirty="0">
                <a:solidFill>
                  <a:schemeClr val="tx1"/>
                </a:solidFill>
                <a:latin typeface="Arial" panose="020B0604020202020204" pitchFamily="34" charset="0"/>
                <a:cs typeface="Arial" panose="020B0604020202020204" pitchFamily="34" charset="0"/>
              </a:rPr>
              <a:t> descabido de informações e estratégia de contabilização de contingências que gerem insegurança jurídica ao invés de premiar  bons contribuintes.</a:t>
            </a:r>
          </a:p>
          <a:p>
            <a:pPr algn="just"/>
            <a:r>
              <a:rPr lang="pt-BR" sz="1200" b="1" dirty="0">
                <a:solidFill>
                  <a:schemeClr val="tx1"/>
                </a:solidFill>
                <a:latin typeface="Arial" panose="020B0604020202020204" pitchFamily="34" charset="0"/>
                <a:cs typeface="Arial" panose="020B0604020202020204" pitchFamily="34" charset="0"/>
              </a:rPr>
              <a:t>Oportunidade</a:t>
            </a:r>
            <a:r>
              <a:rPr lang="pt-BR" sz="1200" dirty="0">
                <a:solidFill>
                  <a:schemeClr val="tx1"/>
                </a:solidFill>
                <a:latin typeface="Arial" panose="020B0604020202020204" pitchFamily="34" charset="0"/>
                <a:cs typeface="Arial" panose="020B0604020202020204" pitchFamily="34" charset="0"/>
              </a:rPr>
              <a:t>: Tratamento favorecido e diferenciado dos contribuintes com histórico positivo e baixo risco de inadimplemento, a fim de minimizar custos de contencioso (garantias) e incentivar a </a:t>
            </a:r>
            <a:r>
              <a:rPr lang="pt-BR" sz="1200" dirty="0" err="1">
                <a:solidFill>
                  <a:schemeClr val="tx1"/>
                </a:solidFill>
                <a:latin typeface="Arial" panose="020B0604020202020204" pitchFamily="34" charset="0"/>
                <a:cs typeface="Arial" panose="020B0604020202020204" pitchFamily="34" charset="0"/>
              </a:rPr>
              <a:t>auto-regularização</a:t>
            </a:r>
            <a:r>
              <a:rPr lang="pt-BR" sz="1200" dirty="0">
                <a:solidFill>
                  <a:schemeClr val="tx1"/>
                </a:solidFill>
                <a:latin typeface="Arial" panose="020B0604020202020204" pitchFamily="34" charset="0"/>
                <a:cs typeface="Arial" panose="020B0604020202020204" pitchFamily="34" charset="0"/>
              </a:rPr>
              <a:t>.  </a:t>
            </a:r>
          </a:p>
        </p:txBody>
      </p:sp>
      <p:sp>
        <p:nvSpPr>
          <p:cNvPr id="14" name="Rectangle 13"/>
          <p:cNvSpPr/>
          <p:nvPr/>
        </p:nvSpPr>
        <p:spPr>
          <a:xfrm>
            <a:off x="139698" y="6489989"/>
            <a:ext cx="1252374" cy="311423"/>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pt-BR" sz="1600" dirty="0">
                <a:solidFill>
                  <a:schemeClr val="tx1"/>
                </a:solidFill>
                <a:latin typeface="Arial" panose="020B0604020202020204" pitchFamily="34" charset="0"/>
                <a:cs typeface="Arial" panose="020B0604020202020204" pitchFamily="34" charset="0"/>
              </a:rPr>
              <a:t>Início: 2018</a:t>
            </a:r>
          </a:p>
        </p:txBody>
      </p:sp>
      <p:sp>
        <p:nvSpPr>
          <p:cNvPr id="15" name="Rectangle 14"/>
          <p:cNvSpPr/>
          <p:nvPr/>
        </p:nvSpPr>
        <p:spPr>
          <a:xfrm>
            <a:off x="4067203" y="6504243"/>
            <a:ext cx="2954755" cy="311423"/>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1600" dirty="0">
                <a:solidFill>
                  <a:schemeClr val="tx1"/>
                </a:solidFill>
                <a:latin typeface="Arial" panose="020B0604020202020204" pitchFamily="34" charset="0"/>
                <a:cs typeface="Arial" panose="020B0604020202020204" pitchFamily="34" charset="0"/>
              </a:rPr>
              <a:t>Responsável: </a:t>
            </a:r>
            <a:r>
              <a:rPr lang="pt-BR" sz="1500" dirty="0">
                <a:solidFill>
                  <a:schemeClr val="tx1"/>
                </a:solidFill>
                <a:latin typeface="Arial" panose="020B0604020202020204" pitchFamily="34" charset="0"/>
                <a:cs typeface="Arial" panose="020B0604020202020204" pitchFamily="34" charset="0"/>
              </a:rPr>
              <a:t>Eduardo</a:t>
            </a:r>
          </a:p>
        </p:txBody>
      </p:sp>
      <p:sp>
        <p:nvSpPr>
          <p:cNvPr id="16" name="Rectangle 15"/>
          <p:cNvSpPr/>
          <p:nvPr/>
        </p:nvSpPr>
        <p:spPr>
          <a:xfrm>
            <a:off x="7175448" y="6503637"/>
            <a:ext cx="2282459" cy="307695"/>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err="1">
                <a:solidFill>
                  <a:schemeClr val="tx1"/>
                </a:solidFill>
                <a:latin typeface="Arial" panose="020B0604020202020204" pitchFamily="34" charset="0"/>
                <a:cs typeface="Arial" panose="020B0604020202020204" pitchFamily="34" charset="0"/>
              </a:rPr>
              <a:t>Sponsor</a:t>
            </a:r>
            <a:r>
              <a:rPr lang="pt-BR" sz="1600" dirty="0">
                <a:solidFill>
                  <a:schemeClr val="tx1"/>
                </a:solidFill>
                <a:latin typeface="Arial" panose="020B0604020202020204" pitchFamily="34" charset="0"/>
                <a:cs typeface="Arial" panose="020B0604020202020204" pitchFamily="34" charset="0"/>
              </a:rPr>
              <a:t>:</a:t>
            </a:r>
          </a:p>
        </p:txBody>
      </p:sp>
      <p:sp>
        <p:nvSpPr>
          <p:cNvPr id="17" name="Rectangle 16"/>
          <p:cNvSpPr/>
          <p:nvPr/>
        </p:nvSpPr>
        <p:spPr>
          <a:xfrm>
            <a:off x="6862198" y="597412"/>
            <a:ext cx="5000330" cy="3266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err="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Pessoas-Chave</a:t>
            </a:r>
            <a:endParaRPr lang="pt-BR" sz="20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8" name="Rectangle 17"/>
          <p:cNvSpPr/>
          <p:nvPr/>
        </p:nvSpPr>
        <p:spPr>
          <a:xfrm>
            <a:off x="6862198" y="995497"/>
            <a:ext cx="5000330" cy="955826"/>
          </a:xfrm>
          <a:prstGeom prst="rect">
            <a:avLst/>
          </a:prstGeom>
          <a:solidFill>
            <a:schemeClr val="bg1"/>
          </a:solidFill>
          <a:ln w="3175">
            <a:solidFill>
              <a:schemeClr val="bg1">
                <a:lumMod val="6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pt-BR" sz="1600" u="sng" dirty="0">
              <a:solidFill>
                <a:schemeClr val="tx1"/>
              </a:solidFill>
              <a:latin typeface="Arial" panose="020B0604020202020204" pitchFamily="34" charset="0"/>
              <a:cs typeface="Arial" panose="020B0604020202020204" pitchFamily="34" charset="0"/>
            </a:endParaRPr>
          </a:p>
          <a:p>
            <a:pPr algn="just"/>
            <a:r>
              <a:rPr lang="pt-BR" sz="1400" b="1" u="sng" dirty="0">
                <a:solidFill>
                  <a:schemeClr val="tx1"/>
                </a:solidFill>
                <a:latin typeface="Arial" panose="020B0604020202020204" pitchFamily="34" charset="0"/>
                <a:cs typeface="Arial" panose="020B0604020202020204" pitchFamily="34" charset="0"/>
              </a:rPr>
              <a:t>PGFN</a:t>
            </a:r>
            <a:r>
              <a:rPr lang="pt-BR" sz="1400" b="1" dirty="0">
                <a:solidFill>
                  <a:schemeClr val="tx1"/>
                </a:solidFill>
                <a:latin typeface="Arial" panose="020B0604020202020204" pitchFamily="34" charset="0"/>
                <a:cs typeface="Arial" panose="020B0604020202020204" pitchFamily="34" charset="0"/>
              </a:rPr>
              <a:t>: </a:t>
            </a:r>
            <a:r>
              <a:rPr lang="pt-BR" sz="1400" dirty="0">
                <a:solidFill>
                  <a:schemeClr val="tx1"/>
                </a:solidFill>
                <a:latin typeface="Arial" panose="020B0604020202020204" pitchFamily="34" charset="0"/>
                <a:cs typeface="Arial" panose="020B0604020202020204" pitchFamily="34" charset="0"/>
              </a:rPr>
              <a:t>Cristiano </a:t>
            </a:r>
            <a:r>
              <a:rPr lang="pt-BR" sz="1400" dirty="0" err="1">
                <a:solidFill>
                  <a:schemeClr val="tx1"/>
                </a:solidFill>
                <a:latin typeface="Arial" panose="020B0604020202020204" pitchFamily="34" charset="0"/>
                <a:cs typeface="Arial" panose="020B0604020202020204" pitchFamily="34" charset="0"/>
              </a:rPr>
              <a:t>Neuenschwander</a:t>
            </a:r>
            <a:r>
              <a:rPr lang="pt-BR" sz="1400" dirty="0">
                <a:solidFill>
                  <a:schemeClr val="tx1"/>
                </a:solidFill>
                <a:latin typeface="Arial" panose="020B0604020202020204" pitchFamily="34" charset="0"/>
                <a:cs typeface="Arial" panose="020B0604020202020204" pitchFamily="34" charset="0"/>
              </a:rPr>
              <a:t> Lins de Morais; Daniel de Saboia Xavier; Rogério Campos </a:t>
            </a:r>
          </a:p>
          <a:p>
            <a:pPr algn="just"/>
            <a:r>
              <a:rPr lang="pt-BR" sz="1400" b="1" u="sng" dirty="0">
                <a:solidFill>
                  <a:schemeClr val="tx1"/>
                </a:solidFill>
                <a:latin typeface="Arial" panose="020B0604020202020204" pitchFamily="34" charset="0"/>
                <a:cs typeface="Arial" panose="020B0604020202020204" pitchFamily="34" charset="0"/>
              </a:rPr>
              <a:t>CNI</a:t>
            </a:r>
            <a:r>
              <a:rPr lang="pt-BR" sz="1400" u="sng" dirty="0">
                <a:solidFill>
                  <a:schemeClr val="tx1"/>
                </a:solidFill>
                <a:latin typeface="Arial" panose="020B0604020202020204" pitchFamily="34" charset="0"/>
                <a:cs typeface="Arial" panose="020B0604020202020204" pitchFamily="34" charset="0"/>
              </a:rPr>
              <a:t>: </a:t>
            </a:r>
            <a:r>
              <a:rPr lang="pt-BR" sz="1400" dirty="0">
                <a:solidFill>
                  <a:schemeClr val="tx1"/>
                </a:solidFill>
                <a:latin typeface="Arial" panose="020B0604020202020204" pitchFamily="34" charset="0"/>
                <a:cs typeface="Arial" panose="020B0604020202020204" pitchFamily="34" charset="0"/>
              </a:rPr>
              <a:t>Ariene D´Arc;  </a:t>
            </a:r>
            <a:r>
              <a:rPr lang="pt-BR" sz="1400" b="1" u="sng" dirty="0">
                <a:solidFill>
                  <a:schemeClr val="tx1"/>
                </a:solidFill>
                <a:latin typeface="Arial" panose="020B0604020202020204" pitchFamily="34" charset="0"/>
                <a:cs typeface="Arial" panose="020B0604020202020204" pitchFamily="34" charset="0"/>
              </a:rPr>
              <a:t>FIESP</a:t>
            </a:r>
            <a:r>
              <a:rPr lang="pt-BR" sz="1400" b="1" dirty="0">
                <a:solidFill>
                  <a:schemeClr val="tx1"/>
                </a:solidFill>
                <a:latin typeface="Arial" panose="020B0604020202020204" pitchFamily="34" charset="0"/>
                <a:cs typeface="Arial" panose="020B0604020202020204" pitchFamily="34" charset="0"/>
              </a:rPr>
              <a:t>: </a:t>
            </a:r>
            <a:r>
              <a:rPr lang="pt-BR" sz="1400" dirty="0">
                <a:solidFill>
                  <a:schemeClr val="tx1"/>
                </a:solidFill>
                <a:latin typeface="Arial" panose="020B0604020202020204" pitchFamily="34" charset="0"/>
                <a:cs typeface="Arial" panose="020B0604020202020204" pitchFamily="34" charset="0"/>
              </a:rPr>
              <a:t>Alexandre/Fábio </a:t>
            </a:r>
            <a:r>
              <a:rPr lang="pt-BR" sz="1400" dirty="0" err="1">
                <a:solidFill>
                  <a:schemeClr val="tx1"/>
                </a:solidFill>
                <a:latin typeface="Arial" panose="020B0604020202020204" pitchFamily="34" charset="0"/>
                <a:cs typeface="Arial" panose="020B0604020202020204" pitchFamily="34" charset="0"/>
              </a:rPr>
              <a:t>Jordy</a:t>
            </a:r>
            <a:endParaRPr lang="pt-BR" sz="1400" dirty="0">
              <a:solidFill>
                <a:schemeClr val="tx1"/>
              </a:solidFill>
              <a:latin typeface="Arial" panose="020B0604020202020204" pitchFamily="34" charset="0"/>
              <a:cs typeface="Arial" panose="020B0604020202020204" pitchFamily="34" charset="0"/>
            </a:endParaRPr>
          </a:p>
          <a:p>
            <a:pPr algn="just"/>
            <a:r>
              <a:rPr lang="pt-BR" sz="1400" b="1" u="sng" dirty="0">
                <a:solidFill>
                  <a:schemeClr val="tx1"/>
                </a:solidFill>
                <a:latin typeface="Arial" panose="020B0604020202020204" pitchFamily="34" charset="0"/>
                <a:cs typeface="Arial" panose="020B0604020202020204" pitchFamily="34" charset="0"/>
              </a:rPr>
              <a:t>OAB/SP:</a:t>
            </a:r>
            <a:r>
              <a:rPr lang="pt-BR" sz="1400" dirty="0">
                <a:solidFill>
                  <a:schemeClr val="tx1"/>
                </a:solidFill>
                <a:latin typeface="Arial" panose="020B0604020202020204" pitchFamily="34" charset="0"/>
                <a:cs typeface="Arial" panose="020B0604020202020204" pitchFamily="34" charset="0"/>
              </a:rPr>
              <a:t> Maria Rita </a:t>
            </a:r>
            <a:r>
              <a:rPr lang="pt-BR" sz="1400" dirty="0" err="1">
                <a:solidFill>
                  <a:schemeClr val="tx1"/>
                </a:solidFill>
                <a:latin typeface="Arial" panose="020B0604020202020204" pitchFamily="34" charset="0"/>
                <a:cs typeface="Arial" panose="020B0604020202020204" pitchFamily="34" charset="0"/>
              </a:rPr>
              <a:t>Ferragut</a:t>
            </a:r>
            <a:endParaRPr lang="pt-BR" sz="1400" dirty="0">
              <a:solidFill>
                <a:srgbClr val="FF0000"/>
              </a:solidFill>
              <a:latin typeface="Arial" panose="020B0604020202020204" pitchFamily="34" charset="0"/>
              <a:cs typeface="Arial" panose="020B0604020202020204" pitchFamily="34" charset="0"/>
            </a:endParaRPr>
          </a:p>
          <a:p>
            <a:endParaRPr lang="pt-BR" dirty="0">
              <a:solidFill>
                <a:schemeClr val="tx1"/>
              </a:solidFill>
              <a:latin typeface="Arial" panose="020B0604020202020204" pitchFamily="34" charset="0"/>
              <a:cs typeface="Arial" panose="020B0604020202020204" pitchFamily="34" charset="0"/>
            </a:endParaRPr>
          </a:p>
        </p:txBody>
      </p:sp>
      <p:sp>
        <p:nvSpPr>
          <p:cNvPr id="22" name="Rectangle 21"/>
          <p:cNvSpPr/>
          <p:nvPr/>
        </p:nvSpPr>
        <p:spPr>
          <a:xfrm>
            <a:off x="6858182" y="2948118"/>
            <a:ext cx="5000330" cy="3412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Estratégia/Tática</a:t>
            </a:r>
          </a:p>
        </p:txBody>
      </p:sp>
      <p:sp>
        <p:nvSpPr>
          <p:cNvPr id="24" name="Rectangle 23"/>
          <p:cNvSpPr/>
          <p:nvPr/>
        </p:nvSpPr>
        <p:spPr>
          <a:xfrm>
            <a:off x="6858182" y="3334510"/>
            <a:ext cx="4933224" cy="1448970"/>
          </a:xfrm>
          <a:prstGeom prst="rect">
            <a:avLst/>
          </a:prstGeom>
          <a:solidFill>
            <a:schemeClr val="bg1"/>
          </a:solidFill>
          <a:ln w="3175">
            <a:solidFill>
              <a:schemeClr val="bg1">
                <a:lumMod val="6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68275" indent="-168275" algn="just">
              <a:buFont typeface="Wingdings" panose="05000000000000000000" pitchFamily="2" charset="2"/>
              <a:buChar char="§"/>
            </a:pPr>
            <a:r>
              <a:rPr lang="pt-BR" sz="1300" dirty="0">
                <a:solidFill>
                  <a:schemeClr val="tx1"/>
                </a:solidFill>
                <a:latin typeface="Arial" panose="020B0604020202020204" pitchFamily="34" charset="0"/>
                <a:cs typeface="Arial" panose="020B0604020202020204" pitchFamily="34" charset="0"/>
              </a:rPr>
              <a:t>Atuar perante a PGFN na construção de uma programa que reflita os principais pontos e sugestões do GETAP (Portaria PGFN e/ou por Lei Ordinária).</a:t>
            </a:r>
          </a:p>
          <a:p>
            <a:pPr marL="168275" indent="-168275" algn="just">
              <a:buFont typeface="Wingdings" panose="05000000000000000000" pitchFamily="2" charset="2"/>
              <a:buChar char="§"/>
            </a:pPr>
            <a:r>
              <a:rPr lang="pt-BR" sz="1300" dirty="0">
                <a:solidFill>
                  <a:schemeClr val="tx1"/>
                </a:solidFill>
                <a:latin typeface="Arial" panose="020B0604020202020204" pitchFamily="34" charset="0"/>
                <a:cs typeface="Arial" panose="020B0604020202020204" pitchFamily="34" charset="0"/>
              </a:rPr>
              <a:t>Alinhamento e parceria com a CNI e  a OAB. </a:t>
            </a:r>
          </a:p>
        </p:txBody>
      </p:sp>
      <p:sp>
        <p:nvSpPr>
          <p:cNvPr id="25" name="Rectangle 24"/>
          <p:cNvSpPr/>
          <p:nvPr/>
        </p:nvSpPr>
        <p:spPr>
          <a:xfrm>
            <a:off x="6834490" y="5217057"/>
            <a:ext cx="5000330" cy="1126086"/>
          </a:xfrm>
          <a:prstGeom prst="rect">
            <a:avLst/>
          </a:prstGeom>
          <a:solidFill>
            <a:schemeClr val="bg1"/>
          </a:solidFill>
          <a:ln w="3175">
            <a:solidFill>
              <a:schemeClr val="bg1">
                <a:lumMod val="6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68275" indent="-168275" algn="just">
              <a:buFont typeface="+mj-lt"/>
              <a:buAutoNum type="arabicPeriod"/>
            </a:pPr>
            <a:r>
              <a:rPr lang="pt-BR" sz="1300" dirty="0">
                <a:solidFill>
                  <a:schemeClr val="tx1"/>
                </a:solidFill>
                <a:latin typeface="Arial" panose="020B0604020202020204" pitchFamily="34" charset="0"/>
                <a:cs typeface="Arial" panose="020B0604020202020204" pitchFamily="34" charset="0"/>
              </a:rPr>
              <a:t> Reuniões com o GT da PGFN (GETAP, CNI e OAB) para revisão de minuta da regulamentação do programa. Base legal aprovada na MP 1040 – Lei 14.195/2021</a:t>
            </a:r>
          </a:p>
        </p:txBody>
      </p:sp>
      <p:sp>
        <p:nvSpPr>
          <p:cNvPr id="26" name="Rectangle 25"/>
          <p:cNvSpPr/>
          <p:nvPr/>
        </p:nvSpPr>
        <p:spPr>
          <a:xfrm>
            <a:off x="6858182" y="4839797"/>
            <a:ext cx="5000330" cy="3412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Próximas Ações</a:t>
            </a:r>
          </a:p>
        </p:txBody>
      </p:sp>
      <p:sp>
        <p:nvSpPr>
          <p:cNvPr id="28" name="Rectangle 27"/>
          <p:cNvSpPr/>
          <p:nvPr/>
        </p:nvSpPr>
        <p:spPr>
          <a:xfrm>
            <a:off x="9576053" y="6503637"/>
            <a:ext cx="2282459" cy="307695"/>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solidFill>
                  <a:schemeClr val="tx1"/>
                </a:solidFill>
                <a:latin typeface="Arial" panose="020B0604020202020204" pitchFamily="34" charset="0"/>
                <a:cs typeface="Arial" panose="020B0604020202020204" pitchFamily="34" charset="0"/>
              </a:rPr>
              <a:t>Status: Ativo</a:t>
            </a:r>
          </a:p>
        </p:txBody>
      </p:sp>
      <p:graphicFrame>
        <p:nvGraphicFramePr>
          <p:cNvPr id="23" name="Diagram 19">
            <a:extLst>
              <a:ext uri="{FF2B5EF4-FFF2-40B4-BE49-F238E27FC236}">
                <a16:creationId xmlns:a16="http://schemas.microsoft.com/office/drawing/2014/main" id="{D859A010-8E1B-4B19-85AB-8AC0F2391DFC}"/>
              </a:ext>
            </a:extLst>
          </p:cNvPr>
          <p:cNvGraphicFramePr/>
          <p:nvPr>
            <p:extLst>
              <p:ext uri="{D42A27DB-BD31-4B8C-83A1-F6EECF244321}">
                <p14:modId xmlns:p14="http://schemas.microsoft.com/office/powerpoint/2010/main" val="2469580021"/>
              </p:ext>
            </p:extLst>
          </p:nvPr>
        </p:nvGraphicFramePr>
        <p:xfrm>
          <a:off x="6853569" y="2267376"/>
          <a:ext cx="5000330" cy="7090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9" name="Down Arrow 22">
            <a:extLst>
              <a:ext uri="{FF2B5EF4-FFF2-40B4-BE49-F238E27FC236}">
                <a16:creationId xmlns:a16="http://schemas.microsoft.com/office/drawing/2014/main" id="{105FC6DE-4893-4F60-BB22-24A1237C1A66}"/>
              </a:ext>
            </a:extLst>
          </p:cNvPr>
          <p:cNvSpPr/>
          <p:nvPr/>
        </p:nvSpPr>
        <p:spPr>
          <a:xfrm>
            <a:off x="11005768" y="1988034"/>
            <a:ext cx="383868" cy="354938"/>
          </a:xfrm>
          <a:prstGeom prst="downArrow">
            <a:avLst/>
          </a:prstGeom>
          <a:solidFill>
            <a:srgbClr val="FF9933"/>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8792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p:nvPr/>
        </p:nvSpPr>
        <p:spPr>
          <a:xfrm>
            <a:off x="0" y="6435397"/>
            <a:ext cx="12192000" cy="43225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1" name="Rectangle 20"/>
          <p:cNvSpPr/>
          <p:nvPr/>
        </p:nvSpPr>
        <p:spPr>
          <a:xfrm>
            <a:off x="184046" y="677236"/>
            <a:ext cx="5845818" cy="5686374"/>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latin typeface="Arial" panose="020B0604020202020204" pitchFamily="34" charset="0"/>
              <a:cs typeface="Arial" panose="020B0604020202020204" pitchFamily="34" charset="0"/>
            </a:endParaRPr>
          </a:p>
        </p:txBody>
      </p:sp>
      <p:sp>
        <p:nvSpPr>
          <p:cNvPr id="2" name="Title 1"/>
          <p:cNvSpPr>
            <a:spLocks noGrp="1"/>
          </p:cNvSpPr>
          <p:nvPr>
            <p:ph type="ctrTitle"/>
          </p:nvPr>
        </p:nvSpPr>
        <p:spPr>
          <a:xfrm>
            <a:off x="139698" y="42147"/>
            <a:ext cx="9777034" cy="541337"/>
          </a:xfrm>
        </p:spPr>
        <p:txBody>
          <a:bodyPr>
            <a:noAutofit/>
          </a:bodyPr>
          <a:lstStyle/>
          <a:p>
            <a:pPr algn="l"/>
            <a:r>
              <a:rPr lang="pt-BR" sz="2800" dirty="0">
                <a:latin typeface="Arial" panose="020B0604020202020204" pitchFamily="34" charset="0"/>
                <a:cs typeface="Arial" panose="020B0604020202020204" pitchFamily="34" charset="0"/>
              </a:rPr>
              <a:t>Projeto GETAP: </a:t>
            </a:r>
            <a:r>
              <a:rPr lang="pt-BR" sz="2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Cadastro Fiscal Positivo - PGFN</a:t>
            </a:r>
          </a:p>
        </p:txBody>
      </p:sp>
      <p:sp>
        <p:nvSpPr>
          <p:cNvPr id="5" name="Rectangle 4"/>
          <p:cNvSpPr/>
          <p:nvPr/>
        </p:nvSpPr>
        <p:spPr>
          <a:xfrm>
            <a:off x="336429" y="764487"/>
            <a:ext cx="5463471" cy="53402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spcBef>
                <a:spcPts val="600"/>
              </a:spcBef>
            </a:pPr>
            <a:r>
              <a:rPr lang="pt-BR" sz="20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Critérios classificação (em estudo) - GT</a:t>
            </a:r>
          </a:p>
          <a:p>
            <a:pPr lvl="0" indent="268288" algn="just">
              <a:spcBef>
                <a:spcPts val="600"/>
              </a:spcBef>
              <a:buAutoNum type="romanLcParenBoth"/>
              <a:tabLst>
                <a:tab pos="179388" algn="l"/>
              </a:tabLst>
            </a:pPr>
            <a:r>
              <a:rPr lang="pt-BR" sz="1400" b="1" dirty="0">
                <a:solidFill>
                  <a:schemeClr val="accent2"/>
                </a:solidFill>
              </a:rPr>
              <a:t> Não ter débitos em aberto, inclusive FGTS, por mais de 30 dias (por inscrição)</a:t>
            </a:r>
          </a:p>
          <a:p>
            <a:pPr algn="just">
              <a:spcBef>
                <a:spcPts val="600"/>
              </a:spcBef>
            </a:pPr>
            <a:r>
              <a:rPr lang="pt-BR" sz="1400" b="1" u="sng" dirty="0">
                <a:solidFill>
                  <a:schemeClr val="tx1">
                    <a:lumMod val="95000"/>
                    <a:lumOff val="5000"/>
                  </a:schemeClr>
                </a:solidFill>
              </a:rPr>
              <a:t>Preocupação:</a:t>
            </a:r>
          </a:p>
          <a:p>
            <a:pPr marL="342900" lvl="0" indent="-342900" algn="just">
              <a:spcBef>
                <a:spcPts val="600"/>
              </a:spcBef>
              <a:buFont typeface="+mj-lt"/>
              <a:buAutoNum type="arabicPeriod"/>
            </a:pPr>
            <a:r>
              <a:rPr lang="pt-BR" sz="1400" dirty="0">
                <a:solidFill>
                  <a:schemeClr val="tx1">
                    <a:lumMod val="95000"/>
                    <a:lumOff val="5000"/>
                  </a:schemeClr>
                </a:solidFill>
              </a:rPr>
              <a:t>Prazo exíguo para regularizar o débito</a:t>
            </a:r>
          </a:p>
          <a:p>
            <a:pPr marL="342900" lvl="0" indent="-342900" algn="just">
              <a:spcBef>
                <a:spcPts val="600"/>
              </a:spcBef>
              <a:buFont typeface="+mj-lt"/>
              <a:buAutoNum type="arabicPeriod"/>
            </a:pPr>
            <a:r>
              <a:rPr lang="pt-BR" sz="1400" dirty="0">
                <a:solidFill>
                  <a:schemeClr val="tx1">
                    <a:lumMod val="95000"/>
                    <a:lumOff val="5000"/>
                  </a:schemeClr>
                </a:solidFill>
              </a:rPr>
              <a:t>Possibilidade de exigir uma dupla condição (prazo e valor)</a:t>
            </a:r>
          </a:p>
          <a:p>
            <a:pPr marL="400050" indent="-400050" algn="just">
              <a:spcBef>
                <a:spcPts val="600"/>
              </a:spcBef>
              <a:buAutoNum type="romanLcParenBoth" startAt="2"/>
              <a:tabLst>
                <a:tab pos="268288" algn="l"/>
              </a:tabLst>
            </a:pPr>
            <a:r>
              <a:rPr lang="pt-BR" sz="1400" b="1" dirty="0">
                <a:solidFill>
                  <a:schemeClr val="accent2"/>
                </a:solidFill>
              </a:rPr>
              <a:t>Não ter execuções fiscais arquivadas pelo art. 40, LEF</a:t>
            </a:r>
          </a:p>
          <a:p>
            <a:pPr algn="just">
              <a:spcBef>
                <a:spcPts val="600"/>
              </a:spcBef>
            </a:pPr>
            <a:r>
              <a:rPr lang="pt-BR" sz="1400" b="1" u="sng" dirty="0">
                <a:solidFill>
                  <a:schemeClr val="tx1">
                    <a:lumMod val="95000"/>
                    <a:lumOff val="5000"/>
                  </a:schemeClr>
                </a:solidFill>
              </a:rPr>
              <a:t>Preocupação:</a:t>
            </a:r>
          </a:p>
          <a:p>
            <a:pPr marL="342900" lvl="0" indent="-342900" algn="just">
              <a:spcBef>
                <a:spcPts val="600"/>
              </a:spcBef>
              <a:buFont typeface="+mj-lt"/>
              <a:buAutoNum type="arabicPeriod"/>
            </a:pPr>
            <a:r>
              <a:rPr lang="pt-BR" sz="1400" dirty="0">
                <a:solidFill>
                  <a:schemeClr val="tx1">
                    <a:lumMod val="95000"/>
                    <a:lumOff val="5000"/>
                  </a:schemeClr>
                </a:solidFill>
              </a:rPr>
              <a:t>Estabelecer periodicidade (</a:t>
            </a:r>
            <a:r>
              <a:rPr lang="pt-BR" sz="1400" dirty="0" err="1">
                <a:solidFill>
                  <a:schemeClr val="tx1">
                    <a:lumMod val="95000"/>
                    <a:lumOff val="5000"/>
                  </a:schemeClr>
                </a:solidFill>
              </a:rPr>
              <a:t>ex</a:t>
            </a:r>
            <a:r>
              <a:rPr lang="pt-BR" sz="1400" dirty="0">
                <a:solidFill>
                  <a:schemeClr val="tx1">
                    <a:lumMod val="95000"/>
                    <a:lumOff val="5000"/>
                  </a:schemeClr>
                </a:solidFill>
              </a:rPr>
              <a:t>: últimos 05 anos)</a:t>
            </a:r>
          </a:p>
          <a:p>
            <a:pPr lvl="0" algn="just">
              <a:spcBef>
                <a:spcPts val="600"/>
              </a:spcBef>
            </a:pPr>
            <a:r>
              <a:rPr lang="pt-BR" sz="1400" b="1" dirty="0">
                <a:solidFill>
                  <a:schemeClr val="accent2"/>
                </a:solidFill>
              </a:rPr>
              <a:t>(</a:t>
            </a:r>
            <a:r>
              <a:rPr lang="pt-BR" sz="1400" b="1" dirty="0" err="1">
                <a:solidFill>
                  <a:schemeClr val="accent2"/>
                </a:solidFill>
              </a:rPr>
              <a:t>iii</a:t>
            </a:r>
            <a:r>
              <a:rPr lang="pt-BR" sz="1400" b="1" dirty="0">
                <a:solidFill>
                  <a:schemeClr val="accent2"/>
                </a:solidFill>
              </a:rPr>
              <a:t>) Não ser réu em Medida Cautelar Fiscal</a:t>
            </a:r>
          </a:p>
          <a:p>
            <a:pPr algn="just">
              <a:spcBef>
                <a:spcPts val="600"/>
              </a:spcBef>
            </a:pPr>
            <a:r>
              <a:rPr lang="pt-BR" sz="1400" b="1" u="sng" dirty="0">
                <a:solidFill>
                  <a:schemeClr val="tx1">
                    <a:lumMod val="95000"/>
                    <a:lumOff val="5000"/>
                  </a:schemeClr>
                </a:solidFill>
              </a:rPr>
              <a:t>Preocupação:</a:t>
            </a:r>
          </a:p>
          <a:p>
            <a:pPr marL="342900" lvl="0" indent="-342900" algn="just">
              <a:spcBef>
                <a:spcPts val="600"/>
              </a:spcBef>
              <a:buFont typeface="+mj-lt"/>
              <a:buAutoNum type="arabicPeriod"/>
            </a:pPr>
            <a:r>
              <a:rPr lang="pt-BR" sz="1400" dirty="0">
                <a:solidFill>
                  <a:schemeClr val="tx1">
                    <a:lumMod val="95000"/>
                    <a:lumOff val="5000"/>
                  </a:schemeClr>
                </a:solidFill>
              </a:rPr>
              <a:t>Cautelares ajuizadas com base na relação débito x patrimônio</a:t>
            </a:r>
          </a:p>
          <a:p>
            <a:pPr lvl="0" algn="just">
              <a:spcBef>
                <a:spcPts val="600"/>
              </a:spcBef>
            </a:pPr>
            <a:r>
              <a:rPr lang="pt-BR" sz="1400" b="1" dirty="0">
                <a:solidFill>
                  <a:schemeClr val="accent2"/>
                </a:solidFill>
              </a:rPr>
              <a:t>(</a:t>
            </a:r>
            <a:r>
              <a:rPr lang="pt-BR" sz="1400" b="1" dirty="0" err="1">
                <a:solidFill>
                  <a:schemeClr val="accent2"/>
                </a:solidFill>
              </a:rPr>
              <a:t>iv</a:t>
            </a:r>
            <a:r>
              <a:rPr lang="pt-BR" sz="1400" b="1" dirty="0">
                <a:solidFill>
                  <a:schemeClr val="accent2"/>
                </a:solidFill>
              </a:rPr>
              <a:t>) Atualização periódica de informações contábeis, patrimoniais e econômico-fiscais</a:t>
            </a:r>
          </a:p>
          <a:p>
            <a:pPr algn="just">
              <a:spcBef>
                <a:spcPts val="600"/>
              </a:spcBef>
            </a:pPr>
            <a:r>
              <a:rPr lang="pt-BR" sz="1400" b="1" dirty="0">
                <a:solidFill>
                  <a:schemeClr val="accent2"/>
                </a:solidFill>
              </a:rPr>
              <a:t>(v) Contabilizar adequadamente o passivo fiscal e estimar a chance de êxito (Alta, Média ou Baixa) de todas as causas defendidas pela PGFN</a:t>
            </a:r>
          </a:p>
          <a:p>
            <a:pPr algn="just">
              <a:spcBef>
                <a:spcPts val="600"/>
              </a:spcBef>
            </a:pPr>
            <a:r>
              <a:rPr lang="pt-BR" sz="1400" b="1" dirty="0">
                <a:solidFill>
                  <a:schemeClr val="accent2"/>
                </a:solidFill>
              </a:rPr>
              <a:t>(vi) Validação da situação financeira e contábil por auditoria independente</a:t>
            </a:r>
          </a:p>
          <a:p>
            <a:pPr algn="just">
              <a:spcBef>
                <a:spcPts val="600"/>
              </a:spcBef>
            </a:pPr>
            <a:r>
              <a:rPr lang="pt-BR" sz="1400" b="1" dirty="0">
                <a:solidFill>
                  <a:schemeClr val="accent2"/>
                </a:solidFill>
              </a:rPr>
              <a:t>(</a:t>
            </a:r>
            <a:r>
              <a:rPr lang="pt-BR" sz="1400" b="1" dirty="0" err="1">
                <a:solidFill>
                  <a:schemeClr val="accent2"/>
                </a:solidFill>
              </a:rPr>
              <a:t>vii</a:t>
            </a:r>
            <a:r>
              <a:rPr lang="pt-BR" sz="1400" b="1" dirty="0">
                <a:solidFill>
                  <a:schemeClr val="accent2"/>
                </a:solidFill>
              </a:rPr>
              <a:t>) Apresentar periodicamente projeção do fluxo de caixa para o exercício financeiro seguinte inclusive revisões</a:t>
            </a:r>
          </a:p>
        </p:txBody>
      </p:sp>
      <p:sp>
        <p:nvSpPr>
          <p:cNvPr id="9" name="Rectangle 8"/>
          <p:cNvSpPr/>
          <p:nvPr/>
        </p:nvSpPr>
        <p:spPr>
          <a:xfrm>
            <a:off x="1539332" y="6503637"/>
            <a:ext cx="2364095" cy="311423"/>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pt-BR" sz="1600" dirty="0">
                <a:solidFill>
                  <a:schemeClr val="tx1"/>
                </a:solidFill>
                <a:latin typeface="Arial" panose="020B0604020202020204" pitchFamily="34" charset="0"/>
                <a:cs typeface="Arial" panose="020B0604020202020204" pitchFamily="34" charset="0"/>
              </a:rPr>
              <a:t>Prioridade 2022 (X)</a:t>
            </a:r>
            <a:endParaRPr lang="pt-BR" sz="1400" dirty="0">
              <a:solidFill>
                <a:schemeClr val="tx1"/>
              </a:solidFill>
              <a:latin typeface="Arial" panose="020B0604020202020204" pitchFamily="34" charset="0"/>
              <a:cs typeface="Arial" panose="020B0604020202020204" pitchFamily="34" charset="0"/>
            </a:endParaRPr>
          </a:p>
        </p:txBody>
      </p:sp>
      <p:sp>
        <p:nvSpPr>
          <p:cNvPr id="14" name="Rectangle 13"/>
          <p:cNvSpPr/>
          <p:nvPr/>
        </p:nvSpPr>
        <p:spPr>
          <a:xfrm>
            <a:off x="139698" y="6489989"/>
            <a:ext cx="1252374" cy="311423"/>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pt-BR" sz="1600" dirty="0">
                <a:solidFill>
                  <a:schemeClr val="tx1"/>
                </a:solidFill>
                <a:latin typeface="Arial" panose="020B0604020202020204" pitchFamily="34" charset="0"/>
                <a:cs typeface="Arial" panose="020B0604020202020204" pitchFamily="34" charset="0"/>
              </a:rPr>
              <a:t>Início: 2018</a:t>
            </a:r>
          </a:p>
        </p:txBody>
      </p:sp>
      <p:sp>
        <p:nvSpPr>
          <p:cNvPr id="15" name="Rectangle 14"/>
          <p:cNvSpPr/>
          <p:nvPr/>
        </p:nvSpPr>
        <p:spPr>
          <a:xfrm>
            <a:off x="4067203" y="6504243"/>
            <a:ext cx="2954755" cy="311423"/>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1600" dirty="0">
                <a:solidFill>
                  <a:schemeClr val="tx1"/>
                </a:solidFill>
                <a:latin typeface="Arial" panose="020B0604020202020204" pitchFamily="34" charset="0"/>
                <a:cs typeface="Arial" panose="020B0604020202020204" pitchFamily="34" charset="0"/>
              </a:rPr>
              <a:t>Responsável: </a:t>
            </a:r>
            <a:r>
              <a:rPr lang="pt-BR" sz="1500" dirty="0">
                <a:solidFill>
                  <a:schemeClr val="tx1"/>
                </a:solidFill>
                <a:latin typeface="Arial" panose="020B0604020202020204" pitchFamily="34" charset="0"/>
                <a:cs typeface="Arial" panose="020B0604020202020204" pitchFamily="34" charset="0"/>
              </a:rPr>
              <a:t>Eduardo </a:t>
            </a:r>
          </a:p>
        </p:txBody>
      </p:sp>
      <p:sp>
        <p:nvSpPr>
          <p:cNvPr id="16" name="Rectangle 15"/>
          <p:cNvSpPr/>
          <p:nvPr/>
        </p:nvSpPr>
        <p:spPr>
          <a:xfrm>
            <a:off x="7175448" y="6503637"/>
            <a:ext cx="2282459" cy="307695"/>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err="1">
                <a:solidFill>
                  <a:schemeClr val="tx1"/>
                </a:solidFill>
                <a:latin typeface="Arial" panose="020B0604020202020204" pitchFamily="34" charset="0"/>
                <a:cs typeface="Arial" panose="020B0604020202020204" pitchFamily="34" charset="0"/>
              </a:rPr>
              <a:t>Sponsor</a:t>
            </a:r>
            <a:endParaRPr lang="pt-BR" sz="1600" dirty="0">
              <a:solidFill>
                <a:schemeClr val="tx1"/>
              </a:solidFill>
              <a:latin typeface="Arial" panose="020B0604020202020204" pitchFamily="34" charset="0"/>
              <a:cs typeface="Arial" panose="020B0604020202020204" pitchFamily="34" charset="0"/>
            </a:endParaRPr>
          </a:p>
        </p:txBody>
      </p:sp>
      <p:sp>
        <p:nvSpPr>
          <p:cNvPr id="28" name="Rectangle 27"/>
          <p:cNvSpPr/>
          <p:nvPr/>
        </p:nvSpPr>
        <p:spPr>
          <a:xfrm>
            <a:off x="9576052" y="6503637"/>
            <a:ext cx="2282459" cy="307695"/>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solidFill>
                  <a:schemeClr val="tx1"/>
                </a:solidFill>
                <a:latin typeface="Arial" panose="020B0604020202020204" pitchFamily="34" charset="0"/>
                <a:cs typeface="Arial" panose="020B0604020202020204" pitchFamily="34" charset="0"/>
              </a:rPr>
              <a:t>Status: Ativo</a:t>
            </a:r>
          </a:p>
        </p:txBody>
      </p:sp>
      <p:sp>
        <p:nvSpPr>
          <p:cNvPr id="32" name="Rectangle 20"/>
          <p:cNvSpPr/>
          <p:nvPr/>
        </p:nvSpPr>
        <p:spPr>
          <a:xfrm>
            <a:off x="6090249" y="677236"/>
            <a:ext cx="5897659" cy="5686374"/>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latin typeface="Arial" panose="020B0604020202020204" pitchFamily="34" charset="0"/>
              <a:cs typeface="Arial" panose="020B0604020202020204" pitchFamily="34" charset="0"/>
            </a:endParaRPr>
          </a:p>
        </p:txBody>
      </p:sp>
      <p:sp>
        <p:nvSpPr>
          <p:cNvPr id="33" name="Rectangle 4"/>
          <p:cNvSpPr/>
          <p:nvPr/>
        </p:nvSpPr>
        <p:spPr>
          <a:xfrm>
            <a:off x="6242632" y="697636"/>
            <a:ext cx="5463471" cy="53402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spcBef>
                <a:spcPts val="600"/>
              </a:spcBef>
            </a:pPr>
            <a:r>
              <a:rPr lang="pt-BR" sz="20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Pontos Cruciais</a:t>
            </a:r>
          </a:p>
          <a:p>
            <a:pPr marL="342900" lvl="0" indent="-342900" algn="just">
              <a:spcBef>
                <a:spcPts val="600"/>
              </a:spcBef>
              <a:buFont typeface="+mj-lt"/>
              <a:buAutoNum type="arabicPeriod"/>
            </a:pPr>
            <a:r>
              <a:rPr lang="pt-BR" sz="1400" b="1" dirty="0">
                <a:solidFill>
                  <a:srgbClr val="FF0000"/>
                </a:solidFill>
              </a:rPr>
              <a:t>Entender a necessidade da divulgação de informação à PGFN (contábeis, classificação de riscos e fluxo de caixa)</a:t>
            </a:r>
          </a:p>
          <a:p>
            <a:pPr marL="342900" lvl="0" indent="-342900" algn="just">
              <a:spcBef>
                <a:spcPts val="600"/>
              </a:spcBef>
              <a:buFont typeface="+mj-lt"/>
              <a:buAutoNum type="arabicPeriod"/>
            </a:pPr>
            <a:r>
              <a:rPr lang="pt-BR" sz="1400" b="1" dirty="0">
                <a:solidFill>
                  <a:srgbClr val="FF0000"/>
                </a:solidFill>
              </a:rPr>
              <a:t>Entender a documentação e nível da informação exigida</a:t>
            </a:r>
          </a:p>
          <a:p>
            <a:pPr>
              <a:spcBef>
                <a:spcPts val="600"/>
              </a:spcBef>
            </a:pPr>
            <a:endParaRPr lang="pt-BR" sz="20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spcBef>
                <a:spcPts val="600"/>
              </a:spcBef>
            </a:pPr>
            <a:endParaRPr lang="pt-BR" sz="20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8" name="Rectangle 9"/>
          <p:cNvSpPr/>
          <p:nvPr/>
        </p:nvSpPr>
        <p:spPr>
          <a:xfrm>
            <a:off x="10717282" y="124324"/>
            <a:ext cx="1345343" cy="3769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400" dirty="0">
                <a:solidFill>
                  <a:schemeClr val="tx1"/>
                </a:solidFill>
              </a:rPr>
              <a:t>Dezembro-2022</a:t>
            </a:r>
          </a:p>
        </p:txBody>
      </p:sp>
    </p:spTree>
    <p:extLst>
      <p:ext uri="{BB962C8B-B14F-4D97-AF65-F5344CB8AC3E}">
        <p14:creationId xmlns:p14="http://schemas.microsoft.com/office/powerpoint/2010/main" val="2629050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p:nvPr/>
        </p:nvSpPr>
        <p:spPr>
          <a:xfrm>
            <a:off x="0" y="6435397"/>
            <a:ext cx="12192000" cy="43225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1" name="Rectangle 20"/>
          <p:cNvSpPr/>
          <p:nvPr/>
        </p:nvSpPr>
        <p:spPr>
          <a:xfrm>
            <a:off x="184046" y="677236"/>
            <a:ext cx="5845818" cy="5686374"/>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latin typeface="Arial" panose="020B0604020202020204" pitchFamily="34" charset="0"/>
              <a:cs typeface="Arial" panose="020B0604020202020204" pitchFamily="34" charset="0"/>
            </a:endParaRPr>
          </a:p>
        </p:txBody>
      </p:sp>
      <p:sp>
        <p:nvSpPr>
          <p:cNvPr id="2" name="Title 1"/>
          <p:cNvSpPr>
            <a:spLocks noGrp="1"/>
          </p:cNvSpPr>
          <p:nvPr>
            <p:ph type="ctrTitle"/>
          </p:nvPr>
        </p:nvSpPr>
        <p:spPr>
          <a:xfrm>
            <a:off x="139698" y="42147"/>
            <a:ext cx="9777034" cy="541337"/>
          </a:xfrm>
        </p:spPr>
        <p:txBody>
          <a:bodyPr>
            <a:noAutofit/>
          </a:bodyPr>
          <a:lstStyle/>
          <a:p>
            <a:pPr algn="l"/>
            <a:r>
              <a:rPr lang="pt-BR" sz="2800" dirty="0">
                <a:latin typeface="Arial" panose="020B0604020202020204" pitchFamily="34" charset="0"/>
                <a:cs typeface="Arial" panose="020B0604020202020204" pitchFamily="34" charset="0"/>
              </a:rPr>
              <a:t>Projeto GETAP: </a:t>
            </a:r>
            <a:r>
              <a:rPr lang="pt-BR" sz="2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Cadastro Fiscal Positivo - PGFN</a:t>
            </a:r>
          </a:p>
        </p:txBody>
      </p:sp>
      <p:sp>
        <p:nvSpPr>
          <p:cNvPr id="5" name="Rectangle 4"/>
          <p:cNvSpPr/>
          <p:nvPr/>
        </p:nvSpPr>
        <p:spPr>
          <a:xfrm>
            <a:off x="336429" y="764487"/>
            <a:ext cx="5463471" cy="53402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spcBef>
                <a:spcPts val="600"/>
              </a:spcBef>
            </a:pPr>
            <a:r>
              <a:rPr lang="pt-BR" sz="20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Lei 14.195/2021</a:t>
            </a:r>
          </a:p>
          <a:p>
            <a:pPr algn="just">
              <a:spcAft>
                <a:spcPts val="0"/>
              </a:spcAft>
              <a:buClr>
                <a:srgbClr val="F0AD00"/>
              </a:buClr>
              <a:defRPr/>
            </a:pPr>
            <a:endParaRPr lang="pt-BR" sz="1400" b="1" dirty="0">
              <a:solidFill>
                <a:prstClr val="black"/>
              </a:solidFill>
            </a:endParaRPr>
          </a:p>
          <a:p>
            <a:pPr algn="just">
              <a:spcAft>
                <a:spcPts val="0"/>
              </a:spcAft>
              <a:buClr>
                <a:srgbClr val="F0AD00"/>
              </a:buClr>
              <a:defRPr/>
            </a:pPr>
            <a:endParaRPr lang="pt-BR" sz="1400" b="1" dirty="0">
              <a:solidFill>
                <a:prstClr val="black"/>
              </a:solidFill>
            </a:endParaRPr>
          </a:p>
          <a:p>
            <a:pPr algn="just">
              <a:spcAft>
                <a:spcPts val="0"/>
              </a:spcAft>
              <a:buClr>
                <a:srgbClr val="F0AD00"/>
              </a:buClr>
              <a:defRPr/>
            </a:pPr>
            <a:r>
              <a:rPr lang="pt-BR" sz="1400" b="1" dirty="0">
                <a:solidFill>
                  <a:prstClr val="black"/>
                </a:solidFill>
              </a:rPr>
              <a:t>Art. 17. </a:t>
            </a:r>
            <a:r>
              <a:rPr lang="pt-BR" sz="1400" dirty="0">
                <a:solidFill>
                  <a:prstClr val="black"/>
                </a:solidFill>
              </a:rPr>
              <a:t>Fica o Poder Executivo federal autorizado a instituir, sob governança da Procuradoria-Geral da Fazenda Nacional, o Cadastro Fiscal Positivo, com o objetivo de:</a:t>
            </a:r>
          </a:p>
          <a:p>
            <a:pPr algn="just">
              <a:spcAft>
                <a:spcPts val="0"/>
              </a:spcAft>
              <a:buClr>
                <a:srgbClr val="F0AD00"/>
              </a:buClr>
              <a:defRPr/>
            </a:pPr>
            <a:r>
              <a:rPr lang="pt-BR" sz="1400" dirty="0">
                <a:solidFill>
                  <a:prstClr val="black"/>
                </a:solidFill>
              </a:rPr>
              <a:t>I - criar condições para construção permanente de um ambiente de confiança entre os contribuintes e a administração tributária federal;</a:t>
            </a:r>
          </a:p>
          <a:p>
            <a:pPr algn="just">
              <a:spcAft>
                <a:spcPts val="0"/>
              </a:spcAft>
              <a:buClr>
                <a:srgbClr val="F0AD00"/>
              </a:buClr>
              <a:defRPr/>
            </a:pPr>
            <a:r>
              <a:rPr lang="pt-BR" sz="1400" dirty="0">
                <a:solidFill>
                  <a:prstClr val="black"/>
                </a:solidFill>
              </a:rPr>
              <a:t>II - garantir a previsibilidade das ações da Procuradoria-Geral da Fazenda Nacional em face dos contribuintes inscritos no referido cadastro;</a:t>
            </a:r>
          </a:p>
          <a:p>
            <a:pPr algn="just">
              <a:spcAft>
                <a:spcPts val="0"/>
              </a:spcAft>
              <a:buClr>
                <a:srgbClr val="F0AD00"/>
              </a:buClr>
              <a:defRPr/>
            </a:pPr>
            <a:r>
              <a:rPr lang="pt-BR" sz="1400" dirty="0">
                <a:solidFill>
                  <a:prstClr val="black"/>
                </a:solidFill>
              </a:rPr>
              <a:t>III - criar condições para solução consensual dos conflitos tributários, com incentivo à redução da litigiosidade;</a:t>
            </a:r>
          </a:p>
          <a:p>
            <a:pPr algn="just">
              <a:spcAft>
                <a:spcPts val="0"/>
              </a:spcAft>
              <a:buClr>
                <a:srgbClr val="F0AD00"/>
              </a:buClr>
              <a:defRPr/>
            </a:pPr>
            <a:r>
              <a:rPr lang="pt-BR" sz="1400" dirty="0">
                <a:solidFill>
                  <a:prstClr val="black"/>
                </a:solidFill>
              </a:rPr>
              <a:t>IV - reduzir os custos de conformidade em relação aos créditos inscritos em dívida ativa da União e à situação fiscal do contribuinte, a partir das informações constantes do Sira;</a:t>
            </a:r>
          </a:p>
          <a:p>
            <a:pPr algn="just">
              <a:spcAft>
                <a:spcPts val="0"/>
              </a:spcAft>
              <a:buClr>
                <a:srgbClr val="F0AD00"/>
              </a:buClr>
              <a:defRPr/>
            </a:pPr>
            <a:r>
              <a:rPr lang="pt-BR" sz="1400" dirty="0">
                <a:solidFill>
                  <a:prstClr val="black"/>
                </a:solidFill>
              </a:rPr>
              <a:t>V - tornar mais eficientes a gestão de risco dos contribuintes inscritos no referido cadastro e a realização de negócios jurídicos processuais;</a:t>
            </a:r>
          </a:p>
          <a:p>
            <a:pPr algn="just">
              <a:spcAft>
                <a:spcPts val="0"/>
              </a:spcAft>
              <a:buClr>
                <a:srgbClr val="F0AD00"/>
              </a:buClr>
              <a:defRPr/>
            </a:pPr>
            <a:r>
              <a:rPr lang="pt-BR" sz="1400" dirty="0">
                <a:solidFill>
                  <a:prstClr val="black"/>
                </a:solidFill>
              </a:rPr>
              <a:t>VI - melhorar a compreensão das atividades empresariais e dos gargalos fiscais.</a:t>
            </a:r>
          </a:p>
          <a:p>
            <a:pPr algn="just">
              <a:spcAft>
                <a:spcPts val="0"/>
              </a:spcAft>
              <a:buClr>
                <a:srgbClr val="F0AD00"/>
              </a:buClr>
              <a:defRPr/>
            </a:pPr>
            <a:endParaRPr lang="pt-BR" sz="1400" dirty="0">
              <a:solidFill>
                <a:prstClr val="black"/>
              </a:solidFill>
            </a:endParaRPr>
          </a:p>
          <a:p>
            <a:pPr algn="just">
              <a:spcAft>
                <a:spcPts val="0"/>
              </a:spcAft>
              <a:buClr>
                <a:srgbClr val="F0AD00"/>
              </a:buClr>
              <a:defRPr/>
            </a:pPr>
            <a:r>
              <a:rPr lang="pt-BR" sz="1400" dirty="0">
                <a:solidFill>
                  <a:prstClr val="black"/>
                </a:solidFill>
              </a:rPr>
              <a:t>Parágrafo único. A Procuradoria-Geral da Fazenda Nacional poderá estabelecer convênio com Estados, com Municípios e com o Distrito Federal para compartilhamento de informações que contribuam para a formação do Cadastro Fiscal Positivo.</a:t>
            </a:r>
          </a:p>
        </p:txBody>
      </p:sp>
      <p:sp>
        <p:nvSpPr>
          <p:cNvPr id="9" name="Rectangle 8"/>
          <p:cNvSpPr/>
          <p:nvPr/>
        </p:nvSpPr>
        <p:spPr>
          <a:xfrm>
            <a:off x="1539332" y="6503637"/>
            <a:ext cx="2364095" cy="311423"/>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pt-BR" sz="1600" dirty="0">
                <a:solidFill>
                  <a:schemeClr val="tx1"/>
                </a:solidFill>
                <a:latin typeface="Arial" panose="020B0604020202020204" pitchFamily="34" charset="0"/>
                <a:cs typeface="Arial" panose="020B0604020202020204" pitchFamily="34" charset="0"/>
              </a:rPr>
              <a:t>Prioridade 2022 (X)</a:t>
            </a:r>
            <a:endParaRPr lang="pt-BR" sz="1400" dirty="0">
              <a:solidFill>
                <a:schemeClr val="tx1"/>
              </a:solidFill>
              <a:latin typeface="Arial" panose="020B0604020202020204" pitchFamily="34" charset="0"/>
              <a:cs typeface="Arial" panose="020B0604020202020204" pitchFamily="34" charset="0"/>
            </a:endParaRPr>
          </a:p>
        </p:txBody>
      </p:sp>
      <p:sp>
        <p:nvSpPr>
          <p:cNvPr id="14" name="Rectangle 13"/>
          <p:cNvSpPr/>
          <p:nvPr/>
        </p:nvSpPr>
        <p:spPr>
          <a:xfrm>
            <a:off x="139698" y="6489989"/>
            <a:ext cx="1252374" cy="311423"/>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pt-BR" sz="1600" dirty="0">
                <a:solidFill>
                  <a:schemeClr val="tx1"/>
                </a:solidFill>
                <a:latin typeface="Arial" panose="020B0604020202020204" pitchFamily="34" charset="0"/>
                <a:cs typeface="Arial" panose="020B0604020202020204" pitchFamily="34" charset="0"/>
              </a:rPr>
              <a:t>Início: 2018</a:t>
            </a:r>
          </a:p>
        </p:txBody>
      </p:sp>
      <p:sp>
        <p:nvSpPr>
          <p:cNvPr id="15" name="Rectangle 14"/>
          <p:cNvSpPr/>
          <p:nvPr/>
        </p:nvSpPr>
        <p:spPr>
          <a:xfrm>
            <a:off x="4067203" y="6504243"/>
            <a:ext cx="2954755" cy="311423"/>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1600" dirty="0">
                <a:solidFill>
                  <a:schemeClr val="tx1"/>
                </a:solidFill>
                <a:latin typeface="Arial" panose="020B0604020202020204" pitchFamily="34" charset="0"/>
                <a:cs typeface="Arial" panose="020B0604020202020204" pitchFamily="34" charset="0"/>
              </a:rPr>
              <a:t>Responsável: </a:t>
            </a:r>
            <a:r>
              <a:rPr lang="pt-BR" sz="1500" dirty="0">
                <a:solidFill>
                  <a:schemeClr val="tx1"/>
                </a:solidFill>
                <a:latin typeface="Arial" panose="020B0604020202020204" pitchFamily="34" charset="0"/>
                <a:cs typeface="Arial" panose="020B0604020202020204" pitchFamily="34" charset="0"/>
              </a:rPr>
              <a:t>Eduardo </a:t>
            </a:r>
          </a:p>
        </p:txBody>
      </p:sp>
      <p:sp>
        <p:nvSpPr>
          <p:cNvPr id="16" name="Rectangle 15"/>
          <p:cNvSpPr/>
          <p:nvPr/>
        </p:nvSpPr>
        <p:spPr>
          <a:xfrm>
            <a:off x="7175448" y="6503637"/>
            <a:ext cx="2282459" cy="307695"/>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err="1">
                <a:solidFill>
                  <a:schemeClr val="tx1"/>
                </a:solidFill>
                <a:latin typeface="Arial" panose="020B0604020202020204" pitchFamily="34" charset="0"/>
                <a:cs typeface="Arial" panose="020B0604020202020204" pitchFamily="34" charset="0"/>
              </a:rPr>
              <a:t>Sponsor</a:t>
            </a:r>
            <a:endParaRPr lang="pt-BR" sz="1600" dirty="0">
              <a:solidFill>
                <a:schemeClr val="tx1"/>
              </a:solidFill>
              <a:latin typeface="Arial" panose="020B0604020202020204" pitchFamily="34" charset="0"/>
              <a:cs typeface="Arial" panose="020B0604020202020204" pitchFamily="34" charset="0"/>
            </a:endParaRPr>
          </a:p>
        </p:txBody>
      </p:sp>
      <p:sp>
        <p:nvSpPr>
          <p:cNvPr id="28" name="Rectangle 27"/>
          <p:cNvSpPr/>
          <p:nvPr/>
        </p:nvSpPr>
        <p:spPr>
          <a:xfrm>
            <a:off x="9576052" y="6503637"/>
            <a:ext cx="2282459" cy="307695"/>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solidFill>
                  <a:schemeClr val="tx1"/>
                </a:solidFill>
                <a:latin typeface="Arial" panose="020B0604020202020204" pitchFamily="34" charset="0"/>
                <a:cs typeface="Arial" panose="020B0604020202020204" pitchFamily="34" charset="0"/>
              </a:rPr>
              <a:t>Status: Ativo</a:t>
            </a:r>
          </a:p>
        </p:txBody>
      </p:sp>
      <p:sp>
        <p:nvSpPr>
          <p:cNvPr id="32" name="Rectangle 20"/>
          <p:cNvSpPr/>
          <p:nvPr/>
        </p:nvSpPr>
        <p:spPr>
          <a:xfrm>
            <a:off x="6090249" y="677236"/>
            <a:ext cx="5897659" cy="5686374"/>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latin typeface="Arial" panose="020B0604020202020204" pitchFamily="34" charset="0"/>
              <a:cs typeface="Arial" panose="020B0604020202020204" pitchFamily="34" charset="0"/>
            </a:endParaRPr>
          </a:p>
        </p:txBody>
      </p:sp>
      <p:sp>
        <p:nvSpPr>
          <p:cNvPr id="33" name="Rectangle 4"/>
          <p:cNvSpPr/>
          <p:nvPr/>
        </p:nvSpPr>
        <p:spPr>
          <a:xfrm>
            <a:off x="6182247" y="764487"/>
            <a:ext cx="5463471" cy="53402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just" defTabSz="914400" rtl="0" eaLnBrk="1" fontAlgn="base" latinLnBrk="0" hangingPunct="1">
              <a:lnSpc>
                <a:spcPct val="100000"/>
              </a:lnSpc>
              <a:spcBef>
                <a:spcPct val="0"/>
              </a:spcBef>
              <a:spcAft>
                <a:spcPts val="0"/>
              </a:spcAft>
              <a:buClr>
                <a:srgbClr val="F0AD00"/>
              </a:buClr>
              <a:buSzTx/>
              <a:buFontTx/>
              <a:buNone/>
              <a:tabLst/>
              <a:defRPr/>
            </a:pPr>
            <a:endParaRPr lang="pt-BR" sz="1400" b="1" dirty="0">
              <a:solidFill>
                <a:prstClr val="black"/>
              </a:solidFill>
              <a:cs typeface="Arial" pitchFamily="34" charset="0"/>
            </a:endParaRPr>
          </a:p>
          <a:p>
            <a:pPr marL="0" marR="0" lvl="0" indent="0" algn="just" defTabSz="914400" rtl="0" eaLnBrk="1" fontAlgn="base" latinLnBrk="0" hangingPunct="1">
              <a:lnSpc>
                <a:spcPct val="100000"/>
              </a:lnSpc>
              <a:spcBef>
                <a:spcPct val="0"/>
              </a:spcBef>
              <a:spcAft>
                <a:spcPts val="0"/>
              </a:spcAft>
              <a:buClr>
                <a:srgbClr val="F0AD00"/>
              </a:buClr>
              <a:buSzTx/>
              <a:buFontTx/>
              <a:buNone/>
              <a:tabLst/>
              <a:defRPr/>
            </a:pPr>
            <a:endParaRPr kumimoji="0" lang="pt-BR" sz="1400" b="1" i="0" u="none" strike="noStrike" kern="1200" cap="none" spc="0" normalizeH="0" baseline="0" noProof="0" dirty="0">
              <a:ln>
                <a:noFill/>
              </a:ln>
              <a:solidFill>
                <a:prstClr val="black"/>
              </a:solidFill>
              <a:effectLst/>
              <a:uLnTx/>
              <a:uFillTx/>
              <a:ea typeface="+mn-ea"/>
              <a:cs typeface="Arial" pitchFamily="34" charset="0"/>
            </a:endParaRPr>
          </a:p>
          <a:p>
            <a:pPr marL="0" marR="0" lvl="0" indent="0" algn="just" defTabSz="914400" rtl="0" eaLnBrk="1" fontAlgn="base" latinLnBrk="0" hangingPunct="1">
              <a:lnSpc>
                <a:spcPct val="100000"/>
              </a:lnSpc>
              <a:spcBef>
                <a:spcPct val="0"/>
              </a:spcBef>
              <a:spcAft>
                <a:spcPts val="0"/>
              </a:spcAft>
              <a:buClr>
                <a:srgbClr val="F0AD00"/>
              </a:buClr>
              <a:buSzTx/>
              <a:buFontTx/>
              <a:buNone/>
              <a:tabLst/>
              <a:defRPr/>
            </a:pPr>
            <a:endParaRPr kumimoji="0" lang="pt-BR" sz="1400" b="1" i="0" u="none" strike="noStrike" kern="1200" cap="none" spc="0" normalizeH="0" baseline="0" noProof="0" dirty="0">
              <a:ln>
                <a:noFill/>
              </a:ln>
              <a:solidFill>
                <a:prstClr val="black"/>
              </a:solidFill>
              <a:effectLst/>
              <a:uLnTx/>
              <a:uFillTx/>
              <a:ea typeface="+mn-ea"/>
              <a:cs typeface="Arial" pitchFamily="34" charset="0"/>
            </a:endParaRPr>
          </a:p>
          <a:p>
            <a:pPr marL="0" marR="0" lvl="0" indent="0" algn="just" defTabSz="914400" rtl="0" eaLnBrk="1" fontAlgn="base" latinLnBrk="0" hangingPunct="1">
              <a:lnSpc>
                <a:spcPct val="100000"/>
              </a:lnSpc>
              <a:spcBef>
                <a:spcPct val="0"/>
              </a:spcBef>
              <a:spcAft>
                <a:spcPts val="0"/>
              </a:spcAft>
              <a:buClr>
                <a:srgbClr val="F0AD00"/>
              </a:buClr>
              <a:buSzTx/>
              <a:buFontTx/>
              <a:buNone/>
              <a:tabLst/>
              <a:defRPr/>
            </a:pPr>
            <a:r>
              <a:rPr kumimoji="0" lang="pt-BR" sz="1400" b="1" i="0" u="none" strike="noStrike" kern="1200" cap="none" spc="0" normalizeH="0" baseline="0" noProof="0" dirty="0">
                <a:ln>
                  <a:noFill/>
                </a:ln>
                <a:solidFill>
                  <a:prstClr val="black"/>
                </a:solidFill>
                <a:effectLst/>
                <a:uLnTx/>
                <a:uFillTx/>
                <a:ea typeface="+mn-ea"/>
                <a:cs typeface="Arial" pitchFamily="34" charset="0"/>
              </a:rPr>
              <a:t>Art. 18. </a:t>
            </a:r>
            <a:r>
              <a:rPr kumimoji="0" lang="pt-BR" sz="1400" i="0" u="none" strike="noStrike" kern="1200" cap="none" spc="0" normalizeH="0" baseline="0" noProof="0" dirty="0">
                <a:ln>
                  <a:noFill/>
                </a:ln>
                <a:solidFill>
                  <a:prstClr val="black"/>
                </a:solidFill>
                <a:effectLst/>
                <a:uLnTx/>
                <a:uFillTx/>
                <a:ea typeface="+mn-ea"/>
                <a:cs typeface="Arial" pitchFamily="34" charset="0"/>
              </a:rPr>
              <a:t>Compete ao Procurador-Geral da Fazenda Nacional regulamentar o Cadastro Fiscal Positivo, o qual poderá dispor sobre atendimento, sobre concessões inerentes a garantias, sobre prazos para apreciação de requerimentos, sobre recursos e demais solicitações do contribuinte, sobre cumprimento de obrigações perante a Procuradoria-Geral da Fazendo Nacional e sobre atos de cobrança administrativa ou judicial, especialmente:</a:t>
            </a:r>
          </a:p>
          <a:p>
            <a:pPr marL="0" marR="0" lvl="0" indent="0" algn="just" defTabSz="914400" rtl="0" eaLnBrk="1" fontAlgn="base" latinLnBrk="0" hangingPunct="1">
              <a:lnSpc>
                <a:spcPct val="100000"/>
              </a:lnSpc>
              <a:spcBef>
                <a:spcPct val="0"/>
              </a:spcBef>
              <a:spcAft>
                <a:spcPts val="0"/>
              </a:spcAft>
              <a:buClr>
                <a:srgbClr val="F0AD00"/>
              </a:buClr>
              <a:buSzTx/>
              <a:buFontTx/>
              <a:buNone/>
              <a:tabLst/>
              <a:defRPr/>
            </a:pPr>
            <a:r>
              <a:rPr kumimoji="0" lang="pt-BR" sz="1400" i="0" u="none" strike="noStrike" kern="1200" cap="none" spc="0" normalizeH="0" baseline="0" noProof="0" dirty="0">
                <a:ln>
                  <a:noFill/>
                </a:ln>
                <a:solidFill>
                  <a:prstClr val="black"/>
                </a:solidFill>
                <a:effectLst/>
                <a:uLnTx/>
                <a:uFillTx/>
                <a:ea typeface="+mn-ea"/>
                <a:cs typeface="Arial" pitchFamily="34" charset="0"/>
              </a:rPr>
              <a:t>I - criação de canais de atendimento diferenciado, inclusive para recebimento de pedidos de transação no contencioso judicial ou na cobrança da dívida ativa da União, nos termos da Lei nº 13.988, de 14 de abril de 2020, ou para esclarecimento sobre esses pedidos;</a:t>
            </a:r>
          </a:p>
          <a:p>
            <a:pPr marL="0" marR="0" lvl="0" indent="0" algn="just" defTabSz="914400" rtl="0" eaLnBrk="1" fontAlgn="base" latinLnBrk="0" hangingPunct="1">
              <a:lnSpc>
                <a:spcPct val="100000"/>
              </a:lnSpc>
              <a:spcBef>
                <a:spcPct val="0"/>
              </a:spcBef>
              <a:spcAft>
                <a:spcPts val="0"/>
              </a:spcAft>
              <a:buClr>
                <a:srgbClr val="F0AD00"/>
              </a:buClr>
              <a:buSzTx/>
              <a:buFontTx/>
              <a:buNone/>
              <a:tabLst/>
              <a:defRPr/>
            </a:pPr>
            <a:r>
              <a:rPr kumimoji="0" lang="pt-BR" sz="1400" i="0" u="none" strike="noStrike" kern="1200" cap="none" spc="0" normalizeH="0" baseline="0" noProof="0" dirty="0">
                <a:ln>
                  <a:noFill/>
                </a:ln>
                <a:solidFill>
                  <a:prstClr val="black"/>
                </a:solidFill>
                <a:effectLst/>
                <a:uLnTx/>
                <a:uFillTx/>
                <a:ea typeface="+mn-ea"/>
                <a:cs typeface="Arial" pitchFamily="34" charset="0"/>
              </a:rPr>
              <a:t>II - flexibilização das regras para aceitação ou para substituição de garantias, inclusive sobre a possibilidade de substituição de depósito judicial por seguro-garantia ou por outras garantias baseadas na capacidade de geração de resultados dos contribuintes;</a:t>
            </a:r>
          </a:p>
          <a:p>
            <a:pPr marL="0" marR="0" lvl="0" indent="0" algn="just" defTabSz="914400" rtl="0" eaLnBrk="1" fontAlgn="base" latinLnBrk="0" hangingPunct="1">
              <a:lnSpc>
                <a:spcPct val="100000"/>
              </a:lnSpc>
              <a:spcBef>
                <a:spcPct val="0"/>
              </a:spcBef>
              <a:spcAft>
                <a:spcPts val="0"/>
              </a:spcAft>
              <a:buClr>
                <a:srgbClr val="F0AD00"/>
              </a:buClr>
              <a:buSzTx/>
              <a:buFontTx/>
              <a:buNone/>
              <a:tabLst/>
              <a:defRPr/>
            </a:pPr>
            <a:r>
              <a:rPr kumimoji="0" lang="pt-BR" sz="1400" i="0" u="none" strike="noStrike" kern="1200" cap="none" spc="0" normalizeH="0" baseline="0" noProof="0" dirty="0">
                <a:ln>
                  <a:noFill/>
                </a:ln>
                <a:solidFill>
                  <a:prstClr val="black"/>
                </a:solidFill>
                <a:effectLst/>
                <a:uLnTx/>
                <a:uFillTx/>
                <a:ea typeface="+mn-ea"/>
                <a:cs typeface="Arial" pitchFamily="34" charset="0"/>
              </a:rPr>
              <a:t>III - possibilidade de antecipar a oferta de garantias para regularização de débitos futuros;</a:t>
            </a:r>
          </a:p>
          <a:p>
            <a:pPr marL="0" marR="0" lvl="0" indent="0" algn="just" defTabSz="914400" rtl="0" eaLnBrk="1" fontAlgn="base" latinLnBrk="0" hangingPunct="1">
              <a:lnSpc>
                <a:spcPct val="100000"/>
              </a:lnSpc>
              <a:spcBef>
                <a:spcPct val="0"/>
              </a:spcBef>
              <a:spcAft>
                <a:spcPts val="0"/>
              </a:spcAft>
              <a:buClr>
                <a:srgbClr val="F0AD00"/>
              </a:buClr>
              <a:buSzTx/>
              <a:buFontTx/>
              <a:buNone/>
              <a:tabLst/>
              <a:defRPr/>
            </a:pPr>
            <a:r>
              <a:rPr kumimoji="0" lang="pt-BR" sz="1400" i="0" u="none" strike="noStrike" kern="1200" cap="none" spc="0" normalizeH="0" baseline="0" noProof="0" dirty="0">
                <a:ln>
                  <a:noFill/>
                </a:ln>
                <a:solidFill>
                  <a:prstClr val="black"/>
                </a:solidFill>
                <a:effectLst/>
                <a:uLnTx/>
                <a:uFillTx/>
                <a:ea typeface="+mn-ea"/>
                <a:cs typeface="Arial" pitchFamily="34" charset="0"/>
              </a:rPr>
              <a:t>IV - execução de garantias em execução fiscal somente após o trânsito em julgado da discussão judicial relativa ao título executado.</a:t>
            </a:r>
          </a:p>
          <a:p>
            <a:pPr marL="0" marR="0" lvl="0" indent="0" algn="just" defTabSz="914400" rtl="0" eaLnBrk="1" fontAlgn="base" latinLnBrk="0" hangingPunct="1">
              <a:lnSpc>
                <a:spcPct val="100000"/>
              </a:lnSpc>
              <a:spcBef>
                <a:spcPct val="0"/>
              </a:spcBef>
              <a:spcAft>
                <a:spcPts val="0"/>
              </a:spcAft>
              <a:buClr>
                <a:srgbClr val="F0AD00"/>
              </a:buClr>
              <a:buSzTx/>
              <a:buFontTx/>
              <a:buNone/>
              <a:tabLst/>
              <a:defRPr/>
            </a:pPr>
            <a:endParaRPr kumimoji="0" lang="pt-BR" sz="1400" i="0" u="none" strike="noStrike" kern="1200" cap="none" spc="0" normalizeH="0" baseline="0" noProof="0" dirty="0">
              <a:ln>
                <a:noFill/>
              </a:ln>
              <a:solidFill>
                <a:prstClr val="black"/>
              </a:solidFill>
              <a:effectLst/>
              <a:uLnTx/>
              <a:uFillTx/>
              <a:ea typeface="+mn-ea"/>
              <a:cs typeface="Arial" pitchFamily="34" charset="0"/>
            </a:endParaRPr>
          </a:p>
          <a:p>
            <a:pPr marL="0" marR="0" lvl="0" indent="0" algn="just" defTabSz="914400" rtl="0" eaLnBrk="1" fontAlgn="base" latinLnBrk="0" hangingPunct="1">
              <a:lnSpc>
                <a:spcPct val="100000"/>
              </a:lnSpc>
              <a:spcBef>
                <a:spcPct val="0"/>
              </a:spcBef>
              <a:spcAft>
                <a:spcPts val="0"/>
              </a:spcAft>
              <a:buClr>
                <a:srgbClr val="F0AD00"/>
              </a:buClr>
              <a:buSzTx/>
              <a:buFontTx/>
              <a:buNone/>
              <a:tabLst/>
              <a:defRPr/>
            </a:pPr>
            <a:r>
              <a:rPr kumimoji="0" lang="pt-BR" sz="1400" i="0" u="none" strike="noStrike" kern="1200" cap="none" spc="0" normalizeH="0" baseline="0" noProof="0" dirty="0">
                <a:ln>
                  <a:noFill/>
                </a:ln>
                <a:solidFill>
                  <a:prstClr val="black"/>
                </a:solidFill>
                <a:effectLst/>
                <a:uLnTx/>
                <a:uFillTx/>
                <a:ea typeface="+mn-ea"/>
                <a:cs typeface="Arial" pitchFamily="34" charset="0"/>
              </a:rPr>
              <a:t>Parágrafo único. Será conferido, exclusivamente ao contribuinte, mediante solicitação, acesso aos dados próprios, relacionados ao seu enquadramento no Cadastro Fiscal Positivo.</a:t>
            </a:r>
            <a:endParaRPr lang="pt-BR" sz="2000"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spcBef>
                <a:spcPts val="600"/>
              </a:spcBef>
            </a:pPr>
            <a:endParaRPr lang="pt-BR" sz="20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8" name="Rectangle 9"/>
          <p:cNvSpPr/>
          <p:nvPr/>
        </p:nvSpPr>
        <p:spPr>
          <a:xfrm>
            <a:off x="10717282" y="124324"/>
            <a:ext cx="1345343" cy="3769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400">
                <a:solidFill>
                  <a:schemeClr val="tx1"/>
                </a:solidFill>
              </a:rPr>
              <a:t>Dezembro-2022</a:t>
            </a:r>
            <a:endParaRPr lang="pt-BR" sz="1400" dirty="0">
              <a:solidFill>
                <a:schemeClr val="tx1"/>
              </a:solidFill>
            </a:endParaRPr>
          </a:p>
        </p:txBody>
      </p:sp>
    </p:spTree>
    <p:extLst>
      <p:ext uri="{BB962C8B-B14F-4D97-AF65-F5344CB8AC3E}">
        <p14:creationId xmlns:p14="http://schemas.microsoft.com/office/powerpoint/2010/main" val="21555862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FAAFBED98FEFC643ABE17D6B031CD8F9" ma:contentTypeVersion="16" ma:contentTypeDescription="Crie um novo documento." ma:contentTypeScope="" ma:versionID="d78f50dfc4daffded3d905c776107d58">
  <xsd:schema xmlns:xsd="http://www.w3.org/2001/XMLSchema" xmlns:xs="http://www.w3.org/2001/XMLSchema" xmlns:p="http://schemas.microsoft.com/office/2006/metadata/properties" xmlns:ns2="e7f7ccea-dee8-44f8-97ce-db50d96d7082" xmlns:ns3="5d1b34ba-032f-4a4e-9e0e-3b97c6feb5a4" xmlns:ns4="cfd0f6c3-cd31-46f3-8f07-3743d9e744f2" targetNamespace="http://schemas.microsoft.com/office/2006/metadata/properties" ma:root="true" ma:fieldsID="c3431a9a986d55f7911a2b976e483d0b" ns2:_="" ns3:_="" ns4:_="">
    <xsd:import namespace="e7f7ccea-dee8-44f8-97ce-db50d96d7082"/>
    <xsd:import namespace="5d1b34ba-032f-4a4e-9e0e-3b97c6feb5a4"/>
    <xsd:import namespace="cfd0f6c3-cd31-46f3-8f07-3743d9e744f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7f7ccea-dee8-44f8-97ce-db50d96d70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Marcações de imagem" ma:readOnly="false" ma:fieldId="{5cf76f15-5ced-4ddc-b409-7134ff3c332f}" ma:taxonomyMulti="true" ma:sspId="e401f4f9-695c-4a7c-995a-1d74c12325e5"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5d1b34ba-032f-4a4e-9e0e-3b97c6feb5a4" elementFormDefault="qualified">
    <xsd:import namespace="http://schemas.microsoft.com/office/2006/documentManagement/types"/>
    <xsd:import namespace="http://schemas.microsoft.com/office/infopath/2007/PartnerControls"/>
    <xsd:element name="SharedWithUsers" ma:index="18"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talhes de Compartilhado Com"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fd0f6c3-cd31-46f3-8f07-3743d9e744f2"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6a811c4e-ef3c-4c4c-ae10-26283d990aad}" ma:internalName="TaxCatchAll" ma:showField="CatchAllData" ma:web="cfd0f6c3-cd31-46f3-8f07-3743d9e744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cfd0f6c3-cd31-46f3-8f07-3743d9e744f2" xsi:nil="true"/>
    <lcf76f155ced4ddcb4097134ff3c332f xmlns="e7f7ccea-dee8-44f8-97ce-db50d96d70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BE50B68-1AD5-44DC-8995-AE7B0BFE0227}">
  <ds:schemaRefs>
    <ds:schemaRef ds:uri="http://schemas.microsoft.com/sharepoint/v3/contenttype/forms"/>
  </ds:schemaRefs>
</ds:datastoreItem>
</file>

<file path=customXml/itemProps2.xml><?xml version="1.0" encoding="utf-8"?>
<ds:datastoreItem xmlns:ds="http://schemas.openxmlformats.org/officeDocument/2006/customXml" ds:itemID="{AF14B00A-ECAE-4653-9CCD-C669EAF730E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7f7ccea-dee8-44f8-97ce-db50d96d7082"/>
    <ds:schemaRef ds:uri="5d1b34ba-032f-4a4e-9e0e-3b97c6feb5a4"/>
    <ds:schemaRef ds:uri="cfd0f6c3-cd31-46f3-8f07-3743d9e744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8355656-C13A-4358-850C-D3AF405569CE}">
  <ds:schemaRefs>
    <ds:schemaRef ds:uri="http://schemas.microsoft.com/office/2006/metadata/properties"/>
    <ds:schemaRef ds:uri="http://schemas.microsoft.com/office/infopath/2007/PartnerControls"/>
    <ds:schemaRef ds:uri="cfd0f6c3-cd31-46f3-8f07-3743d9e744f2"/>
    <ds:schemaRef ds:uri="e7f7ccea-dee8-44f8-97ce-db50d96d7082"/>
  </ds:schemaRefs>
</ds:datastoreItem>
</file>

<file path=docProps/app.xml><?xml version="1.0" encoding="utf-8"?>
<Properties xmlns="http://schemas.openxmlformats.org/officeDocument/2006/extended-properties" xmlns:vt="http://schemas.openxmlformats.org/officeDocument/2006/docPropsVTypes">
  <TotalTime>5356</TotalTime>
  <Words>1061</Words>
  <Application>Microsoft Office PowerPoint</Application>
  <PresentationFormat>Widescreen</PresentationFormat>
  <Paragraphs>88</Paragraphs>
  <Slides>3</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3</vt:i4>
      </vt:variant>
    </vt:vector>
  </HeadingPairs>
  <TitlesOfParts>
    <vt:vector size="8" baseType="lpstr">
      <vt:lpstr>Arial</vt:lpstr>
      <vt:lpstr>Calibri</vt:lpstr>
      <vt:lpstr>Calibri Light</vt:lpstr>
      <vt:lpstr>Wingdings</vt:lpstr>
      <vt:lpstr>Office Theme</vt:lpstr>
      <vt:lpstr>Projeto GETAP – Cadastro Fiscal Positivo - PGFN</vt:lpstr>
      <vt:lpstr>Projeto GETAP: Cadastro Fiscal Positivo - PGFN</vt:lpstr>
      <vt:lpstr>Projeto GETAP: Cadastro Fiscal Positivo - PGFN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Projeto:</dc:title>
  <dc:creator>Gomes, Carlos A (GE, Corporate)</dc:creator>
  <cp:lastModifiedBy>Eduardo Coletti</cp:lastModifiedBy>
  <cp:revision>144</cp:revision>
  <dcterms:created xsi:type="dcterms:W3CDTF">2016-08-12T18:41:30Z</dcterms:created>
  <dcterms:modified xsi:type="dcterms:W3CDTF">2022-12-14T22:45:56Z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0x010100FAAFBED98FEFC643ABE17D6B031CD8F9</vt:lpwstr>
  </property>
  <property fmtid="{D5CDD505-2E9C-101B-9397-08002B2CF9AE}" pid="3" name="MediaServiceImageTags">
    <vt:lpwstr/>
  </property>
</Properties>
</file>