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0" d="100"/>
          <a:sy n="60" d="100"/>
        </p:scale>
        <p:origin x="648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oletti" userId="1d6dfd60-69c0-4069-b883-df7594e98cde" providerId="ADAL" clId="{54E6D46B-B0F1-4B32-9EC6-7F49E4545FFC}"/>
    <pc:docChg chg="modSld">
      <pc:chgData name="Eduardo Coletti" userId="1d6dfd60-69c0-4069-b883-df7594e98cde" providerId="ADAL" clId="{54E6D46B-B0F1-4B32-9EC6-7F49E4545FFC}" dt="2020-06-30T14:26:49.039" v="4" actId="20577"/>
      <pc:docMkLst>
        <pc:docMk/>
      </pc:docMkLst>
      <pc:sldChg chg="modSp mod">
        <pc:chgData name="Eduardo Coletti" userId="1d6dfd60-69c0-4069-b883-df7594e98cde" providerId="ADAL" clId="{54E6D46B-B0F1-4B32-9EC6-7F49E4545FFC}" dt="2020-06-30T14:26:49.039" v="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54E6D46B-B0F1-4B32-9EC6-7F49E4545FFC}" dt="2020-06-30T14:26:49.039" v="4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FE767858-14F0-4D80-8F58-627E90ED5CF5}"/>
    <pc:docChg chg="custSel modSld">
      <pc:chgData name="Eduardo Coletti" userId="1d6dfd60-69c0-4069-b883-df7594e98cde" providerId="ADAL" clId="{FE767858-14F0-4D80-8F58-627E90ED5CF5}" dt="2021-06-21T17:47:20.980" v="17" actId="20577"/>
      <pc:docMkLst>
        <pc:docMk/>
      </pc:docMkLst>
      <pc:sldChg chg="modSp mod">
        <pc:chgData name="Eduardo Coletti" userId="1d6dfd60-69c0-4069-b883-df7594e98cde" providerId="ADAL" clId="{FE767858-14F0-4D80-8F58-627E90ED5CF5}" dt="2021-06-21T17:47:20.980" v="17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FE767858-14F0-4D80-8F58-627E90ED5CF5}" dt="2021-06-21T17:46:16.620" v="14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FE767858-14F0-4D80-8F58-627E90ED5CF5}" dt="2021-06-21T17:47:20.980" v="17" actId="20577"/>
          <ac:spMkLst>
            <pc:docMk/>
            <pc:sldMk cId="1078792426" sldId="256"/>
            <ac:spMk id="24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24590765-B0DC-4F75-8BC0-D9A5A38451C7}"/>
    <pc:docChg chg="modSld">
      <pc:chgData name="Eduardo Coletti" userId="1d6dfd60-69c0-4069-b883-df7594e98cde" providerId="ADAL" clId="{24590765-B0DC-4F75-8BC0-D9A5A38451C7}" dt="2021-05-17T20:24:02.858" v="2" actId="6549"/>
      <pc:docMkLst>
        <pc:docMk/>
      </pc:docMkLst>
      <pc:sldChg chg="modSp mod">
        <pc:chgData name="Eduardo Coletti" userId="1d6dfd60-69c0-4069-b883-df7594e98cde" providerId="ADAL" clId="{24590765-B0DC-4F75-8BC0-D9A5A38451C7}" dt="2021-05-17T20:24:02.858" v="2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24590765-B0DC-4F75-8BC0-D9A5A38451C7}" dt="2021-05-17T20:23:56.518" v="1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24590765-B0DC-4F75-8BC0-D9A5A38451C7}" dt="2021-05-17T20:24:02.858" v="2" actId="6549"/>
          <ac:spMkLst>
            <pc:docMk/>
            <pc:sldMk cId="1078792426" sldId="256"/>
            <ac:spMk id="2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E5AB98D4-DCFA-493B-907F-137B3F4A0A42}"/>
    <pc:docChg chg="modSld">
      <pc:chgData name="Eduardo Coletti" userId="1d6dfd60-69c0-4069-b883-df7594e98cde" providerId="ADAL" clId="{E5AB98D4-DCFA-493B-907F-137B3F4A0A42}" dt="2022-05-23T13:48:04.219" v="85" actId="20577"/>
      <pc:docMkLst>
        <pc:docMk/>
      </pc:docMkLst>
      <pc:sldChg chg="modSp mod">
        <pc:chgData name="Eduardo Coletti" userId="1d6dfd60-69c0-4069-b883-df7594e98cde" providerId="ADAL" clId="{E5AB98D4-DCFA-493B-907F-137B3F4A0A42}" dt="2022-05-23T13:48:04.219" v="85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E5AB98D4-DCFA-493B-907F-137B3F4A0A42}" dt="2022-05-23T13:45:12.995" v="3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E5AB98D4-DCFA-493B-907F-137B3F4A0A42}" dt="2022-05-23T13:47:35.100" v="62" actId="14100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E5AB98D4-DCFA-493B-907F-137B3F4A0A42}" dt="2022-05-23T13:48:04.219" v="85" actId="20577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E5AB98D4-DCFA-493B-907F-137B3F4A0A42}" dt="2022-05-23T13:47:47.287" v="82" actId="1035"/>
          <ac:spMkLst>
            <pc:docMk/>
            <pc:sldMk cId="1078792426" sldId="256"/>
            <ac:spMk id="26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28608236-0F46-4DC3-BF36-064F88A6DE3A}"/>
    <pc:docChg chg="modSld">
      <pc:chgData name="Eduardo Coletti" userId="1d6dfd60-69c0-4069-b883-df7594e98cde" providerId="ADAL" clId="{28608236-0F46-4DC3-BF36-064F88A6DE3A}" dt="2020-08-31T18:46:49.205" v="6" actId="6549"/>
      <pc:docMkLst>
        <pc:docMk/>
      </pc:docMkLst>
      <pc:sldChg chg="modSp mod">
        <pc:chgData name="Eduardo Coletti" userId="1d6dfd60-69c0-4069-b883-df7594e98cde" providerId="ADAL" clId="{28608236-0F46-4DC3-BF36-064F88A6DE3A}" dt="2020-08-31T18:46:49.205" v="6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28608236-0F46-4DC3-BF36-064F88A6DE3A}" dt="2020-08-31T18:45:15.789" v="5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28608236-0F46-4DC3-BF36-064F88A6DE3A}" dt="2020-08-31T18:46:49.205" v="6" actId="6549"/>
          <ac:spMkLst>
            <pc:docMk/>
            <pc:sldMk cId="1078792426" sldId="256"/>
            <ac:spMk id="1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523154A5-A87F-4CCE-8EFE-6BA510106443}"/>
    <pc:docChg chg="modSld">
      <pc:chgData name="Eduardo Coletti" userId="1d6dfd60-69c0-4069-b883-df7594e98cde" providerId="ADAL" clId="{523154A5-A87F-4CCE-8EFE-6BA510106443}" dt="2020-12-11T17:56:31.281" v="7" actId="20577"/>
      <pc:docMkLst>
        <pc:docMk/>
      </pc:docMkLst>
      <pc:sldChg chg="modSp mod">
        <pc:chgData name="Eduardo Coletti" userId="1d6dfd60-69c0-4069-b883-df7594e98cde" providerId="ADAL" clId="{523154A5-A87F-4CCE-8EFE-6BA510106443}" dt="2020-12-11T17:56:31.281" v="7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523154A5-A87F-4CCE-8EFE-6BA510106443}" dt="2020-12-11T17:56:31.281" v="7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4D65DE54-5743-42D0-B042-5F5DB20570B3}"/>
    <pc:docChg chg="modSld">
      <pc:chgData name="Eduardo Coletti" userId="1d6dfd60-69c0-4069-b883-df7594e98cde" providerId="ADAL" clId="{4D65DE54-5743-42D0-B042-5F5DB20570B3}" dt="2021-04-28T13:34:55.671" v="44" actId="20577"/>
      <pc:docMkLst>
        <pc:docMk/>
      </pc:docMkLst>
      <pc:sldChg chg="modSp mod">
        <pc:chgData name="Eduardo Coletti" userId="1d6dfd60-69c0-4069-b883-df7594e98cde" providerId="ADAL" clId="{4D65DE54-5743-42D0-B042-5F5DB20570B3}" dt="2021-04-28T13:34:55.671" v="4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4D65DE54-5743-42D0-B042-5F5DB20570B3}" dt="2021-04-19T19:34:44.028" v="22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4D65DE54-5743-42D0-B042-5F5DB20570B3}" dt="2021-04-19T19:30:40.707" v="6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4D65DE54-5743-42D0-B042-5F5DB20570B3}" dt="2021-04-28T13:34:55.671" v="44" actId="20577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Eduardo Coletti" userId="1d6dfd60-69c0-4069-b883-df7594e98cde" providerId="ADAL" clId="{4D65DE54-5743-42D0-B042-5F5DB20570B3}" dt="2021-04-19T19:33:18.330" v="21" actId="20577"/>
          <ac:spMkLst>
            <pc:docMk/>
            <pc:sldMk cId="1078792426" sldId="256"/>
            <ac:spMk id="2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D4755147-8633-4962-B1C3-73FA62EF16C3}"/>
    <pc:docChg chg="modSld">
      <pc:chgData name="Eduardo Coletti" userId="1d6dfd60-69c0-4069-b883-df7594e98cde" providerId="ADAL" clId="{D4755147-8633-4962-B1C3-73FA62EF16C3}" dt="2021-10-20T12:51:54.815" v="14" actId="20577"/>
      <pc:docMkLst>
        <pc:docMk/>
      </pc:docMkLst>
      <pc:sldChg chg="modSp mod">
        <pc:chgData name="Eduardo Coletti" userId="1d6dfd60-69c0-4069-b883-df7594e98cde" providerId="ADAL" clId="{D4755147-8633-4962-B1C3-73FA62EF16C3}" dt="2021-10-20T12:51:54.815" v="1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D4755147-8633-4962-B1C3-73FA62EF16C3}" dt="2021-10-20T12:51:54.815" v="14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F5812561-9FA0-4345-9709-B693A15759BC}"/>
    <pc:docChg chg="modSld">
      <pc:chgData name="Eduardo Coletti" userId="1d6dfd60-69c0-4069-b883-df7594e98cde" providerId="ADAL" clId="{F5812561-9FA0-4345-9709-B693A15759BC}" dt="2022-12-15T17:35:43.603" v="28" actId="20577"/>
      <pc:docMkLst>
        <pc:docMk/>
      </pc:docMkLst>
      <pc:sldChg chg="modSp mod">
        <pc:chgData name="Eduardo Coletti" userId="1d6dfd60-69c0-4069-b883-df7594e98cde" providerId="ADAL" clId="{F5812561-9FA0-4345-9709-B693A15759BC}" dt="2022-12-15T17:35:43.603" v="28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F5812561-9FA0-4345-9709-B693A15759BC}" dt="2022-12-15T17:35:43.603" v="28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F5812561-9FA0-4345-9709-B693A15759BC}" dt="2022-12-15T17:35:25.315" v="20" actId="20577"/>
          <ac:spMkLst>
            <pc:docMk/>
            <pc:sldMk cId="1078792426" sldId="256"/>
            <ac:spMk id="2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E0317CAE-DF75-46B7-9D29-96D52A3F61F5}"/>
    <pc:docChg chg="modSld">
      <pc:chgData name="Eduardo Coletti" userId="1d6dfd60-69c0-4069-b883-df7594e98cde" providerId="ADAL" clId="{E0317CAE-DF75-46B7-9D29-96D52A3F61F5}" dt="2022-01-28T11:33:43.376" v="37" actId="113"/>
      <pc:docMkLst>
        <pc:docMk/>
      </pc:docMkLst>
      <pc:sldChg chg="modSp mod">
        <pc:chgData name="Eduardo Coletti" userId="1d6dfd60-69c0-4069-b883-df7594e98cde" providerId="ADAL" clId="{E0317CAE-DF75-46B7-9D29-96D52A3F61F5}" dt="2022-01-28T11:33:43.376" v="37" actId="113"/>
        <pc:sldMkLst>
          <pc:docMk/>
          <pc:sldMk cId="1078792426" sldId="256"/>
        </pc:sldMkLst>
        <pc:spChg chg="mod">
          <ac:chgData name="Eduardo Coletti" userId="1d6dfd60-69c0-4069-b883-df7594e98cde" providerId="ADAL" clId="{E0317CAE-DF75-46B7-9D29-96D52A3F61F5}" dt="2022-01-28T11:32:16.178" v="8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E0317CAE-DF75-46B7-9D29-96D52A3F61F5}" dt="2022-01-28T11:32:11.554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E0317CAE-DF75-46B7-9D29-96D52A3F61F5}" dt="2022-01-28T11:33:43.376" v="37" actId="113"/>
          <ac:spMkLst>
            <pc:docMk/>
            <pc:sldMk cId="1078792426" sldId="256"/>
            <ac:spMk id="18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PL/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Portaria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4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4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4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1491" y="0"/>
          <a:ext cx="1496912" cy="497763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91" y="0"/>
        <a:ext cx="1372471" cy="497763"/>
      </dsp:txXfrm>
    </dsp:sp>
    <dsp:sp modelId="{D795A24E-D0BF-40EB-B09D-E1E2645A8B67}">
      <dsp:nvSpPr>
        <dsp:cNvPr id="0" name=""/>
        <dsp:cNvSpPr/>
      </dsp:nvSpPr>
      <dsp:spPr>
        <a:xfrm>
          <a:off x="1199022" y="0"/>
          <a:ext cx="1496912" cy="497763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447904" y="0"/>
        <a:ext cx="999149" cy="497763"/>
      </dsp:txXfrm>
    </dsp:sp>
    <dsp:sp modelId="{F6035B51-C9FB-4C47-B67E-62A4E8B6D22A}">
      <dsp:nvSpPr>
        <dsp:cNvPr id="0" name=""/>
        <dsp:cNvSpPr/>
      </dsp:nvSpPr>
      <dsp:spPr>
        <a:xfrm>
          <a:off x="2396552" y="0"/>
          <a:ext cx="1496912" cy="497763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PL/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Portaria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45434" y="0"/>
        <a:ext cx="999149" cy="497763"/>
      </dsp:txXfrm>
    </dsp:sp>
    <dsp:sp modelId="{B8ECA6C0-D90D-4321-A73E-5CFDC9C7F238}">
      <dsp:nvSpPr>
        <dsp:cNvPr id="0" name=""/>
        <dsp:cNvSpPr/>
      </dsp:nvSpPr>
      <dsp:spPr>
        <a:xfrm>
          <a:off x="3594083" y="0"/>
          <a:ext cx="1496912" cy="497763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3842965" y="0"/>
        <a:ext cx="999149" cy="497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7" y="42147"/>
            <a:ext cx="8305563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CARF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654" y="718915"/>
            <a:ext cx="6286858" cy="158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 CARF Pós-Zelotes tornou-se preocupante em razão do volume de processos, da falta de conselheiros dos contribuintes, da ausência de preparo técnico, questionamentos atrelados à legitimidade do voto de qualidade, bônus de eficiência e da quantidade de temas relevantes pautados em “blocos”.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60461" y="4822984"/>
            <a:ext cx="6212961" cy="7211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Revisão do regime paritário (eliminação/melhoria  do voto qualidade)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 de indicação, seleção e avaliação dos julgadores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Remuneração justa e adequada para a função (conselheiros dos contribuintes – equiparação)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Produção de Provas a qualquer tempo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Transparência  </a:t>
            </a:r>
          </a:p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575976" y="120724"/>
            <a:ext cx="146368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7314" y="2319564"/>
            <a:ext cx="6286859" cy="1124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Judicialização  de casos que deveriam/poderiam ser decididos na esfera administrativa.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Repensar a estrutura e atuação do órgão administrativo de julgamento e trazer propostas construtivas (eficiência e redução de custos de contencioso).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</a:t>
            </a:r>
            <a:r>
              <a:rPr lang="pt-B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endParaRPr lang="pt-BR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508314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49556" y="905666"/>
            <a:ext cx="5000330" cy="1741336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Isaias Coelho                  </a:t>
            </a:r>
          </a:p>
          <a:p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RFB: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Julio Cesar Vieira Gomes e Sandro Serpa</a:t>
            </a: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Outros: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Everardo Maciel/Heleno Torres   </a:t>
            </a:r>
          </a:p>
          <a:p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FGV: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Macrovisão:  Breno Vasconcelos e  Daniel Santiago </a:t>
            </a: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Associações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CNI: Pablo </a:t>
            </a:r>
            <a:r>
              <a:rPr lang="pt-BR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Cesario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/Ariene </a:t>
            </a:r>
            <a:r>
              <a:rPr lang="pt-BR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D’arc</a:t>
            </a:r>
            <a:endParaRPr lang="pt-BR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FEBRABAN: Freitas e </a:t>
            </a:r>
            <a:r>
              <a:rPr lang="pt-BR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Pelá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Associações Advocacia (CESA, OAB, </a:t>
            </a:r>
            <a:r>
              <a:rPr lang="pt-BR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IASP,etc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</a:t>
            </a: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1278852352"/>
              </p:ext>
            </p:extLst>
          </p:nvPr>
        </p:nvGraphicFramePr>
        <p:xfrm>
          <a:off x="6853754" y="3095833"/>
          <a:ext cx="5092488" cy="497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62198" y="3577278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7175448" y="2715242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58182" y="3972768"/>
            <a:ext cx="5000330" cy="581859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atuar de forma proativa no tema perante o legislativo;</a:t>
            </a:r>
          </a:p>
          <a:p>
            <a:pPr marL="180975" indent="-180975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Levar ao Ministro da Economia/RFB os principais pontos de melhoria do CARF atual.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58182" y="5056757"/>
            <a:ext cx="5000330" cy="129252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 algn="just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reação em relação à extinção do voto de qualidade (Lei 13.988/20) – 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PLs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ADIs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-STF;</a:t>
            </a:r>
          </a:p>
          <a:p>
            <a:pPr marL="180975" indent="-180975" algn="just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as discussões do tema no GT formado com entidades de advogados;</a:t>
            </a:r>
          </a:p>
          <a:p>
            <a:pPr marL="180975" indent="-180975" algn="just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Apresentar o projeto ao Secretário da RFB;</a:t>
            </a:r>
          </a:p>
          <a:p>
            <a:pPr marL="180975" indent="-180975" algn="just">
              <a:buFontTx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do PL nº 2483/22 (Comissão de Juristas – Reforma do Proc. Adm. e Tributário)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182" y="4630984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29" name="Rectangle 5"/>
          <p:cNvSpPr/>
          <p:nvPr/>
        </p:nvSpPr>
        <p:spPr>
          <a:xfrm>
            <a:off x="223511" y="3564716"/>
            <a:ext cx="6286859" cy="12272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Garantir a segurança jurídica, imparcialidade dos julgadores, devido processo legal  (revisão do ato administrativo) e redução do contencioso, independentemente do modelo estrutural do Tribunal. </a:t>
            </a:r>
          </a:p>
        </p:txBody>
      </p:sp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83323C-F199-490D-9F90-2DAF2141F5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0D682E-70AC-4198-926F-228CD6A71A32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3.xml><?xml version="1.0" encoding="utf-8"?>
<ds:datastoreItem xmlns:ds="http://schemas.openxmlformats.org/officeDocument/2006/customXml" ds:itemID="{D4941BC0-2846-4FBD-AF96-E043A8FE5F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5272</TotalTime>
  <Words>346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Projeto GETAP: CARF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152</cp:revision>
  <dcterms:created xsi:type="dcterms:W3CDTF">2016-08-12T18:41:30Z</dcterms:created>
  <dcterms:modified xsi:type="dcterms:W3CDTF">2022-12-15T17:35:54Z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