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betta Macarini" initials="ZM" lastIdx="7" clrIdx="0">
    <p:extLst>
      <p:ext uri="{19B8F6BF-5375-455C-9EA6-DF929625EA0E}">
        <p15:presenceInfo xmlns:p15="http://schemas.microsoft.com/office/powerpoint/2012/main" userId="Zabetta Macarin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0B022C-2F4B-4636-91FF-2F7CCFE301B3}" v="3" dt="2022-12-15T17:38:41.7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98" autoAdjust="0"/>
    <p:restoredTop sz="94660"/>
  </p:normalViewPr>
  <p:slideViewPr>
    <p:cSldViewPr snapToGrid="0">
      <p:cViewPr varScale="1">
        <p:scale>
          <a:sx n="60" d="100"/>
          <a:sy n="60" d="100"/>
        </p:scale>
        <p:origin x="9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uardo Coletti" userId="1d6dfd60-69c0-4069-b883-df7594e98cde" providerId="ADAL" clId="{176B5999-EFAB-4BFC-9E74-A19513603544}"/>
    <pc:docChg chg="modSld">
      <pc:chgData name="Eduardo Coletti" userId="1d6dfd60-69c0-4069-b883-df7594e98cde" providerId="ADAL" clId="{176B5999-EFAB-4BFC-9E74-A19513603544}" dt="2020-08-31T18:48:04.137" v="13" actId="6549"/>
      <pc:docMkLst>
        <pc:docMk/>
      </pc:docMkLst>
      <pc:sldChg chg="modSp mod">
        <pc:chgData name="Eduardo Coletti" userId="1d6dfd60-69c0-4069-b883-df7594e98cde" providerId="ADAL" clId="{176B5999-EFAB-4BFC-9E74-A19513603544}" dt="2020-08-31T18:47:49.390" v="6" actId="6549"/>
        <pc:sldMkLst>
          <pc:docMk/>
          <pc:sldMk cId="1078792426" sldId="256"/>
        </pc:sldMkLst>
        <pc:spChg chg="mod">
          <ac:chgData name="Eduardo Coletti" userId="1d6dfd60-69c0-4069-b883-df7594e98cde" providerId="ADAL" clId="{176B5999-EFAB-4BFC-9E74-A19513603544}" dt="2020-08-31T18:47:43.500" v="5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176B5999-EFAB-4BFC-9E74-A19513603544}" dt="2020-08-31T18:47:49.390" v="6" actId="6549"/>
          <ac:spMkLst>
            <pc:docMk/>
            <pc:sldMk cId="1078792426" sldId="256"/>
            <ac:spMk id="15" creationId="{00000000-0000-0000-0000-000000000000}"/>
          </ac:spMkLst>
        </pc:spChg>
      </pc:sldChg>
      <pc:sldChg chg="modSp mod">
        <pc:chgData name="Eduardo Coletti" userId="1d6dfd60-69c0-4069-b883-df7594e98cde" providerId="ADAL" clId="{176B5999-EFAB-4BFC-9E74-A19513603544}" dt="2020-08-31T18:48:04.137" v="13" actId="6549"/>
        <pc:sldMkLst>
          <pc:docMk/>
          <pc:sldMk cId="2629050179" sldId="257"/>
        </pc:sldMkLst>
        <pc:spChg chg="mod">
          <ac:chgData name="Eduardo Coletti" userId="1d6dfd60-69c0-4069-b883-df7594e98cde" providerId="ADAL" clId="{176B5999-EFAB-4BFC-9E74-A19513603544}" dt="2020-08-31T18:48:04.137" v="13" actId="6549"/>
          <ac:spMkLst>
            <pc:docMk/>
            <pc:sldMk cId="2629050179" sldId="257"/>
            <ac:spMk id="15" creationId="{00000000-0000-0000-0000-000000000000}"/>
          </ac:spMkLst>
        </pc:spChg>
        <pc:spChg chg="mod">
          <ac:chgData name="Eduardo Coletti" userId="1d6dfd60-69c0-4069-b883-df7594e98cde" providerId="ADAL" clId="{176B5999-EFAB-4BFC-9E74-A19513603544}" dt="2020-08-31T18:47:58.084" v="12" actId="20577"/>
          <ac:spMkLst>
            <pc:docMk/>
            <pc:sldMk cId="2629050179" sldId="257"/>
            <ac:spMk id="17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2D0885F3-B2AC-4BC6-8177-711CE1155F69}"/>
    <pc:docChg chg="undo custSel modSld">
      <pc:chgData name="Eduardo Coletti" userId="1d6dfd60-69c0-4069-b883-df7594e98cde" providerId="ADAL" clId="{2D0885F3-B2AC-4BC6-8177-711CE1155F69}" dt="2022-01-28T11:40:29.976" v="54" actId="20577"/>
      <pc:docMkLst>
        <pc:docMk/>
      </pc:docMkLst>
      <pc:sldChg chg="modSp mod">
        <pc:chgData name="Eduardo Coletti" userId="1d6dfd60-69c0-4069-b883-df7594e98cde" providerId="ADAL" clId="{2D0885F3-B2AC-4BC6-8177-711CE1155F69}" dt="2022-01-28T11:40:00.856" v="45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2D0885F3-B2AC-4BC6-8177-711CE1155F69}" dt="2022-01-28T11:40:00.856" v="45" actId="20577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2D0885F3-B2AC-4BC6-8177-711CE1155F69}" dt="2022-01-28T11:39:57.312" v="44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2D0885F3-B2AC-4BC6-8177-711CE1155F69}" dt="2022-01-28T11:39:36.514" v="36" actId="6549"/>
          <ac:spMkLst>
            <pc:docMk/>
            <pc:sldMk cId="1078792426" sldId="256"/>
            <ac:spMk id="18" creationId="{00000000-0000-0000-0000-000000000000}"/>
          </ac:spMkLst>
        </pc:spChg>
      </pc:sldChg>
      <pc:sldChg chg="modSp mod">
        <pc:chgData name="Eduardo Coletti" userId="1d6dfd60-69c0-4069-b883-df7594e98cde" providerId="ADAL" clId="{2D0885F3-B2AC-4BC6-8177-711CE1155F69}" dt="2022-01-28T11:40:29.976" v="54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2D0885F3-B2AC-4BC6-8177-711CE1155F69}" dt="2022-01-28T11:40:29.976" v="54" actId="20577"/>
          <ac:spMkLst>
            <pc:docMk/>
            <pc:sldMk cId="2629050179" sldId="257"/>
            <ac:spMk id="9" creationId="{00000000-0000-0000-0000-000000000000}"/>
          </ac:spMkLst>
        </pc:spChg>
        <pc:spChg chg="mod">
          <ac:chgData name="Eduardo Coletti" userId="1d6dfd60-69c0-4069-b883-df7594e98cde" providerId="ADAL" clId="{2D0885F3-B2AC-4BC6-8177-711CE1155F69}" dt="2022-01-28T11:40:25.972" v="53" actId="20577"/>
          <ac:spMkLst>
            <pc:docMk/>
            <pc:sldMk cId="2629050179" sldId="257"/>
            <ac:spMk id="17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F3EDAA5D-B201-4806-A0B2-EFD528B4BDB4}"/>
    <pc:docChg chg="undo custSel modSld">
      <pc:chgData name="Eduardo Coletti" userId="1d6dfd60-69c0-4069-b883-df7594e98cde" providerId="ADAL" clId="{F3EDAA5D-B201-4806-A0B2-EFD528B4BDB4}" dt="2021-04-19T20:31:47.204" v="424" actId="14100"/>
      <pc:docMkLst>
        <pc:docMk/>
      </pc:docMkLst>
      <pc:sldChg chg="modSp mod">
        <pc:chgData name="Eduardo Coletti" userId="1d6dfd60-69c0-4069-b883-df7594e98cde" providerId="ADAL" clId="{F3EDAA5D-B201-4806-A0B2-EFD528B4BDB4}" dt="2021-04-19T20:31:47.204" v="424" actId="14100"/>
        <pc:sldMkLst>
          <pc:docMk/>
          <pc:sldMk cId="1078792426" sldId="256"/>
        </pc:sldMkLst>
        <pc:spChg chg="mod">
          <ac:chgData name="Eduardo Coletti" userId="1d6dfd60-69c0-4069-b883-df7594e98cde" providerId="ADAL" clId="{F3EDAA5D-B201-4806-A0B2-EFD528B4BDB4}" dt="2021-04-19T19:37:27.088" v="8" actId="20577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F3EDAA5D-B201-4806-A0B2-EFD528B4BDB4}" dt="2021-04-19T19:37:02.768" v="7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F3EDAA5D-B201-4806-A0B2-EFD528B4BDB4}" dt="2021-04-19T20:00:26.674" v="221" actId="1076"/>
          <ac:spMkLst>
            <pc:docMk/>
            <pc:sldMk cId="1078792426" sldId="256"/>
            <ac:spMk id="22" creationId="{00000000-0000-0000-0000-000000000000}"/>
          </ac:spMkLst>
        </pc:spChg>
        <pc:spChg chg="mod">
          <ac:chgData name="Eduardo Coletti" userId="1d6dfd60-69c0-4069-b883-df7594e98cde" providerId="ADAL" clId="{F3EDAA5D-B201-4806-A0B2-EFD528B4BDB4}" dt="2021-04-19T20:31:41.156" v="423" actId="255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Eduardo Coletti" userId="1d6dfd60-69c0-4069-b883-df7594e98cde" providerId="ADAL" clId="{F3EDAA5D-B201-4806-A0B2-EFD528B4BDB4}" dt="2021-04-19T20:31:47.204" v="424" actId="14100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Eduardo Coletti" userId="1d6dfd60-69c0-4069-b883-df7594e98cde" providerId="ADAL" clId="{F3EDAA5D-B201-4806-A0B2-EFD528B4BDB4}" dt="2021-04-19T20:01:04.493" v="225" actId="1076"/>
          <ac:spMkLst>
            <pc:docMk/>
            <pc:sldMk cId="1078792426" sldId="256"/>
            <ac:spMk id="26" creationId="{00000000-0000-0000-0000-000000000000}"/>
          </ac:spMkLst>
        </pc:spChg>
        <pc:graphicFrameChg chg="mod">
          <ac:chgData name="Eduardo Coletti" userId="1d6dfd60-69c0-4069-b883-df7594e98cde" providerId="ADAL" clId="{F3EDAA5D-B201-4806-A0B2-EFD528B4BDB4}" dt="2021-04-19T20:01:55.459" v="227" actId="1076"/>
          <ac:graphicFrameMkLst>
            <pc:docMk/>
            <pc:sldMk cId="1078792426" sldId="256"/>
            <ac:graphicFrameMk id="20" creationId="{00000000-0000-0000-0000-000000000000}"/>
          </ac:graphicFrameMkLst>
        </pc:graphicFrameChg>
      </pc:sldChg>
      <pc:sldChg chg="modSp mod">
        <pc:chgData name="Eduardo Coletti" userId="1d6dfd60-69c0-4069-b883-df7594e98cde" providerId="ADAL" clId="{F3EDAA5D-B201-4806-A0B2-EFD528B4BDB4}" dt="2021-04-19T20:10:16.985" v="245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F3EDAA5D-B201-4806-A0B2-EFD528B4BDB4}" dt="2021-04-19T20:10:16.985" v="245" actId="20577"/>
          <ac:spMkLst>
            <pc:docMk/>
            <pc:sldMk cId="2629050179" sldId="257"/>
            <ac:spMk id="9" creationId="{00000000-0000-0000-0000-000000000000}"/>
          </ac:spMkLst>
        </pc:spChg>
        <pc:spChg chg="mod">
          <ac:chgData name="Eduardo Coletti" userId="1d6dfd60-69c0-4069-b883-df7594e98cde" providerId="ADAL" clId="{F3EDAA5D-B201-4806-A0B2-EFD528B4BDB4}" dt="2021-04-19T20:10:12.796" v="244" actId="20577"/>
          <ac:spMkLst>
            <pc:docMk/>
            <pc:sldMk cId="2629050179" sldId="257"/>
            <ac:spMk id="17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718D2E23-9ADF-4F61-9D01-F746E07951AE}"/>
    <pc:docChg chg="modSld">
      <pc:chgData name="Eduardo Coletti" userId="1d6dfd60-69c0-4069-b883-df7594e98cde" providerId="ADAL" clId="{718D2E23-9ADF-4F61-9D01-F746E07951AE}" dt="2020-06-30T14:27:50.754" v="9" actId="20577"/>
      <pc:docMkLst>
        <pc:docMk/>
      </pc:docMkLst>
      <pc:sldChg chg="modSp mod">
        <pc:chgData name="Eduardo Coletti" userId="1d6dfd60-69c0-4069-b883-df7594e98cde" providerId="ADAL" clId="{718D2E23-9ADF-4F61-9D01-F746E07951AE}" dt="2020-06-30T14:27:39.684" v="4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718D2E23-9ADF-4F61-9D01-F746E07951AE}" dt="2020-06-30T14:27:39.684" v="4" actId="20577"/>
          <ac:spMkLst>
            <pc:docMk/>
            <pc:sldMk cId="1078792426" sldId="256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718D2E23-9ADF-4F61-9D01-F746E07951AE}" dt="2020-06-30T14:27:50.754" v="9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718D2E23-9ADF-4F61-9D01-F746E07951AE}" dt="2020-06-30T14:27:50.754" v="9" actId="20577"/>
          <ac:spMkLst>
            <pc:docMk/>
            <pc:sldMk cId="2629050179" sldId="257"/>
            <ac:spMk id="17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13DA2292-BC24-4948-8278-40739063F759}"/>
    <pc:docChg chg="modSld">
      <pc:chgData name="Eduardo Coletti" userId="1d6dfd60-69c0-4069-b883-df7594e98cde" providerId="ADAL" clId="{13DA2292-BC24-4948-8278-40739063F759}" dt="2021-06-21T17:50:35.371" v="21" actId="20577"/>
      <pc:docMkLst>
        <pc:docMk/>
      </pc:docMkLst>
      <pc:sldChg chg="modSp mod">
        <pc:chgData name="Eduardo Coletti" userId="1d6dfd60-69c0-4069-b883-df7594e98cde" providerId="ADAL" clId="{13DA2292-BC24-4948-8278-40739063F759}" dt="2021-06-21T17:50:21.857" v="14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13DA2292-BC24-4948-8278-40739063F759}" dt="2021-06-21T17:50:21.857" v="14" actId="20577"/>
          <ac:spMkLst>
            <pc:docMk/>
            <pc:sldMk cId="1078792426" sldId="256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13DA2292-BC24-4948-8278-40739063F759}" dt="2021-06-21T17:50:35.371" v="21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13DA2292-BC24-4948-8278-40739063F759}" dt="2021-06-21T17:50:35.371" v="21" actId="20577"/>
          <ac:spMkLst>
            <pc:docMk/>
            <pc:sldMk cId="2629050179" sldId="257"/>
            <ac:spMk id="17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F30B022C-2F4B-4636-91FF-2F7CCFE301B3}"/>
    <pc:docChg chg="modSld">
      <pc:chgData name="Eduardo Coletti" userId="1d6dfd60-69c0-4069-b883-df7594e98cde" providerId="ADAL" clId="{F30B022C-2F4B-4636-91FF-2F7CCFE301B3}" dt="2022-12-15T18:27:36.122" v="36" actId="20577"/>
      <pc:docMkLst>
        <pc:docMk/>
      </pc:docMkLst>
      <pc:sldChg chg="modSp mod">
        <pc:chgData name="Eduardo Coletti" userId="1d6dfd60-69c0-4069-b883-df7594e98cde" providerId="ADAL" clId="{F30B022C-2F4B-4636-91FF-2F7CCFE301B3}" dt="2022-12-15T18:27:36.122" v="36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F30B022C-2F4B-4636-91FF-2F7CCFE301B3}" dt="2022-12-15T17:37:26.043" v="15" actId="179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F30B022C-2F4B-4636-91FF-2F7CCFE301B3}" dt="2022-12-15T18:27:36.122" v="36" actId="20577"/>
          <ac:spMkLst>
            <pc:docMk/>
            <pc:sldMk cId="1078792426" sldId="256"/>
            <ac:spMk id="25" creationId="{00000000-0000-0000-0000-000000000000}"/>
          </ac:spMkLst>
        </pc:spChg>
      </pc:sldChg>
      <pc:sldChg chg="modSp mod">
        <pc:chgData name="Eduardo Coletti" userId="1d6dfd60-69c0-4069-b883-df7594e98cde" providerId="ADAL" clId="{F30B022C-2F4B-4636-91FF-2F7CCFE301B3}" dt="2022-12-15T17:38:00.976" v="25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F30B022C-2F4B-4636-91FF-2F7CCFE301B3}" dt="2022-12-15T17:38:00.976" v="25" actId="20577"/>
          <ac:spMkLst>
            <pc:docMk/>
            <pc:sldMk cId="2629050179" sldId="257"/>
            <ac:spMk id="17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F0200620-6D10-4E59-88AF-BD5B1A2E6B86}"/>
    <pc:docChg chg="modSld">
      <pc:chgData name="Eduardo Coletti" userId="1d6dfd60-69c0-4069-b883-df7594e98cde" providerId="ADAL" clId="{F0200620-6D10-4E59-88AF-BD5B1A2E6B86}" dt="2021-10-20T12:52:54.774" v="70" actId="20577"/>
      <pc:docMkLst>
        <pc:docMk/>
      </pc:docMkLst>
      <pc:sldChg chg="modSp mod">
        <pc:chgData name="Eduardo Coletti" userId="1d6dfd60-69c0-4069-b883-df7594e98cde" providerId="ADAL" clId="{F0200620-6D10-4E59-88AF-BD5B1A2E6B86}" dt="2021-10-20T12:52:45.055" v="63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F0200620-6D10-4E59-88AF-BD5B1A2E6B86}" dt="2021-10-20T12:52:45.055" v="63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F0200620-6D10-4E59-88AF-BD5B1A2E6B86}" dt="2021-09-30T18:34:05.796" v="48" actId="1037"/>
          <ac:spMkLst>
            <pc:docMk/>
            <pc:sldMk cId="1078792426" sldId="256"/>
            <ac:spMk id="29" creationId="{82324485-3E5A-4D4D-81E7-178953045920}"/>
          </ac:spMkLst>
        </pc:spChg>
      </pc:sldChg>
      <pc:sldChg chg="modSp mod">
        <pc:chgData name="Eduardo Coletti" userId="1d6dfd60-69c0-4069-b883-df7594e98cde" providerId="ADAL" clId="{F0200620-6D10-4E59-88AF-BD5B1A2E6B86}" dt="2021-10-20T12:52:54.774" v="70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F0200620-6D10-4E59-88AF-BD5B1A2E6B86}" dt="2021-10-20T12:52:54.774" v="70" actId="20577"/>
          <ac:spMkLst>
            <pc:docMk/>
            <pc:sldMk cId="2629050179" sldId="257"/>
            <ac:spMk id="17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2ADF9757-9BE4-45A7-955D-70B8F5656EDD}"/>
    <pc:docChg chg="modSld">
      <pc:chgData name="Eduardo Coletti" userId="1d6dfd60-69c0-4069-b883-df7594e98cde" providerId="ADAL" clId="{2ADF9757-9BE4-45A7-955D-70B8F5656EDD}" dt="2022-06-08T13:56:00.910" v="11" actId="14100"/>
      <pc:docMkLst>
        <pc:docMk/>
      </pc:docMkLst>
      <pc:sldChg chg="modSp mod">
        <pc:chgData name="Eduardo Coletti" userId="1d6dfd60-69c0-4069-b883-df7594e98cde" providerId="ADAL" clId="{2ADF9757-9BE4-45A7-955D-70B8F5656EDD}" dt="2022-06-08T13:56:00.910" v="11" actId="14100"/>
        <pc:sldMkLst>
          <pc:docMk/>
          <pc:sldMk cId="1078792426" sldId="256"/>
        </pc:sldMkLst>
        <pc:spChg chg="mod">
          <ac:chgData name="Eduardo Coletti" userId="1d6dfd60-69c0-4069-b883-df7594e98cde" providerId="ADAL" clId="{2ADF9757-9BE4-45A7-955D-70B8F5656EDD}" dt="2022-05-23T13:48:49.031" v="6" actId="14100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2ADF9757-9BE4-45A7-955D-70B8F5656EDD}" dt="2022-06-08T13:56:00.910" v="11" actId="14100"/>
          <ac:spMkLst>
            <pc:docMk/>
            <pc:sldMk cId="1078792426" sldId="256"/>
            <ac:spMk id="25" creationId="{00000000-0000-0000-0000-000000000000}"/>
          </ac:spMkLst>
        </pc:spChg>
      </pc:sldChg>
      <pc:sldChg chg="modSp mod">
        <pc:chgData name="Eduardo Coletti" userId="1d6dfd60-69c0-4069-b883-df7594e98cde" providerId="ADAL" clId="{2ADF9757-9BE4-45A7-955D-70B8F5656EDD}" dt="2022-05-23T13:49:32.569" v="10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2ADF9757-9BE4-45A7-955D-70B8F5656EDD}" dt="2022-05-23T13:49:32.569" v="10" actId="20577"/>
          <ac:spMkLst>
            <pc:docMk/>
            <pc:sldMk cId="2629050179" sldId="257"/>
            <ac:spMk id="17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FA54A3D8-7B37-4139-94BC-F92FE03A70CC}"/>
    <pc:docChg chg="modSld">
      <pc:chgData name="Eduardo Coletti" userId="1d6dfd60-69c0-4069-b883-df7594e98cde" providerId="ADAL" clId="{FA54A3D8-7B37-4139-94BC-F92FE03A70CC}" dt="2021-05-17T20:35:12.746" v="3" actId="20577"/>
      <pc:docMkLst>
        <pc:docMk/>
      </pc:docMkLst>
      <pc:sldChg chg="modSp mod">
        <pc:chgData name="Eduardo Coletti" userId="1d6dfd60-69c0-4069-b883-df7594e98cde" providerId="ADAL" clId="{FA54A3D8-7B37-4139-94BC-F92FE03A70CC}" dt="2021-05-17T20:35:05.211" v="1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FA54A3D8-7B37-4139-94BC-F92FE03A70CC}" dt="2021-05-17T20:35:05.211" v="1" actId="20577"/>
          <ac:spMkLst>
            <pc:docMk/>
            <pc:sldMk cId="1078792426" sldId="256"/>
            <ac:spMk id="9" creationId="{00000000-0000-0000-0000-000000000000}"/>
          </ac:spMkLst>
        </pc:spChg>
      </pc:sldChg>
      <pc:sldChg chg="modSp mod">
        <pc:chgData name="Eduardo Coletti" userId="1d6dfd60-69c0-4069-b883-df7594e98cde" providerId="ADAL" clId="{FA54A3D8-7B37-4139-94BC-F92FE03A70CC}" dt="2021-05-17T20:35:12.746" v="3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FA54A3D8-7B37-4139-94BC-F92FE03A70CC}" dt="2021-05-17T20:35:12.746" v="3" actId="20577"/>
          <ac:spMkLst>
            <pc:docMk/>
            <pc:sldMk cId="2629050179" sldId="257"/>
            <ac:spMk id="9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EAA7DFF6-3E4F-43FC-B5A2-0C0C35BDE269}"/>
    <pc:docChg chg="modSld">
      <pc:chgData name="Eduardo Coletti" userId="1d6dfd60-69c0-4069-b883-df7594e98cde" providerId="ADAL" clId="{EAA7DFF6-3E4F-43FC-B5A2-0C0C35BDE269}" dt="2020-12-11T18:30:58.978" v="19" actId="20577"/>
      <pc:docMkLst>
        <pc:docMk/>
      </pc:docMkLst>
      <pc:sldChg chg="modSp mod">
        <pc:chgData name="Eduardo Coletti" userId="1d6dfd60-69c0-4069-b883-df7594e98cde" providerId="ADAL" clId="{EAA7DFF6-3E4F-43FC-B5A2-0C0C35BDE269}" dt="2020-12-11T18:30:46.316" v="11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EAA7DFF6-3E4F-43FC-B5A2-0C0C35BDE269}" dt="2020-12-11T18:30:46.316" v="11" actId="20577"/>
          <ac:spMkLst>
            <pc:docMk/>
            <pc:sldMk cId="1078792426" sldId="256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EAA7DFF6-3E4F-43FC-B5A2-0C0C35BDE269}" dt="2020-12-11T18:30:58.978" v="19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EAA7DFF6-3E4F-43FC-B5A2-0C0C35BDE269}" dt="2020-12-11T18:30:58.978" v="19" actId="20577"/>
          <ac:spMkLst>
            <pc:docMk/>
            <pc:sldMk cId="2629050179" sldId="257"/>
            <ac:spMk id="17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78C2CA-1779-4AC5-9ADB-18309963D18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Lei</a:t>
          </a:r>
        </a:p>
      </dgm:t>
    </dgm:pt>
    <dgm:pt modelId="{A101314C-7223-4102-BE5A-F8A70695F138}" type="par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A36B36-0515-40E4-8817-0D5E5C350A16}" type="sib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schemeClr val="tx1"/>
        </a:solidFill>
      </dgm:spPr>
      <dgm:t>
        <a:bodyPr/>
        <a:lstStyle/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5">
        <dgm:presLayoutVars>
          <dgm:bulletEnabled val="1"/>
        </dgm:presLayoutVars>
      </dgm:prSet>
      <dgm:spPr/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5">
        <dgm:presLayoutVars>
          <dgm:bulletEnabled val="1"/>
        </dgm:presLayoutVars>
      </dgm:prSet>
      <dgm:spPr/>
    </dgm:pt>
    <dgm:pt modelId="{93B9D279-B6A4-4091-9C0A-602C28350ED6}" type="pres">
      <dgm:prSet presAssocID="{14B03431-4CFD-42BE-B451-E34EA93539E2}" presName="parSpace" presStyleCnt="0"/>
      <dgm:spPr/>
    </dgm:pt>
    <dgm:pt modelId="{FE7F788F-F44E-47D0-BBD9-CEC4AD48934D}" type="pres">
      <dgm:prSet presAssocID="{4978C2CA-1779-4AC5-9ADB-18309963D18C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1274437-0321-446E-B9C6-6CA9954DBBF3}" srcId="{8C627B4E-4B2B-4371-B70E-5206107FC8C1}" destId="{4978C2CA-1779-4AC5-9ADB-18309963D18C}" srcOrd="4" destOrd="0" parTransId="{A101314C-7223-4102-BE5A-F8A70695F138}" sibTransId="{F4A36B36-0515-40E4-8817-0D5E5C350A16}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4C616CD4-51DA-4C2E-B572-24868AA08454}" type="presOf" srcId="{4978C2CA-1779-4AC5-9ADB-18309963D18C}" destId="{FE7F788F-F44E-47D0-BBD9-CEC4AD48934D}" srcOrd="0" destOrd="0" presId="urn:microsoft.com/office/officeart/2005/8/layout/hChevron3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  <dgm:cxn modelId="{6F8ED973-C9E9-4970-9271-0F093087316B}" type="presParOf" srcId="{556A2EF1-0A3D-41D9-99D4-B66C33345960}" destId="{93B9D279-B6A4-4091-9C0A-602C28350ED6}" srcOrd="7" destOrd="0" presId="urn:microsoft.com/office/officeart/2005/8/layout/hChevron3"/>
    <dgm:cxn modelId="{1FA97BDE-C631-4451-8BCD-B17BCD3C7A98}" type="presParOf" srcId="{556A2EF1-0A3D-41D9-99D4-B66C33345960}" destId="{FE7F788F-F44E-47D0-BBD9-CEC4AD48934D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610" y="116478"/>
          <a:ext cx="1190264" cy="476105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0" y="116478"/>
        <a:ext cx="1071238" cy="476105"/>
      </dsp:txXfrm>
    </dsp:sp>
    <dsp:sp modelId="{D795A24E-D0BF-40EB-B09D-E1E2645A8B67}">
      <dsp:nvSpPr>
        <dsp:cNvPr id="0" name=""/>
        <dsp:cNvSpPr/>
      </dsp:nvSpPr>
      <dsp:spPr>
        <a:xfrm>
          <a:off x="952821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sp:txBody>
      <dsp:txXfrm>
        <a:off x="1190874" y="116478"/>
        <a:ext cx="714159" cy="476105"/>
      </dsp:txXfrm>
    </dsp:sp>
    <dsp:sp modelId="{F6035B51-C9FB-4C47-B67E-62A4E8B6D22A}">
      <dsp:nvSpPr>
        <dsp:cNvPr id="0" name=""/>
        <dsp:cNvSpPr/>
      </dsp:nvSpPr>
      <dsp:spPr>
        <a:xfrm>
          <a:off x="1905032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sp:txBody>
      <dsp:txXfrm>
        <a:off x="2143085" y="116478"/>
        <a:ext cx="714159" cy="476105"/>
      </dsp:txXfrm>
    </dsp:sp>
    <dsp:sp modelId="{B8ECA6C0-D90D-4321-A73E-5CFDC9C7F238}">
      <dsp:nvSpPr>
        <dsp:cNvPr id="0" name=""/>
        <dsp:cNvSpPr/>
      </dsp:nvSpPr>
      <dsp:spPr>
        <a:xfrm>
          <a:off x="2857244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95297" y="116478"/>
        <a:ext cx="714159" cy="476105"/>
      </dsp:txXfrm>
    </dsp:sp>
    <dsp:sp modelId="{FE7F788F-F44E-47D0-BBD9-CEC4AD48934D}">
      <dsp:nvSpPr>
        <dsp:cNvPr id="0" name=""/>
        <dsp:cNvSpPr/>
      </dsp:nvSpPr>
      <dsp:spPr>
        <a:xfrm>
          <a:off x="3809455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Lei</a:t>
          </a:r>
        </a:p>
      </dsp:txBody>
      <dsp:txXfrm>
        <a:off x="4047508" y="116478"/>
        <a:ext cx="714159" cy="476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62906"/>
            <a:ext cx="6482090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11528561" cy="541337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CND Federal</a:t>
            </a:r>
          </a:p>
        </p:txBody>
      </p:sp>
      <p:sp>
        <p:nvSpPr>
          <p:cNvPr id="5" name="Rectangle 4"/>
          <p:cNvSpPr/>
          <p:nvPr/>
        </p:nvSpPr>
        <p:spPr>
          <a:xfrm>
            <a:off x="262532" y="682257"/>
            <a:ext cx="6286858" cy="13184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</a:p>
          <a:p>
            <a:pPr algn="just"/>
            <a:r>
              <a:rPr lang="pt-BR" sz="14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Dificuldades procedimentais relacionadas ao atendimento dos grandes contribuintes, acessibilidade dentro dos órgãos, ausência de ferramentas sistêmicas eficientes e integradas (PGFN e RFB) que eliminem a presença física para atos de rotina e reflitam corretamente o </a:t>
            </a:r>
            <a:r>
              <a:rPr lang="pt-BR" sz="14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</a:t>
            </a:r>
            <a:r>
              <a:rPr lang="pt-BR" sz="14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dos contribuintes (“trava” do conta corrente e causas suspensivas).</a:t>
            </a:r>
          </a:p>
        </p:txBody>
      </p:sp>
      <p:sp>
        <p:nvSpPr>
          <p:cNvPr id="6" name="Rectangle 5"/>
          <p:cNvSpPr/>
          <p:nvPr/>
        </p:nvSpPr>
        <p:spPr>
          <a:xfrm>
            <a:off x="263906" y="3724065"/>
            <a:ext cx="6286859" cy="11354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(Principiológico)</a:t>
            </a:r>
          </a:p>
          <a:p>
            <a:pPr algn="just"/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Apresentar propostas de melhoria para assegurar a simplificação, a celeridade e a uniformidade de tratamento no processo de obtenção, especialmente para grandes contribuintes. </a:t>
            </a:r>
          </a:p>
        </p:txBody>
      </p:sp>
      <p:sp>
        <p:nvSpPr>
          <p:cNvPr id="8" name="Rectangle 7"/>
          <p:cNvSpPr/>
          <p:nvPr/>
        </p:nvSpPr>
        <p:spPr>
          <a:xfrm>
            <a:off x="262531" y="4974606"/>
            <a:ext cx="6286860" cy="13566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Atendimento diferenciado aos Grandes Contribuintes em termos de acessibilidade e senhas de atendimento.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Prazos e procedimentos claramente definidos e amplamente divulgados (</a:t>
            </a:r>
            <a:r>
              <a:rPr lang="pt-BR" sz="15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workflow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Integração entre os sistemas da RFB e da PGFN.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398642" y="92481"/>
            <a:ext cx="1474333" cy="3647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5725" lvl="1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2531" y="2332228"/>
            <a:ext cx="6286859" cy="12641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Risco/Oportunidade (Impacto esperado)</a:t>
            </a:r>
          </a:p>
          <a:p>
            <a:pPr algn="just"/>
            <a:r>
              <a:rPr lang="pt-BR" sz="14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Risco</a:t>
            </a:r>
            <a:r>
              <a:rPr lang="pt-BR" sz="14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Impedir investimentos, financiamentos e participação em licitações. Perda de incentivos fiscais. Aumento dos custos decorrentes do contencioso.</a:t>
            </a:r>
          </a:p>
          <a:p>
            <a:pPr algn="just"/>
            <a:r>
              <a:rPr lang="pt-BR" sz="14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</a:t>
            </a:r>
            <a:r>
              <a:rPr lang="pt-BR" sz="14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Fazer da CND um documento único hábil a refletir em nível nacional, regional e local a situação do contribuinte. Aprimoramento procedimental para facilitar a obtenção.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621475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54177" y="971434"/>
            <a:ext cx="5000330" cy="1140809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RFB</a:t>
            </a: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Julio Cesar Vieira Gomes</a:t>
            </a:r>
          </a:p>
          <a:p>
            <a:r>
              <a:rPr lang="pt-BR" sz="16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Outros:</a:t>
            </a: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Everardo Maciel </a:t>
            </a:r>
          </a:p>
          <a:p>
            <a:r>
              <a:rPr lang="pt-BR" sz="16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PGFN</a:t>
            </a: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Daniel Saboia</a:t>
            </a:r>
          </a:p>
          <a:p>
            <a:r>
              <a:rPr lang="pt-BR" sz="16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Congresso</a:t>
            </a: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CAE: </a:t>
            </a:r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tbd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/Tasso Jereissati </a:t>
            </a: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2888266179"/>
              </p:ext>
            </p:extLst>
          </p:nvPr>
        </p:nvGraphicFramePr>
        <p:xfrm>
          <a:off x="6862198" y="2543434"/>
          <a:ext cx="5000330" cy="70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Rectangle 21"/>
          <p:cNvSpPr/>
          <p:nvPr/>
        </p:nvSpPr>
        <p:spPr>
          <a:xfrm>
            <a:off x="6852169" y="3229074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858182" y="3593749"/>
            <a:ext cx="5000330" cy="1245429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Participação em iniciativas da RFB e PGFN para melhora do atendimento físico, virtual e projetos pilotos sistêmicos.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Participação em projetos de </a:t>
            </a:r>
            <a:r>
              <a:rPr lang="pt-BR" sz="12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cooperative</a:t>
            </a:r>
            <a:r>
              <a:rPr lang="pt-BR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2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</a:t>
            </a:r>
            <a:r>
              <a:rPr lang="pt-BR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(Cadastro Fiscal Positivo – PGFN e CONFIA – RFB) 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Congresso, ajuste do PLP 475/2018 (PLS 477/2017) para refletir os pontos considerados relevantes para o GETAP. Atuação também no PLS 406/16. </a:t>
            </a:r>
          </a:p>
          <a:p>
            <a:endParaRPr lang="pt-BR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854176" y="5204545"/>
            <a:ext cx="4996315" cy="1144735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80975" indent="-180975" algn="just">
              <a:buFont typeface="+mj-lt"/>
              <a:buAutoNum type="arabicPeriod"/>
              <a:tabLst>
                <a:tab pos="180975" algn="l"/>
              </a:tabLst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 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 RFB para ampliação do melhoria de procedimentos (e-chat) da RFB e da PGFN.     </a:t>
            </a:r>
          </a:p>
          <a:p>
            <a:pPr marL="180975" indent="-180975" algn="just">
              <a:buFont typeface="+mj-lt"/>
              <a:buAutoNum type="arabicPeriod"/>
              <a:tabLst>
                <a:tab pos="180975" algn="l"/>
              </a:tabLst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Acompanhamento da PEC 57/16, do PLS 406/16 e do PLP 475/18 (PLS 477/2017)</a:t>
            </a:r>
          </a:p>
          <a:p>
            <a:pPr marL="180975" indent="-180975" algn="just">
              <a:buFont typeface="+mj-lt"/>
              <a:buAutoNum type="arabicPeriod"/>
              <a:tabLst>
                <a:tab pos="180975" algn="l"/>
              </a:tabLst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Acompanhamento do tema no “Projeto CONFIA – RFB” e “Cadastro Fiscal Positivo – PGFN”</a:t>
            </a:r>
            <a:endParaRPr lang="pt-B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858182" y="4839178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29" name="Down Arrow 22">
            <a:extLst>
              <a:ext uri="{FF2B5EF4-FFF2-40B4-BE49-F238E27FC236}">
                <a16:creationId xmlns:a16="http://schemas.microsoft.com/office/drawing/2014/main" id="{82324485-3E5A-4D4D-81E7-178953045920}"/>
              </a:ext>
            </a:extLst>
          </p:cNvPr>
          <p:cNvSpPr/>
          <p:nvPr/>
        </p:nvSpPr>
        <p:spPr>
          <a:xfrm>
            <a:off x="10119911" y="2249474"/>
            <a:ext cx="383868" cy="354938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11718814" cy="541337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CND Federal</a:t>
            </a:r>
          </a:p>
        </p:txBody>
      </p:sp>
      <p:sp>
        <p:nvSpPr>
          <p:cNvPr id="5" name="Rectangle 4"/>
          <p:cNvSpPr/>
          <p:nvPr/>
        </p:nvSpPr>
        <p:spPr>
          <a:xfrm>
            <a:off x="336429" y="764487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(i) Garantir segurança jurídica e celeridade procedimental para emissão de CND</a:t>
            </a:r>
          </a:p>
          <a:p>
            <a:pPr lvl="0"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Subitens</a:t>
            </a: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Instituição de Procedimento Eletrônico;</a:t>
            </a: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Suspensão de exigibilidade do crédito tributário na fase do “limbo”;</a:t>
            </a: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Trava do “conta corrente”;</a:t>
            </a: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Instituição de prazo de validade para a suspensão da exigibilidade de determinados créditos tributários (ex. 2 anos para carta de fiança/seguro garantia).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ii</a:t>
            </a:r>
            <a:r>
              <a:rPr lang="pt-BR" sz="1400" b="1" dirty="0">
                <a:solidFill>
                  <a:schemeClr val="accent2"/>
                </a:solidFill>
              </a:rPr>
              <a:t>) Tratamento diferenciado aos Grandes Contribuintes </a:t>
            </a:r>
          </a:p>
          <a:p>
            <a:pPr lvl="0"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Subitens</a:t>
            </a: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Delegacia centralizada para grandes contribuintes;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Senhas por grupo econômico.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iii</a:t>
            </a:r>
            <a:r>
              <a:rPr lang="pt-BR" sz="1400" b="1" dirty="0">
                <a:solidFill>
                  <a:schemeClr val="accent2"/>
                </a:solidFill>
              </a:rPr>
              <a:t>) Garantir a ampla divulgação e observância dos prazos e procedimentos adotados </a:t>
            </a:r>
          </a:p>
          <a:p>
            <a:pPr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Subitem: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Publicação de Manual de Procedimentos e organização estrutural da SRF e PGFN.</a:t>
            </a: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32" name="Rectangle 20"/>
          <p:cNvSpPr/>
          <p:nvPr/>
        </p:nvSpPr>
        <p:spPr>
          <a:xfrm>
            <a:off x="6090249" y="677236"/>
            <a:ext cx="5897659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"/>
          <p:cNvSpPr/>
          <p:nvPr/>
        </p:nvSpPr>
        <p:spPr>
          <a:xfrm>
            <a:off x="6242632" y="745762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 Relevante</a:t>
            </a:r>
          </a:p>
          <a:p>
            <a:pPr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(i) Sensibilizar para implementação de medidas de integração entre setores, regionais e sistemas da RFB e da PGFN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9"/>
          <p:cNvSpPr/>
          <p:nvPr/>
        </p:nvSpPr>
        <p:spPr>
          <a:xfrm>
            <a:off x="10672333" y="42147"/>
            <a:ext cx="1379969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</p:spTree>
    <p:extLst>
      <p:ext uri="{BB962C8B-B14F-4D97-AF65-F5344CB8AC3E}">
        <p14:creationId xmlns:p14="http://schemas.microsoft.com/office/powerpoint/2010/main" val="2629050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DA8D32A-A9B8-410A-BA1B-87056BE57A68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customXml/itemProps2.xml><?xml version="1.0" encoding="utf-8"?>
<ds:datastoreItem xmlns:ds="http://schemas.openxmlformats.org/officeDocument/2006/customXml" ds:itemID="{92DF00C2-B2AE-412D-B434-AF277ED341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0251E8E-AFD1-41F2-BB5F-7F2898D62B2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4526</TotalTime>
  <Words>525</Words>
  <Application>Microsoft Office PowerPoint</Application>
  <PresentationFormat>Widescreen</PresentationFormat>
  <Paragraphs>61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Projeto GETAP: CND Federal</vt:lpstr>
      <vt:lpstr>Projeto GETAP: CND Federal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Eduardo Coletti</cp:lastModifiedBy>
  <cp:revision>114</cp:revision>
  <dcterms:created xsi:type="dcterms:W3CDTF">2016-08-12T18:41:30Z</dcterms:created>
  <dcterms:modified xsi:type="dcterms:W3CDTF">2022-12-15T18:27:45Z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