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56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BFE0F39F-55F1-4309-86E0-B1D9221BDD5B}"/>
    <pc:docChg chg="undo redo custSel delSld modSld">
      <pc:chgData name="Eduardo Coletti" userId="1d6dfd60-69c0-4069-b883-df7594e98cde" providerId="ADAL" clId="{BFE0F39F-55F1-4309-86E0-B1D9221BDD5B}" dt="2022-01-28T14:30:46.044" v="2685" actId="122"/>
      <pc:docMkLst>
        <pc:docMk/>
      </pc:docMkLst>
      <pc:sldChg chg="modSp mod">
        <pc:chgData name="Eduardo Coletti" userId="1d6dfd60-69c0-4069-b883-df7594e98cde" providerId="ADAL" clId="{BFE0F39F-55F1-4309-86E0-B1D9221BDD5B}" dt="2022-01-28T14:30:46.044" v="2685" actId="122"/>
        <pc:sldMkLst>
          <pc:docMk/>
          <pc:sldMk cId="1078792426" sldId="256"/>
        </pc:sldMkLst>
        <pc:spChg chg="mod">
          <ac:chgData name="Eduardo Coletti" userId="1d6dfd60-69c0-4069-b883-df7594e98cde" providerId="ADAL" clId="{BFE0F39F-55F1-4309-86E0-B1D9221BDD5B}" dt="2022-01-28T13:32:03.379" v="35" actId="20577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24:10.398" v="2649" actId="1076"/>
          <ac:spMkLst>
            <pc:docMk/>
            <pc:sldMk cId="1078792426" sldId="256"/>
            <ac:spMk id="5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25:15.429" v="2657" actId="1076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21:02.850" v="2623" actId="1076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30:46.044" v="2685" actId="122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24:27.428" v="2656" actId="20577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18:57.840" v="2598" actId="20577"/>
          <ac:spMkLst>
            <pc:docMk/>
            <pc:sldMk cId="1078792426" sldId="256"/>
            <ac:spMk id="14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29:44.040" v="2670" actId="20577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18:02.994" v="2586" actId="1076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18:00.255" v="2585" actId="1076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17:50.343" v="2583" actId="14100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17:57.787" v="2584" actId="1076"/>
          <ac:spMkLst>
            <pc:docMk/>
            <pc:sldMk cId="1078792426" sldId="256"/>
            <ac:spMk id="26" creationId="{00000000-0000-0000-0000-000000000000}"/>
          </ac:spMkLst>
        </pc:spChg>
        <pc:spChg chg="mod">
          <ac:chgData name="Eduardo Coletti" userId="1d6dfd60-69c0-4069-b883-df7594e98cde" providerId="ADAL" clId="{BFE0F39F-55F1-4309-86E0-B1D9221BDD5B}" dt="2022-01-28T14:18:11.130" v="2588" actId="14100"/>
          <ac:spMkLst>
            <pc:docMk/>
            <pc:sldMk cId="1078792426" sldId="256"/>
            <ac:spMk id="29" creationId="{105FC6DE-4893-4F60-BB22-24A1237C1A66}"/>
          </ac:spMkLst>
        </pc:spChg>
        <pc:graphicFrameChg chg="mod">
          <ac:chgData name="Eduardo Coletti" userId="1d6dfd60-69c0-4069-b883-df7594e98cde" providerId="ADAL" clId="{BFE0F39F-55F1-4309-86E0-B1D9221BDD5B}" dt="2022-01-28T14:18:07.937" v="2587" actId="1076"/>
          <ac:graphicFrameMkLst>
            <pc:docMk/>
            <pc:sldMk cId="1078792426" sldId="256"/>
            <ac:graphicFrameMk id="23" creationId="{D859A010-8E1B-4B19-85AB-8AC0F2391DFC}"/>
          </ac:graphicFrameMkLst>
        </pc:graphicFrameChg>
      </pc:sldChg>
      <pc:sldChg chg="del">
        <pc:chgData name="Eduardo Coletti" userId="1d6dfd60-69c0-4069-b883-df7594e98cde" providerId="ADAL" clId="{BFE0F39F-55F1-4309-86E0-B1D9221BDD5B}" dt="2022-01-28T14:13:48.701" v="2422" actId="47"/>
        <pc:sldMkLst>
          <pc:docMk/>
          <pc:sldMk cId="2629050179" sldId="257"/>
        </pc:sldMkLst>
      </pc:sldChg>
      <pc:sldChg chg="del">
        <pc:chgData name="Eduardo Coletti" userId="1d6dfd60-69c0-4069-b883-df7594e98cde" providerId="ADAL" clId="{BFE0F39F-55F1-4309-86E0-B1D9221BDD5B}" dt="2022-01-28T14:13:49.857" v="2423" actId="47"/>
        <pc:sldMkLst>
          <pc:docMk/>
          <pc:sldMk cId="2155586212" sldId="258"/>
        </pc:sldMkLst>
      </pc:sldChg>
    </pc:docChg>
  </pc:docChgLst>
  <pc:docChgLst>
    <pc:chgData name="Zabetta Macarini" userId="edf07b9a-8fb7-43ad-94e0-ede0f3adcfbb" providerId="ADAL" clId="{E7AE1350-61B7-41E2-A15C-3F9A8183DAAD}"/>
    <pc:docChg chg="custSel modSld">
      <pc:chgData name="Zabetta Macarini" userId="edf07b9a-8fb7-43ad-94e0-ede0f3adcfbb" providerId="ADAL" clId="{E7AE1350-61B7-41E2-A15C-3F9A8183DAAD}" dt="2020-08-26T22:26:38.114" v="839" actId="6549"/>
      <pc:docMkLst>
        <pc:docMk/>
      </pc:docMkLst>
      <pc:sldChg chg="modSp mod">
        <pc:chgData name="Zabetta Macarini" userId="edf07b9a-8fb7-43ad-94e0-ede0f3adcfbb" providerId="ADAL" clId="{E7AE1350-61B7-41E2-A15C-3F9A8183DAAD}" dt="2020-08-26T22:26:38.114" v="839" actId="6549"/>
        <pc:sldMkLst>
          <pc:docMk/>
          <pc:sldMk cId="1078792426" sldId="256"/>
        </pc:sldMkLst>
        <pc:spChg chg="mod">
          <ac:chgData name="Zabetta Macarini" userId="edf07b9a-8fb7-43ad-94e0-ede0f3adcfbb" providerId="ADAL" clId="{E7AE1350-61B7-41E2-A15C-3F9A8183DAAD}" dt="2020-08-26T17:50:11.805" v="834" actId="6549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17:41:32.258" v="13" actId="6549"/>
          <ac:spMkLst>
            <pc:docMk/>
            <pc:sldMk cId="1078792426" sldId="256"/>
            <ac:spMk id="15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17:46:11.969" v="305" actId="20577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17:45:51.577" v="298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22:26:38.114" v="839" actId="6549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BC54B745-EC1B-42CD-B40F-D9EECE9C05B0}"/>
    <pc:docChg chg="modSld">
      <pc:chgData name="Eduardo Coletti" userId="1d6dfd60-69c0-4069-b883-df7594e98cde" providerId="ADAL" clId="{BC54B745-EC1B-42CD-B40F-D9EECE9C05B0}" dt="2021-04-19T19:15:49.797" v="22" actId="20577"/>
      <pc:docMkLst>
        <pc:docMk/>
      </pc:docMkLst>
      <pc:sldChg chg="modSp mod">
        <pc:chgData name="Eduardo Coletti" userId="1d6dfd60-69c0-4069-b883-df7594e98cde" providerId="ADAL" clId="{BC54B745-EC1B-42CD-B40F-D9EECE9C05B0}" dt="2021-04-19T19:15:31.167" v="6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BC54B745-EC1B-42CD-B40F-D9EECE9C05B0}" dt="2021-04-19T19:15:31.167" v="6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BC54B745-EC1B-42CD-B40F-D9EECE9C05B0}" dt="2021-04-19T19:15:22.517" v="5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BC54B745-EC1B-42CD-B40F-D9EECE9C05B0}" dt="2021-04-19T19:15:49.797" v="22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BC54B745-EC1B-42CD-B40F-D9EECE9C05B0}" dt="2021-04-19T19:15:36.977" v="7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BC54B745-EC1B-42CD-B40F-D9EECE9C05B0}" dt="2021-04-19T19:15:49.797" v="22" actId="20577"/>
          <ac:spMkLst>
            <pc:docMk/>
            <pc:sldMk cId="2629050179" sldId="257"/>
            <ac:spMk id="1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410C1733-DA69-4934-8CDC-762C55B856CA}"/>
    <pc:docChg chg="modSld">
      <pc:chgData name="Eduardo Coletti" userId="1d6dfd60-69c0-4069-b883-df7594e98cde" providerId="ADAL" clId="{410C1733-DA69-4934-8CDC-762C55B856CA}" dt="2022-01-28T11:31:20.036" v="44" actId="6549"/>
      <pc:docMkLst>
        <pc:docMk/>
      </pc:docMkLst>
      <pc:sldChg chg="modSp mod">
        <pc:chgData name="Eduardo Coletti" userId="1d6dfd60-69c0-4069-b883-df7594e98cde" providerId="ADAL" clId="{410C1733-DA69-4934-8CDC-762C55B856CA}" dt="2022-01-28T11:31:20.036" v="44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410C1733-DA69-4934-8CDC-762C55B856CA}" dt="2022-01-28T11:30:06.476" v="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410C1733-DA69-4934-8CDC-762C55B856CA}" dt="2022-01-28T11:30:02.617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410C1733-DA69-4934-8CDC-762C55B856CA}" dt="2022-01-28T11:31:20.036" v="44" actId="6549"/>
          <ac:spMkLst>
            <pc:docMk/>
            <pc:sldMk cId="1078792426" sldId="256"/>
            <ac:spMk id="15" creationId="{00000000-0000-0000-0000-000000000000}"/>
          </ac:spMkLst>
        </pc:spChg>
        <pc:spChg chg="mod">
          <ac:chgData name="Eduardo Coletti" userId="1d6dfd60-69c0-4069-b883-df7594e98cde" providerId="ADAL" clId="{410C1733-DA69-4934-8CDC-762C55B856CA}" dt="2022-01-28T11:30:24.549" v="15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410C1733-DA69-4934-8CDC-762C55B856CA}" dt="2022-01-28T11:30:50.826" v="24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410C1733-DA69-4934-8CDC-762C55B856CA}" dt="2022-01-28T11:30:50.826" v="24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410C1733-DA69-4934-8CDC-762C55B856CA}" dt="2022-01-28T11:30:47.364" v="23" actId="20577"/>
          <ac:spMkLst>
            <pc:docMk/>
            <pc:sldMk cId="2629050179" sldId="257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410C1733-DA69-4934-8CDC-762C55B856CA}" dt="2022-01-28T11:31:11.617" v="43" actId="20577"/>
        <pc:sldMkLst>
          <pc:docMk/>
          <pc:sldMk cId="2155586212" sldId="258"/>
        </pc:sldMkLst>
        <pc:spChg chg="mod">
          <ac:chgData name="Eduardo Coletti" userId="1d6dfd60-69c0-4069-b883-df7594e98cde" providerId="ADAL" clId="{410C1733-DA69-4934-8CDC-762C55B856CA}" dt="2022-01-28T11:31:11.617" v="43" actId="20577"/>
          <ac:spMkLst>
            <pc:docMk/>
            <pc:sldMk cId="2155586212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410C1733-DA69-4934-8CDC-762C55B856CA}" dt="2022-01-28T11:31:07.402" v="42" actId="20577"/>
          <ac:spMkLst>
            <pc:docMk/>
            <pc:sldMk cId="2155586212" sldId="258"/>
            <ac:spMk id="1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4E4068D6-FAA9-43AC-84C1-CAD37F4E5FA5}"/>
    <pc:docChg chg="modSld">
      <pc:chgData name="Eduardo Coletti" userId="1d6dfd60-69c0-4069-b883-df7594e98cde" providerId="ADAL" clId="{4E4068D6-FAA9-43AC-84C1-CAD37F4E5FA5}" dt="2022-12-15T18:25:27.573" v="153" actId="1036"/>
      <pc:docMkLst>
        <pc:docMk/>
      </pc:docMkLst>
      <pc:sldChg chg="modSp mod">
        <pc:chgData name="Eduardo Coletti" userId="1d6dfd60-69c0-4069-b883-df7594e98cde" providerId="ADAL" clId="{4E4068D6-FAA9-43AC-84C1-CAD37F4E5FA5}" dt="2022-12-15T18:25:27.573" v="153" actId="1036"/>
        <pc:sldMkLst>
          <pc:docMk/>
          <pc:sldMk cId="1078792426" sldId="256"/>
        </pc:sldMkLst>
        <pc:spChg chg="mod">
          <ac:chgData name="Eduardo Coletti" userId="1d6dfd60-69c0-4069-b883-df7594e98cde" providerId="ADAL" clId="{4E4068D6-FAA9-43AC-84C1-CAD37F4E5FA5}" dt="2022-12-14T22:50:51.612" v="8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4E4068D6-FAA9-43AC-84C1-CAD37F4E5FA5}" dt="2022-12-14T22:51:04.447" v="20" actId="20577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4E4068D6-FAA9-43AC-84C1-CAD37F4E5FA5}" dt="2022-12-14T22:54:16.920" v="48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4E4068D6-FAA9-43AC-84C1-CAD37F4E5FA5}" dt="2022-12-15T18:25:19.718" v="143" actId="6549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4E4068D6-FAA9-43AC-84C1-CAD37F4E5FA5}" dt="2022-12-15T18:25:27.573" v="153" actId="1036"/>
          <ac:spMkLst>
            <pc:docMk/>
            <pc:sldMk cId="1078792426" sldId="256"/>
            <ac:spMk id="26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B8F76B74-642A-434F-9D16-0C447D0D391B}"/>
    <pc:docChg chg="undo redo custSel addSld modSld">
      <pc:chgData name="Eduardo Coletti" userId="1d6dfd60-69c0-4069-b883-df7594e98cde" providerId="ADAL" clId="{B8F76B74-642A-434F-9D16-0C447D0D391B}" dt="2021-06-30T14:37:31.824" v="358" actId="20577"/>
      <pc:docMkLst>
        <pc:docMk/>
      </pc:docMkLst>
      <pc:sldChg chg="modSp mod">
        <pc:chgData name="Eduardo Coletti" userId="1d6dfd60-69c0-4069-b883-df7594e98cde" providerId="ADAL" clId="{B8F76B74-642A-434F-9D16-0C447D0D391B}" dt="2021-06-30T14:37:31.824" v="35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B8F76B74-642A-434F-9D16-0C447D0D391B}" dt="2021-06-21T17:36:55.842" v="16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B8F76B74-642A-434F-9D16-0C447D0D391B}" dt="2021-06-30T14:37:31.824" v="358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B8F76B74-642A-434F-9D16-0C447D0D391B}" dt="2021-06-21T17:37:56.827" v="3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B8F76B74-642A-434F-9D16-0C447D0D391B}" dt="2021-06-21T17:37:23.852" v="28" actId="20577"/>
          <ac:spMkLst>
            <pc:docMk/>
            <pc:sldMk cId="2629050179" sldId="257"/>
            <ac:spMk id="5" creationId="{00000000-0000-0000-0000-000000000000}"/>
          </ac:spMkLst>
        </pc:spChg>
        <pc:spChg chg="mod">
          <ac:chgData name="Eduardo Coletti" userId="1d6dfd60-69c0-4069-b883-df7594e98cde" providerId="ADAL" clId="{B8F76B74-642A-434F-9D16-0C447D0D391B}" dt="2021-06-21T17:37:56.827" v="39" actId="20577"/>
          <ac:spMkLst>
            <pc:docMk/>
            <pc:sldMk cId="2629050179" sldId="257"/>
            <ac:spMk id="18" creationId="{00000000-0000-0000-0000-000000000000}"/>
          </ac:spMkLst>
        </pc:spChg>
      </pc:sldChg>
      <pc:sldChg chg="modSp add mod">
        <pc:chgData name="Eduardo Coletti" userId="1d6dfd60-69c0-4069-b883-df7594e98cde" providerId="ADAL" clId="{B8F76B74-642A-434F-9D16-0C447D0D391B}" dt="2021-06-30T14:35:07.423" v="206" actId="20577"/>
        <pc:sldMkLst>
          <pc:docMk/>
          <pc:sldMk cId="2155586212" sldId="258"/>
        </pc:sldMkLst>
        <pc:spChg chg="mod">
          <ac:chgData name="Eduardo Coletti" userId="1d6dfd60-69c0-4069-b883-df7594e98cde" providerId="ADAL" clId="{B8F76B74-642A-434F-9D16-0C447D0D391B}" dt="2021-06-30T14:35:07.423" v="206" actId="20577"/>
          <ac:spMkLst>
            <pc:docMk/>
            <pc:sldMk cId="2155586212" sldId="258"/>
            <ac:spMk id="5" creationId="{00000000-0000-0000-0000-000000000000}"/>
          </ac:spMkLst>
        </pc:spChg>
        <pc:spChg chg="mod">
          <ac:chgData name="Eduardo Coletti" userId="1d6dfd60-69c0-4069-b883-df7594e98cde" providerId="ADAL" clId="{B8F76B74-642A-434F-9D16-0C447D0D391B}" dt="2021-06-21T17:37:43.002" v="34" actId="20577"/>
          <ac:spMkLst>
            <pc:docMk/>
            <pc:sldMk cId="2155586212" sldId="258"/>
            <ac:spMk id="18" creationId="{00000000-0000-0000-0000-000000000000}"/>
          </ac:spMkLst>
        </pc:spChg>
        <pc:spChg chg="mod">
          <ac:chgData name="Eduardo Coletti" userId="1d6dfd60-69c0-4069-b883-df7594e98cde" providerId="ADAL" clId="{B8F76B74-642A-434F-9D16-0C447D0D391B}" dt="2021-06-23T14:45:57.175" v="104" actId="20577"/>
          <ac:spMkLst>
            <pc:docMk/>
            <pc:sldMk cId="2155586212" sldId="258"/>
            <ac:spMk id="3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53888B66-59F9-4652-BB21-10BB5009D6A6}"/>
    <pc:docChg chg="modSld">
      <pc:chgData name="Eduardo Coletti" userId="1d6dfd60-69c0-4069-b883-df7594e98cde" providerId="ADAL" clId="{53888B66-59F9-4652-BB21-10BB5009D6A6}" dt="2020-12-21T18:03:42.460" v="126" actId="20577"/>
      <pc:docMkLst>
        <pc:docMk/>
      </pc:docMkLst>
      <pc:sldChg chg="modSp mod">
        <pc:chgData name="Eduardo Coletti" userId="1d6dfd60-69c0-4069-b883-df7594e98cde" providerId="ADAL" clId="{53888B66-59F9-4652-BB21-10BB5009D6A6}" dt="2020-12-11T13:44:38.632" v="11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53888B66-59F9-4652-BB21-10BB5009D6A6}" dt="2020-12-11T13:42:39.254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53888B66-59F9-4652-BB21-10BB5009D6A6}" dt="2020-12-11T13:44:38.632" v="118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53888B66-59F9-4652-BB21-10BB5009D6A6}" dt="2020-12-21T18:03:42.460" v="126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53888B66-59F9-4652-BB21-10BB5009D6A6}" dt="2020-12-21T18:03:42.460" v="126" actId="20577"/>
          <ac:spMkLst>
            <pc:docMk/>
            <pc:sldMk cId="2629050179" sldId="257"/>
            <ac:spMk id="1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1401A750-FD0F-4738-BEA4-DD98E2445AE7}"/>
    <pc:docChg chg="undo redo custSel modSld">
      <pc:chgData name="Eduardo Coletti" userId="1d6dfd60-69c0-4069-b883-df7594e98cde" providerId="ADAL" clId="{1401A750-FD0F-4738-BEA4-DD98E2445AE7}" dt="2021-10-20T12:51:03.343" v="243" actId="20577"/>
      <pc:docMkLst>
        <pc:docMk/>
      </pc:docMkLst>
      <pc:sldChg chg="modSp mod">
        <pc:chgData name="Eduardo Coletti" userId="1d6dfd60-69c0-4069-b883-df7594e98cde" providerId="ADAL" clId="{1401A750-FD0F-4738-BEA4-DD98E2445AE7}" dt="2021-10-20T12:50:45.308" v="229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401A750-FD0F-4738-BEA4-DD98E2445AE7}" dt="2021-10-20T12:50:45.308" v="229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1401A750-FD0F-4738-BEA4-DD98E2445AE7}" dt="2021-09-30T18:29:05.184" v="165" actId="6549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1401A750-FD0F-4738-BEA4-DD98E2445AE7}" dt="2021-09-30T18:26:37.601" v="110" actId="1038"/>
          <ac:spMkLst>
            <pc:docMk/>
            <pc:sldMk cId="1078792426" sldId="256"/>
            <ac:spMk id="29" creationId="{105FC6DE-4893-4F60-BB22-24A1237C1A66}"/>
          </ac:spMkLst>
        </pc:spChg>
        <pc:graphicFrameChg chg="mod">
          <ac:chgData name="Eduardo Coletti" userId="1d6dfd60-69c0-4069-b883-df7594e98cde" providerId="ADAL" clId="{1401A750-FD0F-4738-BEA4-DD98E2445AE7}" dt="2021-09-30T18:27:10.697" v="113" actId="207"/>
          <ac:graphicFrameMkLst>
            <pc:docMk/>
            <pc:sldMk cId="1078792426" sldId="256"/>
            <ac:graphicFrameMk id="23" creationId="{D859A010-8E1B-4B19-85AB-8AC0F2391DFC}"/>
          </ac:graphicFrameMkLst>
        </pc:graphicFrameChg>
      </pc:sldChg>
      <pc:sldChg chg="modSp mod">
        <pc:chgData name="Eduardo Coletti" userId="1d6dfd60-69c0-4069-b883-df7594e98cde" providerId="ADAL" clId="{1401A750-FD0F-4738-BEA4-DD98E2445AE7}" dt="2021-10-20T12:50:54.515" v="236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1401A750-FD0F-4738-BEA4-DD98E2445AE7}" dt="2021-10-20T12:50:54.515" v="236" actId="20577"/>
          <ac:spMkLst>
            <pc:docMk/>
            <pc:sldMk cId="2629050179" sldId="257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1401A750-FD0F-4738-BEA4-DD98E2445AE7}" dt="2021-10-20T12:51:03.343" v="243" actId="20577"/>
        <pc:sldMkLst>
          <pc:docMk/>
          <pc:sldMk cId="2155586212" sldId="258"/>
        </pc:sldMkLst>
        <pc:spChg chg="mod">
          <ac:chgData name="Eduardo Coletti" userId="1d6dfd60-69c0-4069-b883-df7594e98cde" providerId="ADAL" clId="{1401A750-FD0F-4738-BEA4-DD98E2445AE7}" dt="2021-09-30T18:30:28.882" v="194" actId="6549"/>
          <ac:spMkLst>
            <pc:docMk/>
            <pc:sldMk cId="2155586212" sldId="258"/>
            <ac:spMk id="5" creationId="{00000000-0000-0000-0000-000000000000}"/>
          </ac:spMkLst>
        </pc:spChg>
        <pc:spChg chg="mod">
          <ac:chgData name="Eduardo Coletti" userId="1d6dfd60-69c0-4069-b883-df7594e98cde" providerId="ADAL" clId="{1401A750-FD0F-4738-BEA4-DD98E2445AE7}" dt="2021-10-20T12:51:03.343" v="243" actId="20577"/>
          <ac:spMkLst>
            <pc:docMk/>
            <pc:sldMk cId="2155586212" sldId="258"/>
            <ac:spMk id="18" creationId="{00000000-0000-0000-0000-000000000000}"/>
          </ac:spMkLst>
        </pc:spChg>
        <pc:spChg chg="mod">
          <ac:chgData name="Eduardo Coletti" userId="1d6dfd60-69c0-4069-b883-df7594e98cde" providerId="ADAL" clId="{1401A750-FD0F-4738-BEA4-DD98E2445AE7}" dt="2021-09-30T18:31:19.258" v="206" actId="20577"/>
          <ac:spMkLst>
            <pc:docMk/>
            <pc:sldMk cId="2155586212" sldId="258"/>
            <ac:spMk id="3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7C2082FC-4614-48E9-A062-67954CC89E1B}"/>
    <pc:docChg chg="custSel modSld">
      <pc:chgData name="Eduardo Coletti" userId="1d6dfd60-69c0-4069-b883-df7594e98cde" providerId="ADAL" clId="{7C2082FC-4614-48E9-A062-67954CC89E1B}" dt="2022-06-08T13:54:25.776" v="193" actId="6549"/>
      <pc:docMkLst>
        <pc:docMk/>
      </pc:docMkLst>
      <pc:sldChg chg="modSp mod">
        <pc:chgData name="Eduardo Coletti" userId="1d6dfd60-69c0-4069-b883-df7594e98cde" providerId="ADAL" clId="{7C2082FC-4614-48E9-A062-67954CC89E1B}" dt="2022-06-08T13:54:25.776" v="193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7C2082FC-4614-48E9-A062-67954CC89E1B}" dt="2022-05-23T13:41:37.827" v="66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7C2082FC-4614-48E9-A062-67954CC89E1B}" dt="2022-05-23T13:43:53.348" v="160" actId="1076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7C2082FC-4614-48E9-A062-67954CC89E1B}" dt="2022-06-08T13:54:25.776" v="193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7C2082FC-4614-48E9-A062-67954CC89E1B}" dt="2022-05-23T13:44:29.863" v="167" actId="14100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7C2082FC-4614-48E9-A062-67954CC89E1B}" dt="2022-05-23T13:44:36.940" v="191" actId="1036"/>
          <ac:spMkLst>
            <pc:docMk/>
            <pc:sldMk cId="1078792426" sldId="256"/>
            <ac:spMk id="2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Projeto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>
        <a:xfrm>
          <a:off x="2857244" y="116478"/>
          <a:ext cx="1190264" cy="476105"/>
        </a:xfrm>
        <a:prstGeom prst="chevron">
          <a:avLst/>
        </a:prstGeom>
      </dgm:spPr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Projeto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120724"/>
            <a:ext cx="10455598" cy="541337"/>
          </a:xfrm>
        </p:spPr>
        <p:txBody>
          <a:bodyPr>
            <a:noAutofit/>
          </a:bodyPr>
          <a:lstStyle/>
          <a:p>
            <a:pPr algn="l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Projeto GETAP – </a:t>
            </a: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Compensação em Embargos à Execução</a:t>
            </a:r>
            <a:endParaRPr lang="pt-BR" sz="2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7315" y="1053727"/>
            <a:ext cx="6286858" cy="117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STJ vêm interpretando restritivamente o § 3º, art. 16, LEF, de modo que a compensação não homologada administrativamente não pode ser alegada como matéria de defesa em Embargos à Execução. De acordo com esse entendimento, apenas a compensação homologada é que poderia ser arguida pelo contribuinte nos Embargos à Execução. Em outubro/2021, a 1ª Seção do STJ não conheceu dos Embargos de Divergência no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nº 1.795.347/RJ, reafirmando, na prática, a interpretação restritiva do dispositivo. No Congresso, foi apresentado o PL 2243/21, que objetiva resolver a questão, por meio da exclusão do termo “nem compensação” do rol de alegações vedadas em Embargos à Execução.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5279" y="4516005"/>
            <a:ext cx="6286859" cy="844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Assegurar aos contribuintes a possibilidade de se discutir, em Embargos à Execução, a extinção do crédito tributário por compensação realizada administrativamente, antes do ajuizamento da ação executiva, em prestígio à segurança jurídica e como forma de se evitar o incremento do contencioso judicial tributário.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5279" y="5630268"/>
            <a:ext cx="6286860" cy="674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a interpretação de que o § 3º, do artigo 16 da LEF vedaria a alegação de compensação em Embargos à Execução;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Garantir que eventual alteração legislativa contemple também as ações já em trâmite.</a:t>
            </a:r>
          </a:p>
          <a:p>
            <a:pPr algn="just"/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24220" y="131357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279" y="3046840"/>
            <a:ext cx="6286859" cy="9185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Necessidade de ajuizamento de ação autônoma – Ação Anulatória – para defesa de cobrança consubstanciada em débito objeto de compensação não-homologada administrativamente, o que gera incremento de custos e novas discussões acerca da exigibilidade do crédito tributário, da garantia, da suspensão da ação executiva, condenação em honorários e prazo prescricional para ajuizamento da ação.</a:t>
            </a:r>
          </a:p>
          <a:p>
            <a:pPr algn="just"/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Pacificar o entendimento no sentido de que os Embargos à Execução são a ação de defesa própria para alegação do contribuinte de débito extinto por compensação realizada regularmente no âmbito administrativo.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597412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995496"/>
            <a:ext cx="5000330" cy="123587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 sz="16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Dep. Jerônimo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Goergen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14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Cristiano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Neuenschwander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Lins de Morais; João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Grognet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OAB: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Maria Rita Ferragut, Eduardo Maneira e Maurício Faro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CNJ: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Heleno Torres </a:t>
            </a:r>
            <a:endParaRPr lang="pt-BR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68761" y="332719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28645" y="3675505"/>
            <a:ext cx="4933224" cy="110641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Monitoramento da discussão judicial do tema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perante o Congresso em relação ao PL nº 2243/21, PLP nº 17/22 e PL nº 2488/22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Reuniões com escritórios de advocacia para mapeamento de casos e viabilidade de alinhamento de estratégias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28645" y="5505566"/>
            <a:ext cx="5000330" cy="81654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e acompanhamento do PLP nº 17/22 e PL nº 2488/22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sobre resolução para os casos em trâmite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28645" y="505987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3" name="Diagram 19">
            <a:extLst>
              <a:ext uri="{FF2B5EF4-FFF2-40B4-BE49-F238E27FC236}">
                <a16:creationId xmlns:a16="http://schemas.microsoft.com/office/drawing/2014/main" id="{D859A010-8E1B-4B19-85AB-8AC0F2391D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9910412"/>
              </p:ext>
            </p:extLst>
          </p:nvPr>
        </p:nvGraphicFramePr>
        <p:xfrm>
          <a:off x="6853569" y="2684066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Down Arrow 22">
            <a:extLst>
              <a:ext uri="{FF2B5EF4-FFF2-40B4-BE49-F238E27FC236}">
                <a16:creationId xmlns:a16="http://schemas.microsoft.com/office/drawing/2014/main" id="{105FC6DE-4893-4F60-BB22-24A1237C1A66}"/>
              </a:ext>
            </a:extLst>
          </p:cNvPr>
          <p:cNvSpPr/>
          <p:nvPr/>
        </p:nvSpPr>
        <p:spPr>
          <a:xfrm>
            <a:off x="9161799" y="2303152"/>
            <a:ext cx="414254" cy="435461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50B68-1AD5-44DC-8995-AE7B0BFE02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355656-C13A-4358-850C-D3AF405569CE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AB011E66-722D-4EC9-AA1A-41186EAED8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5429</TotalTime>
  <Words>463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Projeto GETAP – Compensação em Embargos à Execução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144</cp:revision>
  <dcterms:created xsi:type="dcterms:W3CDTF">2016-08-12T18:41:30Z</dcterms:created>
  <dcterms:modified xsi:type="dcterms:W3CDTF">2022-12-15T18:25:36Z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