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7B3C6F-B087-4DCC-953D-A8317F857C5B}" v="1" dt="2023-03-03T14:34:42.5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100" autoAdjust="0"/>
    <p:restoredTop sz="94660"/>
  </p:normalViewPr>
  <p:slideViewPr>
    <p:cSldViewPr snapToGrid="0">
      <p:cViewPr varScale="1">
        <p:scale>
          <a:sx n="60" d="100"/>
          <a:sy n="60" d="100"/>
        </p:scale>
        <p:origin x="988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melita Ferrari" userId="a0647d23-206d-4793-93df-336ef2b34cf1" providerId="ADAL" clId="{877B3C6F-B087-4DCC-953D-A8317F857C5B}"/>
    <pc:docChg chg="modSld">
      <pc:chgData name="Carmelita Ferrari" userId="a0647d23-206d-4793-93df-336ef2b34cf1" providerId="ADAL" clId="{877B3C6F-B087-4DCC-953D-A8317F857C5B}" dt="2023-03-03T14:34:53.099" v="186" actId="1038"/>
      <pc:docMkLst>
        <pc:docMk/>
      </pc:docMkLst>
      <pc:sldChg chg="addSp modSp mod">
        <pc:chgData name="Carmelita Ferrari" userId="a0647d23-206d-4793-93df-336ef2b34cf1" providerId="ADAL" clId="{877B3C6F-B087-4DCC-953D-A8317F857C5B}" dt="2023-03-03T14:34:53.099" v="186" actId="1038"/>
        <pc:sldMkLst>
          <pc:docMk/>
          <pc:sldMk cId="1078792426" sldId="256"/>
        </pc:sldMkLst>
        <pc:spChg chg="mod">
          <ac:chgData name="Carmelita Ferrari" userId="a0647d23-206d-4793-93df-336ef2b34cf1" providerId="ADAL" clId="{877B3C6F-B087-4DCC-953D-A8317F857C5B}" dt="2023-03-03T14:34:41.596" v="50" actId="14100"/>
          <ac:spMkLst>
            <pc:docMk/>
            <pc:sldMk cId="1078792426" sldId="256"/>
            <ac:spMk id="2" creationId="{00000000-0000-0000-0000-000000000000}"/>
          </ac:spMkLst>
        </pc:spChg>
        <pc:spChg chg="mod">
          <ac:chgData name="Carmelita Ferrari" userId="a0647d23-206d-4793-93df-336ef2b34cf1" providerId="ADAL" clId="{877B3C6F-B087-4DCC-953D-A8317F857C5B}" dt="2023-02-23T20:20:40.783" v="26" actId="6549"/>
          <ac:spMkLst>
            <pc:docMk/>
            <pc:sldMk cId="1078792426" sldId="256"/>
            <ac:spMk id="6" creationId="{00000000-0000-0000-0000-000000000000}"/>
          </ac:spMkLst>
        </pc:spChg>
        <pc:spChg chg="mod">
          <ac:chgData name="Carmelita Ferrari" userId="a0647d23-206d-4793-93df-336ef2b34cf1" providerId="ADAL" clId="{877B3C6F-B087-4DCC-953D-A8317F857C5B}" dt="2023-03-02T14:13:52.075" v="34" actId="6549"/>
          <ac:spMkLst>
            <pc:docMk/>
            <pc:sldMk cId="1078792426" sldId="256"/>
            <ac:spMk id="24" creationId="{00000000-0000-0000-0000-000000000000}"/>
          </ac:spMkLst>
        </pc:spChg>
        <pc:spChg chg="mod">
          <ac:chgData name="Carmelita Ferrari" userId="a0647d23-206d-4793-93df-336ef2b34cf1" providerId="ADAL" clId="{877B3C6F-B087-4DCC-953D-A8317F857C5B}" dt="2023-02-23T20:19:35.498" v="20" actId="6549"/>
          <ac:spMkLst>
            <pc:docMk/>
            <pc:sldMk cId="1078792426" sldId="256"/>
            <ac:spMk id="31" creationId="{524D8D1B-9D8A-45CB-800A-C10ABA48B9DD}"/>
          </ac:spMkLst>
        </pc:spChg>
        <pc:spChg chg="mod">
          <ac:chgData name="Carmelita Ferrari" userId="a0647d23-206d-4793-93df-336ef2b34cf1" providerId="ADAL" clId="{877B3C6F-B087-4DCC-953D-A8317F857C5B}" dt="2023-02-23T20:19:23.333" v="18" actId="6549"/>
          <ac:spMkLst>
            <pc:docMk/>
            <pc:sldMk cId="1078792426" sldId="256"/>
            <ac:spMk id="33" creationId="{AE889B9A-89C5-421A-9367-AEC9746EC27B}"/>
          </ac:spMkLst>
        </pc:spChg>
        <pc:picChg chg="add mod">
          <ac:chgData name="Carmelita Ferrari" userId="a0647d23-206d-4793-93df-336ef2b34cf1" providerId="ADAL" clId="{877B3C6F-B087-4DCC-953D-A8317F857C5B}" dt="2023-03-03T14:34:53.099" v="186" actId="1038"/>
          <ac:picMkLst>
            <pc:docMk/>
            <pc:sldMk cId="1078792426" sldId="256"/>
            <ac:picMk id="3" creationId="{27227098-9951-E250-648A-5016439862D9}"/>
          </ac:picMkLst>
        </pc:picChg>
      </pc:sldChg>
    </pc:docChg>
  </pc:docChgLst>
  <pc:docChgLst>
    <pc:chgData name="Carmelita Ferrari" userId="a0647d23-206d-4793-93df-336ef2b34cf1" providerId="ADAL" clId="{AAF2F10E-9ADB-48A3-8C6C-F753F23FBF62}"/>
    <pc:docChg chg="modSld">
      <pc:chgData name="Carmelita Ferrari" userId="a0647d23-206d-4793-93df-336ef2b34cf1" providerId="ADAL" clId="{AAF2F10E-9ADB-48A3-8C6C-F753F23FBF62}" dt="2022-09-30T20:38:28.155" v="7" actId="20577"/>
      <pc:docMkLst>
        <pc:docMk/>
      </pc:docMkLst>
      <pc:sldChg chg="modSp mod">
        <pc:chgData name="Carmelita Ferrari" userId="a0647d23-206d-4793-93df-336ef2b34cf1" providerId="ADAL" clId="{AAF2F10E-9ADB-48A3-8C6C-F753F23FBF62}" dt="2022-09-30T20:38:28.155" v="7" actId="20577"/>
        <pc:sldMkLst>
          <pc:docMk/>
          <pc:sldMk cId="1078792426" sldId="256"/>
        </pc:sldMkLst>
        <pc:spChg chg="mod">
          <ac:chgData name="Carmelita Ferrari" userId="a0647d23-206d-4793-93df-336ef2b34cf1" providerId="ADAL" clId="{AAF2F10E-9ADB-48A3-8C6C-F753F23FBF62}" dt="2022-09-30T20:38:28.155" v="7" actId="20577"/>
          <ac:spMkLst>
            <pc:docMk/>
            <pc:sldMk cId="1078792426" sldId="256"/>
            <ac:spMk id="33" creationId="{AE889B9A-89C5-421A-9367-AEC9746EC27B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627B4E-4B2B-4371-B70E-5206107FC8C1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DC95B003-4CA1-4C71-A05F-697BF6CD71F2}">
      <dgm:prSet phldrT="[Text]" custT="1"/>
      <dgm:spPr>
        <a:solidFill>
          <a:schemeClr val="tx1"/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Discussão</a:t>
          </a:r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 da </a:t>
          </a:r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ideia</a:t>
          </a:r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8EB8D7A-C617-45AF-832A-12E036F927AA}" type="parTrans" cxnId="{849A02ED-E910-4ECB-A944-F7848DE94DE7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A0CEB25-1BF8-43BA-9159-574D3FCAABB3}" type="sibTrans" cxnId="{849A02ED-E910-4ECB-A944-F7848DE94DE7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B534CF1-B9C0-454C-A763-7C428D2E933C}">
      <dgm:prSet phldrT="[Text]" custT="1"/>
      <dgm:spPr>
        <a:solidFill>
          <a:schemeClr val="tx1"/>
        </a:solidFill>
      </dgm:spPr>
      <dgm:t>
        <a:bodyPr/>
        <a:lstStyle/>
        <a:p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Texto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050" kern="1200" dirty="0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base</a:t>
          </a:r>
        </a:p>
      </dgm:t>
    </dgm:pt>
    <dgm:pt modelId="{EF55B881-32A1-4CE6-A75F-FBEE1EA57806}" type="parTrans" cxnId="{5AD9FAD1-2881-42B4-BDBC-9D00AC508E1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78FDB22-8E84-4094-B60D-F44F79250B05}" type="sibTrans" cxnId="{5AD9FAD1-2881-42B4-BDBC-9D00AC508E1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978C2CA-1779-4AC5-9ADB-18309963D18C}">
      <dgm:prSet phldrT="[Text]"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Decreto</a:t>
          </a:r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 e </a:t>
          </a:r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demais</a:t>
          </a:r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Normativos</a:t>
          </a:r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101314C-7223-4102-BE5A-F8A70695F138}" type="parTrans" cxnId="{B1274437-0321-446E-B9C6-6CA9954DBBF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4A36B36-0515-40E4-8817-0D5E5C350A16}" type="sibTrans" cxnId="{B1274437-0321-446E-B9C6-6CA9954DBBF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83A07AF-1FBD-4962-9FA1-ED29158F9BB8}">
      <dgm:prSet custT="1"/>
      <dgm:spPr>
        <a:solidFill>
          <a:schemeClr val="tx1"/>
        </a:solidFill>
      </dgm:spPr>
      <dgm:t>
        <a:bodyPr/>
        <a:lstStyle/>
        <a:p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Projeto de lei</a:t>
          </a:r>
        </a:p>
      </dgm:t>
    </dgm:pt>
    <dgm:pt modelId="{7CC73824-B208-4CAF-A456-A98F3DCB6257}" type="parTrans" cxnId="{CF55AD61-620B-471E-B445-9318C0509390}">
      <dgm:prSet/>
      <dgm:spPr/>
      <dgm:t>
        <a:bodyPr/>
        <a:lstStyle/>
        <a:p>
          <a:endParaRPr lang="en-US" sz="1050"/>
        </a:p>
      </dgm:t>
    </dgm:pt>
    <dgm:pt modelId="{04D9618A-84CD-4E4F-B879-82D7B642D32D}" type="sibTrans" cxnId="{CF55AD61-620B-471E-B445-9318C0509390}">
      <dgm:prSet/>
      <dgm:spPr/>
      <dgm:t>
        <a:bodyPr/>
        <a:lstStyle/>
        <a:p>
          <a:endParaRPr lang="en-US" sz="1050"/>
        </a:p>
      </dgm:t>
    </dgm:pt>
    <dgm:pt modelId="{6110E1E0-6B90-4AE4-AA89-23472181E6E4}">
      <dgm:prSet custT="1"/>
      <dgm:spPr>
        <a:solidFill>
          <a:schemeClr val="tx1"/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Emendas</a:t>
          </a:r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Legislativo</a:t>
          </a:r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65E83AB-9792-40EC-AAFA-744C47ED392F}" type="parTrans" cxnId="{E87E6F49-7521-487E-A093-C2CC4E499F58}">
      <dgm:prSet/>
      <dgm:spPr/>
      <dgm:t>
        <a:bodyPr/>
        <a:lstStyle/>
        <a:p>
          <a:endParaRPr lang="en-US" sz="1050"/>
        </a:p>
      </dgm:t>
    </dgm:pt>
    <dgm:pt modelId="{14B03431-4CFD-42BE-B451-E34EA93539E2}" type="sibTrans" cxnId="{E87E6F49-7521-487E-A093-C2CC4E499F58}">
      <dgm:prSet/>
      <dgm:spPr/>
      <dgm:t>
        <a:bodyPr/>
        <a:lstStyle/>
        <a:p>
          <a:endParaRPr lang="en-US" sz="1050"/>
        </a:p>
      </dgm:t>
    </dgm:pt>
    <dgm:pt modelId="{556A2EF1-0A3D-41D9-99D4-B66C33345960}" type="pres">
      <dgm:prSet presAssocID="{8C627B4E-4B2B-4371-B70E-5206107FC8C1}" presName="Name0" presStyleCnt="0">
        <dgm:presLayoutVars>
          <dgm:dir/>
          <dgm:resizeHandles val="exact"/>
        </dgm:presLayoutVars>
      </dgm:prSet>
      <dgm:spPr/>
    </dgm:pt>
    <dgm:pt modelId="{4B3A28D9-96D6-4302-99B4-9289927768FA}" type="pres">
      <dgm:prSet presAssocID="{DC95B003-4CA1-4C71-A05F-697BF6CD71F2}" presName="parTxOnly" presStyleLbl="node1" presStyleIdx="0" presStyleCnt="5">
        <dgm:presLayoutVars>
          <dgm:bulletEnabled val="1"/>
        </dgm:presLayoutVars>
      </dgm:prSet>
      <dgm:spPr/>
    </dgm:pt>
    <dgm:pt modelId="{AE6763F4-E4B4-401C-B75F-92B72C45A86C}" type="pres">
      <dgm:prSet presAssocID="{BA0CEB25-1BF8-43BA-9159-574D3FCAABB3}" presName="parSpace" presStyleCnt="0"/>
      <dgm:spPr/>
    </dgm:pt>
    <dgm:pt modelId="{D795A24E-D0BF-40EB-B09D-E1E2645A8B67}" type="pres">
      <dgm:prSet presAssocID="{9B534CF1-B9C0-454C-A763-7C428D2E933C}" presName="parTxOnly" presStyleLbl="node1" presStyleIdx="1" presStyleCnt="5">
        <dgm:presLayoutVars>
          <dgm:bulletEnabled val="1"/>
        </dgm:presLayoutVars>
      </dgm:prSet>
      <dgm:spPr/>
    </dgm:pt>
    <dgm:pt modelId="{CAB612B3-149F-4577-9FAC-A636F0E1C1B8}" type="pres">
      <dgm:prSet presAssocID="{378FDB22-8E84-4094-B60D-F44F79250B05}" presName="parSpace" presStyleCnt="0"/>
      <dgm:spPr/>
    </dgm:pt>
    <dgm:pt modelId="{F6035B51-C9FB-4C47-B67E-62A4E8B6D22A}" type="pres">
      <dgm:prSet presAssocID="{C83A07AF-1FBD-4962-9FA1-ED29158F9BB8}" presName="parTxOnly" presStyleLbl="node1" presStyleIdx="2" presStyleCnt="5">
        <dgm:presLayoutVars>
          <dgm:bulletEnabled val="1"/>
        </dgm:presLayoutVars>
      </dgm:prSet>
      <dgm:spPr/>
    </dgm:pt>
    <dgm:pt modelId="{CB5E1A27-F6C5-461D-9267-43344F80F38F}" type="pres">
      <dgm:prSet presAssocID="{04D9618A-84CD-4E4F-B879-82D7B642D32D}" presName="parSpace" presStyleCnt="0"/>
      <dgm:spPr/>
    </dgm:pt>
    <dgm:pt modelId="{B8ECA6C0-D90D-4321-A73E-5CFDC9C7F238}" type="pres">
      <dgm:prSet presAssocID="{6110E1E0-6B90-4AE4-AA89-23472181E6E4}" presName="parTxOnly" presStyleLbl="node1" presStyleIdx="3" presStyleCnt="5">
        <dgm:presLayoutVars>
          <dgm:bulletEnabled val="1"/>
        </dgm:presLayoutVars>
      </dgm:prSet>
      <dgm:spPr/>
    </dgm:pt>
    <dgm:pt modelId="{93B9D279-B6A4-4091-9C0A-602C28350ED6}" type="pres">
      <dgm:prSet presAssocID="{14B03431-4CFD-42BE-B451-E34EA93539E2}" presName="parSpace" presStyleCnt="0"/>
      <dgm:spPr/>
    </dgm:pt>
    <dgm:pt modelId="{FE7F788F-F44E-47D0-BBD9-CEC4AD48934D}" type="pres">
      <dgm:prSet presAssocID="{4978C2CA-1779-4AC5-9ADB-18309963D18C}" presName="parTxOnly" presStyleLbl="node1" presStyleIdx="4" presStyleCnt="5">
        <dgm:presLayoutVars>
          <dgm:bulletEnabled val="1"/>
        </dgm:presLayoutVars>
      </dgm:prSet>
      <dgm:spPr/>
    </dgm:pt>
  </dgm:ptLst>
  <dgm:cxnLst>
    <dgm:cxn modelId="{B1274437-0321-446E-B9C6-6CA9954DBBF3}" srcId="{8C627B4E-4B2B-4371-B70E-5206107FC8C1}" destId="{4978C2CA-1779-4AC5-9ADB-18309963D18C}" srcOrd="4" destOrd="0" parTransId="{A101314C-7223-4102-BE5A-F8A70695F138}" sibTransId="{F4A36B36-0515-40E4-8817-0D5E5C350A16}"/>
    <dgm:cxn modelId="{33E6CD5D-9308-4EE1-9B1A-0AF15418EB88}" type="presOf" srcId="{9B534CF1-B9C0-454C-A763-7C428D2E933C}" destId="{D795A24E-D0BF-40EB-B09D-E1E2645A8B67}" srcOrd="0" destOrd="0" presId="urn:microsoft.com/office/officeart/2005/8/layout/hChevron3"/>
    <dgm:cxn modelId="{6D7F215E-3B99-4A9D-9933-6D22D3BED971}" type="presOf" srcId="{8C627B4E-4B2B-4371-B70E-5206107FC8C1}" destId="{556A2EF1-0A3D-41D9-99D4-B66C33345960}" srcOrd="0" destOrd="0" presId="urn:microsoft.com/office/officeart/2005/8/layout/hChevron3"/>
    <dgm:cxn modelId="{CF55AD61-620B-471E-B445-9318C0509390}" srcId="{8C627B4E-4B2B-4371-B70E-5206107FC8C1}" destId="{C83A07AF-1FBD-4962-9FA1-ED29158F9BB8}" srcOrd="2" destOrd="0" parTransId="{7CC73824-B208-4CAF-A456-A98F3DCB6257}" sibTransId="{04D9618A-84CD-4E4F-B879-82D7B642D32D}"/>
    <dgm:cxn modelId="{65F07265-77A6-4BC0-A5CD-F665D9DA06FD}" type="presOf" srcId="{C83A07AF-1FBD-4962-9FA1-ED29158F9BB8}" destId="{F6035B51-C9FB-4C47-B67E-62A4E8B6D22A}" srcOrd="0" destOrd="0" presId="urn:microsoft.com/office/officeart/2005/8/layout/hChevron3"/>
    <dgm:cxn modelId="{E87E6F49-7521-487E-A093-C2CC4E499F58}" srcId="{8C627B4E-4B2B-4371-B70E-5206107FC8C1}" destId="{6110E1E0-6B90-4AE4-AA89-23472181E6E4}" srcOrd="3" destOrd="0" parTransId="{D65E83AB-9792-40EC-AAFA-744C47ED392F}" sibTransId="{14B03431-4CFD-42BE-B451-E34EA93539E2}"/>
    <dgm:cxn modelId="{F294DF51-7837-4B96-ACCB-D688C8A7E1AF}" type="presOf" srcId="{6110E1E0-6B90-4AE4-AA89-23472181E6E4}" destId="{B8ECA6C0-D90D-4321-A73E-5CFDC9C7F238}" srcOrd="0" destOrd="0" presId="urn:microsoft.com/office/officeart/2005/8/layout/hChevron3"/>
    <dgm:cxn modelId="{79EF5CB8-89B5-4D7F-90B2-F96EA1A79E29}" type="presOf" srcId="{DC95B003-4CA1-4C71-A05F-697BF6CD71F2}" destId="{4B3A28D9-96D6-4302-99B4-9289927768FA}" srcOrd="0" destOrd="0" presId="urn:microsoft.com/office/officeart/2005/8/layout/hChevron3"/>
    <dgm:cxn modelId="{5AD9FAD1-2881-42B4-BDBC-9D00AC508E13}" srcId="{8C627B4E-4B2B-4371-B70E-5206107FC8C1}" destId="{9B534CF1-B9C0-454C-A763-7C428D2E933C}" srcOrd="1" destOrd="0" parTransId="{EF55B881-32A1-4CE6-A75F-FBEE1EA57806}" sibTransId="{378FDB22-8E84-4094-B60D-F44F79250B05}"/>
    <dgm:cxn modelId="{4C616CD4-51DA-4C2E-B572-24868AA08454}" type="presOf" srcId="{4978C2CA-1779-4AC5-9ADB-18309963D18C}" destId="{FE7F788F-F44E-47D0-BBD9-CEC4AD48934D}" srcOrd="0" destOrd="0" presId="urn:microsoft.com/office/officeart/2005/8/layout/hChevron3"/>
    <dgm:cxn modelId="{849A02ED-E910-4ECB-A944-F7848DE94DE7}" srcId="{8C627B4E-4B2B-4371-B70E-5206107FC8C1}" destId="{DC95B003-4CA1-4C71-A05F-697BF6CD71F2}" srcOrd="0" destOrd="0" parTransId="{78EB8D7A-C617-45AF-832A-12E036F927AA}" sibTransId="{BA0CEB25-1BF8-43BA-9159-574D3FCAABB3}"/>
    <dgm:cxn modelId="{10098847-AC43-4C50-BF09-9F35566129E5}" type="presParOf" srcId="{556A2EF1-0A3D-41D9-99D4-B66C33345960}" destId="{4B3A28D9-96D6-4302-99B4-9289927768FA}" srcOrd="0" destOrd="0" presId="urn:microsoft.com/office/officeart/2005/8/layout/hChevron3"/>
    <dgm:cxn modelId="{A30A37BC-BDA1-4D28-B46E-346D60161F09}" type="presParOf" srcId="{556A2EF1-0A3D-41D9-99D4-B66C33345960}" destId="{AE6763F4-E4B4-401C-B75F-92B72C45A86C}" srcOrd="1" destOrd="0" presId="urn:microsoft.com/office/officeart/2005/8/layout/hChevron3"/>
    <dgm:cxn modelId="{1E9B977B-0633-4389-A1D5-60D468216916}" type="presParOf" srcId="{556A2EF1-0A3D-41D9-99D4-B66C33345960}" destId="{D795A24E-D0BF-40EB-B09D-E1E2645A8B67}" srcOrd="2" destOrd="0" presId="urn:microsoft.com/office/officeart/2005/8/layout/hChevron3"/>
    <dgm:cxn modelId="{F658C4C5-F399-4EC1-AA9E-516CCF5A5B64}" type="presParOf" srcId="{556A2EF1-0A3D-41D9-99D4-B66C33345960}" destId="{CAB612B3-149F-4577-9FAC-A636F0E1C1B8}" srcOrd="3" destOrd="0" presId="urn:microsoft.com/office/officeart/2005/8/layout/hChevron3"/>
    <dgm:cxn modelId="{DF42A8AF-147C-4E92-8616-98735D37A570}" type="presParOf" srcId="{556A2EF1-0A3D-41D9-99D4-B66C33345960}" destId="{F6035B51-C9FB-4C47-B67E-62A4E8B6D22A}" srcOrd="4" destOrd="0" presId="urn:microsoft.com/office/officeart/2005/8/layout/hChevron3"/>
    <dgm:cxn modelId="{62EAF3EA-6FA1-45F1-8425-CE2080E1AE93}" type="presParOf" srcId="{556A2EF1-0A3D-41D9-99D4-B66C33345960}" destId="{CB5E1A27-F6C5-461D-9267-43344F80F38F}" srcOrd="5" destOrd="0" presId="urn:microsoft.com/office/officeart/2005/8/layout/hChevron3"/>
    <dgm:cxn modelId="{54610E8F-6E45-461B-A849-507633420D29}" type="presParOf" srcId="{556A2EF1-0A3D-41D9-99D4-B66C33345960}" destId="{B8ECA6C0-D90D-4321-A73E-5CFDC9C7F238}" srcOrd="6" destOrd="0" presId="urn:microsoft.com/office/officeart/2005/8/layout/hChevron3"/>
    <dgm:cxn modelId="{6F8ED973-C9E9-4970-9271-0F093087316B}" type="presParOf" srcId="{556A2EF1-0A3D-41D9-99D4-B66C33345960}" destId="{93B9D279-B6A4-4091-9C0A-602C28350ED6}" srcOrd="7" destOrd="0" presId="urn:microsoft.com/office/officeart/2005/8/layout/hChevron3"/>
    <dgm:cxn modelId="{1FA97BDE-C631-4451-8BCD-B17BCD3C7A98}" type="presParOf" srcId="{556A2EF1-0A3D-41D9-99D4-B66C33345960}" destId="{FE7F788F-F44E-47D0-BBD9-CEC4AD48934D}" srcOrd="8" destOrd="0" presId="urn:microsoft.com/office/officeart/2005/8/layout/hChevron3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3A28D9-96D6-4302-99B4-9289927768FA}">
      <dsp:nvSpPr>
        <dsp:cNvPr id="0" name=""/>
        <dsp:cNvSpPr/>
      </dsp:nvSpPr>
      <dsp:spPr>
        <a:xfrm>
          <a:off x="635" y="106622"/>
          <a:ext cx="1239543" cy="495817"/>
        </a:xfrm>
        <a:prstGeom prst="homePlate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674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Discussão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da </a:t>
          </a: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ideia</a:t>
          </a: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35" y="106622"/>
        <a:ext cx="1115589" cy="495817"/>
      </dsp:txXfrm>
    </dsp:sp>
    <dsp:sp modelId="{D795A24E-D0BF-40EB-B09D-E1E2645A8B67}">
      <dsp:nvSpPr>
        <dsp:cNvPr id="0" name=""/>
        <dsp:cNvSpPr/>
      </dsp:nvSpPr>
      <dsp:spPr>
        <a:xfrm>
          <a:off x="992270" y="106622"/>
          <a:ext cx="1239543" cy="495817"/>
        </a:xfrm>
        <a:prstGeom prst="chevron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Texto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050" kern="1200" dirty="0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base</a:t>
          </a:r>
        </a:p>
      </dsp:txBody>
      <dsp:txXfrm>
        <a:off x="1240179" y="106622"/>
        <a:ext cx="743726" cy="495817"/>
      </dsp:txXfrm>
    </dsp:sp>
    <dsp:sp modelId="{F6035B51-C9FB-4C47-B67E-62A4E8B6D22A}">
      <dsp:nvSpPr>
        <dsp:cNvPr id="0" name=""/>
        <dsp:cNvSpPr/>
      </dsp:nvSpPr>
      <dsp:spPr>
        <a:xfrm>
          <a:off x="1983906" y="106622"/>
          <a:ext cx="1239543" cy="495817"/>
        </a:xfrm>
        <a:prstGeom prst="chevron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Projeto de lei</a:t>
          </a:r>
        </a:p>
      </dsp:txBody>
      <dsp:txXfrm>
        <a:off x="2231815" y="106622"/>
        <a:ext cx="743726" cy="495817"/>
      </dsp:txXfrm>
    </dsp:sp>
    <dsp:sp modelId="{B8ECA6C0-D90D-4321-A73E-5CFDC9C7F238}">
      <dsp:nvSpPr>
        <dsp:cNvPr id="0" name=""/>
        <dsp:cNvSpPr/>
      </dsp:nvSpPr>
      <dsp:spPr>
        <a:xfrm>
          <a:off x="2975541" y="106622"/>
          <a:ext cx="1239543" cy="495817"/>
        </a:xfrm>
        <a:prstGeom prst="chevron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Emendas</a:t>
          </a: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Legislativo</a:t>
          </a: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223450" y="106622"/>
        <a:ext cx="743726" cy="495817"/>
      </dsp:txXfrm>
    </dsp:sp>
    <dsp:sp modelId="{FE7F788F-F44E-47D0-BBD9-CEC4AD48934D}">
      <dsp:nvSpPr>
        <dsp:cNvPr id="0" name=""/>
        <dsp:cNvSpPr/>
      </dsp:nvSpPr>
      <dsp:spPr>
        <a:xfrm>
          <a:off x="3967176" y="106622"/>
          <a:ext cx="1239543" cy="495817"/>
        </a:xfrm>
        <a:prstGeom prst="chevron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Decreto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e </a:t>
          </a: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demais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Normativos</a:t>
          </a: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215085" y="106622"/>
        <a:ext cx="743726" cy="4958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3031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7885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9281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42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2278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0399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7919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0679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9869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4675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393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36D4F-280B-4362-B854-39720CB26D80}" type="datetimeFigureOut">
              <a:rPr lang="pt-BR" smtClean="0"/>
              <a:t>03/03/2023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0153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0" y="6435397"/>
            <a:ext cx="12192000" cy="43225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ctangle 20"/>
          <p:cNvSpPr/>
          <p:nvPr/>
        </p:nvSpPr>
        <p:spPr>
          <a:xfrm>
            <a:off x="139699" y="662906"/>
            <a:ext cx="6482090" cy="568637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35125" y="42147"/>
            <a:ext cx="7804097" cy="541337"/>
          </a:xfrm>
        </p:spPr>
        <p:txBody>
          <a:bodyPr>
            <a:noAutofit/>
          </a:bodyPr>
          <a:lstStyle/>
          <a:p>
            <a:pPr algn="l"/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Programa de Conformidade Fiscal - SP</a:t>
            </a:r>
          </a:p>
        </p:txBody>
      </p:sp>
      <p:sp>
        <p:nvSpPr>
          <p:cNvPr id="5" name="Rectangle 4"/>
          <p:cNvSpPr/>
          <p:nvPr/>
        </p:nvSpPr>
        <p:spPr>
          <a:xfrm>
            <a:off x="243210" y="708316"/>
            <a:ext cx="6286858" cy="13346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Breve Descrição (Por quê?)</a:t>
            </a:r>
            <a:endParaRPr lang="pt-BR" sz="1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Projeto da SEFAZ de São Paulo introduzindo conceitos e práticas  de “</a:t>
            </a:r>
            <a:r>
              <a:rPr lang="pt-BR" sz="14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cooperative</a:t>
            </a:r>
            <a:r>
              <a:rPr lang="pt-BR" sz="14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compliance</a:t>
            </a: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(redução da litigiosidade, incentivo a auto regularização, transparência e simplificação de procedimentos) com objetivo de modificar a relação fisco e contribuinte. </a:t>
            </a:r>
            <a:endParaRPr lang="pt-BR" sz="1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4394" y="3490791"/>
            <a:ext cx="6286859" cy="11354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Objetivo GETAP (Principiológico)</a:t>
            </a:r>
          </a:p>
          <a:p>
            <a:pPr algn="just"/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Prazos e procedimentos estabelecidos de forma clara e detalhada para garantir a mudança da cultura na relação entre fisco e contribuinte, com redução das multas, descriminalização dos contribuintes, redução dos custos de contencioso e solução dos créditos acumulados.</a:t>
            </a:r>
            <a:endParaRPr lang="pt-BR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43210" y="4851935"/>
            <a:ext cx="6286860" cy="13926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Pontos Cruciais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Flexibilização dos critérios relativos a débitos em aberto e consistência das obrigações acessórias;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Direito de recorrer e/ou rever o </a:t>
            </a:r>
            <a:r>
              <a:rPr lang="pt-BR" sz="14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rating</a:t>
            </a: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atribuído;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Substituição ou aprimoramento do critério relativo a fornecedores;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Publicidade do </a:t>
            </a:r>
            <a:r>
              <a:rPr lang="pt-BR" sz="14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rating</a:t>
            </a: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eliminar ou tornar facultativo;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Isonomia/equilíbrio na implementação.</a:t>
            </a:r>
          </a:p>
          <a:p>
            <a:pPr algn="just"/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4393" y="1970975"/>
            <a:ext cx="6286859" cy="14767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Riscos e Oportunidades (Impacto esperado)</a:t>
            </a:r>
          </a:p>
          <a:p>
            <a:pPr algn="just"/>
            <a:r>
              <a:rPr lang="pt-BR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Oportunidade:</a:t>
            </a: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Tratamento diferenciado aos bons contribuintes, utilizando de abordagem preventiva ao invés do contencioso (auto regularização e análise fiscal prévia) com a redução do custos com honorários e garantias. Além disso, viabiliza a monetização dos créditos acumulados de ICMS.</a:t>
            </a:r>
          </a:p>
          <a:p>
            <a:pPr algn="just"/>
            <a:r>
              <a:rPr lang="pt-BR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Riscos:</a:t>
            </a: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Utilização do programa de maneira desvirtuada e coercitiva para arrecadação. Risco de imagem para os contribuintes (</a:t>
            </a:r>
            <a:r>
              <a:rPr lang="pt-BR" sz="14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</a:t>
            </a:r>
            <a:r>
              <a:rPr lang="pt-BR" sz="14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4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shaming</a:t>
            </a: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  </a:t>
            </a:r>
            <a:endParaRPr lang="pt-BR" sz="1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39698" y="6489989"/>
            <a:ext cx="1252374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Início: 2017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158196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Sponsor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N/A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862198" y="660975"/>
            <a:ext cx="5000330" cy="3266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Pessoas-Chave</a:t>
            </a:r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0" name="Diagram 19"/>
          <p:cNvGraphicFramePr/>
          <p:nvPr>
            <p:extLst>
              <p:ext uri="{D42A27DB-BD31-4B8C-83A1-F6EECF244321}">
                <p14:modId xmlns:p14="http://schemas.microsoft.com/office/powerpoint/2010/main" val="2740944249"/>
              </p:ext>
            </p:extLst>
          </p:nvPr>
        </p:nvGraphicFramePr>
        <p:xfrm>
          <a:off x="6844945" y="2589956"/>
          <a:ext cx="5207356" cy="7090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2" name="Rectangle 21"/>
          <p:cNvSpPr/>
          <p:nvPr/>
        </p:nvSpPr>
        <p:spPr>
          <a:xfrm>
            <a:off x="6862198" y="3276487"/>
            <a:ext cx="5000330" cy="3412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Estratégia/Tática</a:t>
            </a:r>
          </a:p>
        </p:txBody>
      </p:sp>
      <p:sp>
        <p:nvSpPr>
          <p:cNvPr id="23" name="Down Arrow 22"/>
          <p:cNvSpPr/>
          <p:nvPr/>
        </p:nvSpPr>
        <p:spPr>
          <a:xfrm>
            <a:off x="11273369" y="2307661"/>
            <a:ext cx="383868" cy="354938"/>
          </a:xfrm>
          <a:prstGeom prst="downArrow">
            <a:avLst/>
          </a:prstGeom>
          <a:solidFill>
            <a:srgbClr val="FF9933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862198" y="3686197"/>
            <a:ext cx="5000330" cy="880694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68275" indent="-168275" algn="just">
              <a:buFont typeface="Wingdings" panose="05000000000000000000" pitchFamily="2" charset="2"/>
              <a:buChar char="§"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Atuação junto a SEFAZ (CAT) de SP na elaboração do Regulamento com relação as contrapartidas.</a:t>
            </a:r>
          </a:p>
          <a:p>
            <a:pPr marL="168275" indent="-168275" algn="just">
              <a:buFont typeface="Wingdings" panose="05000000000000000000" pitchFamily="2" charset="2"/>
              <a:buChar char="§"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Acompanhar a implementação das contrapartidas.    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858914" y="5224837"/>
            <a:ext cx="5000330" cy="880694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68275" indent="-168275" algn="just">
              <a:buFont typeface="+mj-lt"/>
              <a:buAutoNum type="arabicPeriod"/>
            </a:pP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Acompanhar a evolução das alterações do Decreto e demais normativos (Resoluções e Portarias). 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802545" y="4757391"/>
            <a:ext cx="5000330" cy="3412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Próximas Ações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576053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Status: Ativo</a:t>
            </a:r>
          </a:p>
        </p:txBody>
      </p:sp>
      <p:graphicFrame>
        <p:nvGraphicFramePr>
          <p:cNvPr id="29" name="Tabela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6624772"/>
              </p:ext>
            </p:extLst>
          </p:nvPr>
        </p:nvGraphicFramePr>
        <p:xfrm>
          <a:off x="6858182" y="1021977"/>
          <a:ext cx="5000330" cy="11746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68959">
                  <a:extLst>
                    <a:ext uri="{9D8B030D-6E8A-4147-A177-3AD203B41FA5}">
                      <a16:colId xmlns:a16="http://schemas.microsoft.com/office/drawing/2014/main" val="1293704873"/>
                    </a:ext>
                  </a:extLst>
                </a:gridCol>
                <a:gridCol w="2431371">
                  <a:extLst>
                    <a:ext uri="{9D8B030D-6E8A-4147-A177-3AD203B41FA5}">
                      <a16:colId xmlns:a16="http://schemas.microsoft.com/office/drawing/2014/main" val="3243410714"/>
                    </a:ext>
                  </a:extLst>
                </a:gridCol>
              </a:tblGrid>
              <a:tr h="1174636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pt-BR" sz="14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SEFAZ-SP: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pt-BR" sz="14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Gustavo </a:t>
                      </a:r>
                      <a:r>
                        <a:rPr lang="pt-BR" sz="1400" b="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Ley</a:t>
                      </a:r>
                      <a:endParaRPr lang="pt-BR" sz="1400" b="0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pt-BR" sz="14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Eduardo Mota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pt-BR" sz="14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Rogério </a:t>
                      </a:r>
                      <a:r>
                        <a:rPr lang="pt-BR" sz="1400" b="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Ceron</a:t>
                      </a:r>
                      <a:endParaRPr lang="pt-BR" sz="1400" b="0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pt-BR" sz="14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Luciano Miguel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NEF/FGV:   </a:t>
                      </a:r>
                      <a:r>
                        <a:rPr lang="pt-BR" sz="14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Eurico de Santi </a:t>
                      </a:r>
                      <a:endParaRPr lang="pt-BR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FIESP:</a:t>
                      </a:r>
                      <a:r>
                        <a:rPr lang="pt-BR" sz="14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t-BR" sz="1400" b="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Helcio</a:t>
                      </a:r>
                      <a:r>
                        <a:rPr lang="pt-BR" sz="14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Honda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pt-BR" sz="1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630238" indent="-630238"/>
                      <a:r>
                        <a:rPr lang="pt-BR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7443718"/>
                  </a:ext>
                </a:extLst>
              </a:tr>
            </a:tbl>
          </a:graphicData>
        </a:graphic>
      </p:graphicFrame>
      <p:sp>
        <p:nvSpPr>
          <p:cNvPr id="31" name="Rectangle 8">
            <a:extLst>
              <a:ext uri="{FF2B5EF4-FFF2-40B4-BE49-F238E27FC236}">
                <a16:creationId xmlns:a16="http://schemas.microsoft.com/office/drawing/2014/main" id="{524D8D1B-9D8A-45CB-800A-C10ABA48B9DD}"/>
              </a:ext>
            </a:extLst>
          </p:cNvPr>
          <p:cNvSpPr/>
          <p:nvPr/>
        </p:nvSpPr>
        <p:spPr>
          <a:xfrm>
            <a:off x="1539332" y="6503637"/>
            <a:ext cx="236409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Prioridade 2023 (   )</a:t>
            </a: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tangle 14">
            <a:extLst>
              <a:ext uri="{FF2B5EF4-FFF2-40B4-BE49-F238E27FC236}">
                <a16:creationId xmlns:a16="http://schemas.microsoft.com/office/drawing/2014/main" id="{2F732AE3-56F9-4859-8379-96EB1F58F48E}"/>
              </a:ext>
            </a:extLst>
          </p:cNvPr>
          <p:cNvSpPr/>
          <p:nvPr/>
        </p:nvSpPr>
        <p:spPr>
          <a:xfrm>
            <a:off x="4067203" y="6504243"/>
            <a:ext cx="295475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Responsável: Carmelita </a:t>
            </a:r>
          </a:p>
        </p:txBody>
      </p:sp>
      <p:sp>
        <p:nvSpPr>
          <p:cNvPr id="33" name="Rectangle 9">
            <a:extLst>
              <a:ext uri="{FF2B5EF4-FFF2-40B4-BE49-F238E27FC236}">
                <a16:creationId xmlns:a16="http://schemas.microsoft.com/office/drawing/2014/main" id="{AE889B9A-89C5-421A-9367-AEC9746EC27B}"/>
              </a:ext>
            </a:extLst>
          </p:cNvPr>
          <p:cNvSpPr/>
          <p:nvPr/>
        </p:nvSpPr>
        <p:spPr>
          <a:xfrm>
            <a:off x="10363201" y="137976"/>
            <a:ext cx="1495312" cy="3769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chemeClr val="tx1"/>
                </a:solidFill>
              </a:rPr>
              <a:t>Fevereiro - 2023</a:t>
            </a:r>
          </a:p>
        </p:txBody>
      </p:sp>
      <p:pic>
        <p:nvPicPr>
          <p:cNvPr id="3" name="Imagem 2" descr="Logotipo&#10;&#10;Descrição gerada automaticamente">
            <a:extLst>
              <a:ext uri="{FF2B5EF4-FFF2-40B4-BE49-F238E27FC236}">
                <a16:creationId xmlns:a16="http://schemas.microsoft.com/office/drawing/2014/main" id="{27227098-9951-E250-648A-5016439862D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48628" y="-323259"/>
            <a:ext cx="1772527" cy="1252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87924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AAFBED98FEFC643ABE17D6B031CD8F9" ma:contentTypeVersion="16" ma:contentTypeDescription="Crie um novo documento." ma:contentTypeScope="" ma:versionID="d78f50dfc4daffded3d905c776107d58">
  <xsd:schema xmlns:xsd="http://www.w3.org/2001/XMLSchema" xmlns:xs="http://www.w3.org/2001/XMLSchema" xmlns:p="http://schemas.microsoft.com/office/2006/metadata/properties" xmlns:ns2="e7f7ccea-dee8-44f8-97ce-db50d96d7082" xmlns:ns3="5d1b34ba-032f-4a4e-9e0e-3b97c6feb5a4" xmlns:ns4="cfd0f6c3-cd31-46f3-8f07-3743d9e744f2" targetNamespace="http://schemas.microsoft.com/office/2006/metadata/properties" ma:root="true" ma:fieldsID="c3431a9a986d55f7911a2b976e483d0b" ns2:_="" ns3:_="" ns4:_="">
    <xsd:import namespace="e7f7ccea-dee8-44f8-97ce-db50d96d7082"/>
    <xsd:import namespace="5d1b34ba-032f-4a4e-9e0e-3b97c6feb5a4"/>
    <xsd:import namespace="cfd0f6c3-cd31-46f3-8f07-3743d9e744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f7ccea-dee8-44f8-97ce-db50d96d70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Marcações de imagem" ma:readOnly="false" ma:fieldId="{5cf76f15-5ced-4ddc-b409-7134ff3c332f}" ma:taxonomyMulti="true" ma:sspId="e401f4f9-695c-4a7c-995a-1d74c12325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1b34ba-032f-4a4e-9e0e-3b97c6feb5a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d0f6c3-cd31-46f3-8f07-3743d9e744f2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6a811c4e-ef3c-4c4c-ae10-26283d990aad}" ma:internalName="TaxCatchAll" ma:showField="CatchAllData" ma:web="cfd0f6c3-cd31-46f3-8f07-3743d9e744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fd0f6c3-cd31-46f3-8f07-3743d9e744f2" xsi:nil="true"/>
    <lcf76f155ced4ddcb4097134ff3c332f xmlns="e7f7ccea-dee8-44f8-97ce-db50d96d708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3169D54-2674-436B-891B-CA341B366B3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7f7ccea-dee8-44f8-97ce-db50d96d7082"/>
    <ds:schemaRef ds:uri="5d1b34ba-032f-4a4e-9e0e-3b97c6feb5a4"/>
    <ds:schemaRef ds:uri="cfd0f6c3-cd31-46f3-8f07-3743d9e744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0646D20-E985-485C-9F27-09CB9083C45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F5699F3-8511-45F1-9BC7-449C3D8076E5}">
  <ds:schemaRefs>
    <ds:schemaRef ds:uri="http://schemas.microsoft.com/office/2006/metadata/properties"/>
    <ds:schemaRef ds:uri="http://schemas.microsoft.com/office/infopath/2007/PartnerControls"/>
    <ds:schemaRef ds:uri="cfd0f6c3-cd31-46f3-8f07-3743d9e744f2"/>
    <ds:schemaRef ds:uri="e7f7ccea-dee8-44f8-97ce-db50d96d708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5342</TotalTime>
  <Words>332</Words>
  <Application>Microsoft Office PowerPoint</Application>
  <PresentationFormat>Widescreen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Programa de Conformidade Fiscal - SP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Projeto:</dc:title>
  <dc:creator>Gomes, Carlos A (GE, Corporate)</dc:creator>
  <cp:lastModifiedBy>Carmelita Ferrari</cp:lastModifiedBy>
  <cp:revision>132</cp:revision>
  <dcterms:created xsi:type="dcterms:W3CDTF">2016-08-12T18:41:30Z</dcterms:created>
  <dcterms:modified xsi:type="dcterms:W3CDTF">2023-03-03T14:34:57Z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0x010100FAAFBED98FEFC643ABE17D6B031CD8F9</vt:lpwstr>
  </property>
  <property fmtid="{D5CDD505-2E9C-101B-9397-08002B2CF9AE}" pid="3" name="MediaServiceImageTags">
    <vt:lpwstr/>
  </property>
</Properties>
</file>