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32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56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oletti" userId="1d6dfd60-69c0-4069-b883-df7594e98cde" providerId="ADAL" clId="{4279E48A-4C5C-440C-8608-2217DB1C8731}"/>
    <pc:docChg chg="modSld">
      <pc:chgData name="Eduardo Coletti" userId="1d6dfd60-69c0-4069-b883-df7594e98cde" providerId="ADAL" clId="{4279E48A-4C5C-440C-8608-2217DB1C8731}" dt="2021-06-21T17:56:19.403" v="4" actId="20577"/>
      <pc:docMkLst>
        <pc:docMk/>
      </pc:docMkLst>
      <pc:sldChg chg="modSp mod">
        <pc:chgData name="Eduardo Coletti" userId="1d6dfd60-69c0-4069-b883-df7594e98cde" providerId="ADAL" clId="{4279E48A-4C5C-440C-8608-2217DB1C8731}" dt="2021-06-21T17:56:19.403" v="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4279E48A-4C5C-440C-8608-2217DB1C8731}" dt="2021-06-21T17:56:19.403" v="4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8D22A400-F092-47F0-8228-9E08321B04A8}"/>
    <pc:docChg chg="modSld">
      <pc:chgData name="Eduardo Coletti" userId="1d6dfd60-69c0-4069-b883-df7594e98cde" providerId="ADAL" clId="{8D22A400-F092-47F0-8228-9E08321B04A8}" dt="2021-10-20T13:13:52.464" v="6" actId="20577"/>
      <pc:docMkLst>
        <pc:docMk/>
      </pc:docMkLst>
      <pc:sldChg chg="modSp mod">
        <pc:chgData name="Eduardo Coletti" userId="1d6dfd60-69c0-4069-b883-df7594e98cde" providerId="ADAL" clId="{8D22A400-F092-47F0-8228-9E08321B04A8}" dt="2021-10-20T13:13:52.464" v="6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8D22A400-F092-47F0-8228-9E08321B04A8}" dt="2021-10-20T13:13:52.464" v="6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CDE16303-D5C0-4331-B052-DD558C76EEE3}"/>
    <pc:docChg chg="modSld">
      <pc:chgData name="Eduardo Coletti" userId="1d6dfd60-69c0-4069-b883-df7594e98cde" providerId="ADAL" clId="{CDE16303-D5C0-4331-B052-DD558C76EEE3}" dt="2021-09-30T18:43:48.359" v="7" actId="20577"/>
      <pc:docMkLst>
        <pc:docMk/>
      </pc:docMkLst>
      <pc:sldChg chg="modSp mod">
        <pc:chgData name="Eduardo Coletti" userId="1d6dfd60-69c0-4069-b883-df7594e98cde" providerId="ADAL" clId="{CDE16303-D5C0-4331-B052-DD558C76EEE3}" dt="2021-09-30T18:43:48.359" v="7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CDE16303-D5C0-4331-B052-DD558C76EEE3}" dt="2021-09-30T18:43:48.359" v="7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02699EA9-ADFE-4A44-89C4-C96EB7E1C778}"/>
    <pc:docChg chg="modSld">
      <pc:chgData name="Eduardo Coletti" userId="1d6dfd60-69c0-4069-b883-df7594e98cde" providerId="ADAL" clId="{02699EA9-ADFE-4A44-89C4-C96EB7E1C778}" dt="2020-06-30T19:34:36.720" v="4" actId="20577"/>
      <pc:docMkLst>
        <pc:docMk/>
      </pc:docMkLst>
      <pc:sldChg chg="modSp mod">
        <pc:chgData name="Eduardo Coletti" userId="1d6dfd60-69c0-4069-b883-df7594e98cde" providerId="ADAL" clId="{02699EA9-ADFE-4A44-89C4-C96EB7E1C778}" dt="2020-06-30T19:34:36.720" v="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02699EA9-ADFE-4A44-89C4-C96EB7E1C778}" dt="2020-06-30T19:34:36.720" v="4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17C3DA0D-1F25-45E8-AB42-3349E922F99F}"/>
    <pc:docChg chg="modSld">
      <pc:chgData name="Eduardo Coletti" userId="1d6dfd60-69c0-4069-b883-df7594e98cde" providerId="ADAL" clId="{17C3DA0D-1F25-45E8-AB42-3349E922F99F}" dt="2020-12-21T18:15:39.274" v="7" actId="20577"/>
      <pc:docMkLst>
        <pc:docMk/>
      </pc:docMkLst>
      <pc:sldChg chg="modSp mod">
        <pc:chgData name="Eduardo Coletti" userId="1d6dfd60-69c0-4069-b883-df7594e98cde" providerId="ADAL" clId="{17C3DA0D-1F25-45E8-AB42-3349E922F99F}" dt="2020-12-21T18:15:39.274" v="7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17C3DA0D-1F25-45E8-AB42-3349E922F99F}" dt="2020-12-21T18:15:39.274" v="7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1866FEDC-3888-406E-BE1C-5A660EF3FA88}"/>
    <pc:docChg chg="modSld">
      <pc:chgData name="Eduardo Coletti" userId="1d6dfd60-69c0-4069-b883-df7594e98cde" providerId="ADAL" clId="{1866FEDC-3888-406E-BE1C-5A660EF3FA88}" dt="2020-08-31T19:04:48.996" v="6" actId="6549"/>
      <pc:docMkLst>
        <pc:docMk/>
      </pc:docMkLst>
      <pc:sldChg chg="modSp mod">
        <pc:chgData name="Eduardo Coletti" userId="1d6dfd60-69c0-4069-b883-df7594e98cde" providerId="ADAL" clId="{1866FEDC-3888-406E-BE1C-5A660EF3FA88}" dt="2020-08-31T19:04:48.996" v="6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1866FEDC-3888-406E-BE1C-5A660EF3FA88}" dt="2020-08-31T19:04:43.150" v="5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1866FEDC-3888-406E-BE1C-5A660EF3FA88}" dt="2020-08-31T19:04:48.996" v="6" actId="6549"/>
          <ac:spMkLst>
            <pc:docMk/>
            <pc:sldMk cId="1078792426" sldId="256"/>
            <ac:spMk id="1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A27DC5C3-8EE0-4D57-9834-500F66DD4790}"/>
    <pc:docChg chg="modSld">
      <pc:chgData name="Eduardo Coletti" userId="1d6dfd60-69c0-4069-b883-df7594e98cde" providerId="ADAL" clId="{A27DC5C3-8EE0-4D57-9834-500F66DD4790}" dt="2022-05-23T14:08:50.921" v="3" actId="20577"/>
      <pc:docMkLst>
        <pc:docMk/>
      </pc:docMkLst>
      <pc:sldChg chg="modSp mod">
        <pc:chgData name="Eduardo Coletti" userId="1d6dfd60-69c0-4069-b883-df7594e98cde" providerId="ADAL" clId="{A27DC5C3-8EE0-4D57-9834-500F66DD4790}" dt="2022-05-23T14:08:50.921" v="3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A27DC5C3-8EE0-4D57-9834-500F66DD4790}" dt="2022-05-23T14:08:50.921" v="3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A47D62A4-C66A-4F8D-AE0E-3EF0BFB7D75F}"/>
    <pc:docChg chg="modSld">
      <pc:chgData name="Eduardo Coletti" userId="1d6dfd60-69c0-4069-b883-df7594e98cde" providerId="ADAL" clId="{A47D62A4-C66A-4F8D-AE0E-3EF0BFB7D75F}" dt="2022-01-28T11:49:23.510" v="41" actId="113"/>
      <pc:docMkLst>
        <pc:docMk/>
      </pc:docMkLst>
      <pc:sldChg chg="modSp mod">
        <pc:chgData name="Eduardo Coletti" userId="1d6dfd60-69c0-4069-b883-df7594e98cde" providerId="ADAL" clId="{A47D62A4-C66A-4F8D-AE0E-3EF0BFB7D75F}" dt="2022-01-28T11:49:23.510" v="41" actId="113"/>
        <pc:sldMkLst>
          <pc:docMk/>
          <pc:sldMk cId="1078792426" sldId="256"/>
        </pc:sldMkLst>
        <pc:spChg chg="mod">
          <ac:chgData name="Eduardo Coletti" userId="1d6dfd60-69c0-4069-b883-df7594e98cde" providerId="ADAL" clId="{A47D62A4-C66A-4F8D-AE0E-3EF0BFB7D75F}" dt="2022-01-28T11:48:37.288" v="12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A47D62A4-C66A-4F8D-AE0E-3EF0BFB7D75F}" dt="2022-01-28T11:48:32.852" v="11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A47D62A4-C66A-4F8D-AE0E-3EF0BFB7D75F}" dt="2022-01-28T11:49:23.510" v="41" actId="113"/>
          <ac:spMkLst>
            <pc:docMk/>
            <pc:sldMk cId="1078792426" sldId="256"/>
            <ac:spMk id="18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C5DCD26C-78C6-4A19-970C-122BD8BFD89F}"/>
    <pc:docChg chg="custSel modSld">
      <pc:chgData name="Eduardo Coletti" userId="1d6dfd60-69c0-4069-b883-df7594e98cde" providerId="ADAL" clId="{C5DCD26C-78C6-4A19-970C-122BD8BFD89F}" dt="2022-12-15T17:52:50.783" v="160" actId="14100"/>
      <pc:docMkLst>
        <pc:docMk/>
      </pc:docMkLst>
      <pc:sldChg chg="modSp mod">
        <pc:chgData name="Eduardo Coletti" userId="1d6dfd60-69c0-4069-b883-df7594e98cde" providerId="ADAL" clId="{C5DCD26C-78C6-4A19-970C-122BD8BFD89F}" dt="2022-12-15T17:52:50.783" v="160" actId="14100"/>
        <pc:sldMkLst>
          <pc:docMk/>
          <pc:sldMk cId="1078792426" sldId="256"/>
        </pc:sldMkLst>
        <pc:spChg chg="mod">
          <ac:chgData name="Eduardo Coletti" userId="1d6dfd60-69c0-4069-b883-df7594e98cde" providerId="ADAL" clId="{C5DCD26C-78C6-4A19-970C-122BD8BFD89F}" dt="2022-12-15T17:50:04.610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C5DCD26C-78C6-4A19-970C-122BD8BFD89F}" dt="2022-12-15T17:52:30.912" v="141" actId="1035"/>
          <ac:spMkLst>
            <pc:docMk/>
            <pc:sldMk cId="1078792426" sldId="256"/>
            <ac:spMk id="22" creationId="{00000000-0000-0000-0000-000000000000}"/>
          </ac:spMkLst>
        </pc:spChg>
        <pc:spChg chg="mod">
          <ac:chgData name="Eduardo Coletti" userId="1d6dfd60-69c0-4069-b883-df7594e98cde" providerId="ADAL" clId="{C5DCD26C-78C6-4A19-970C-122BD8BFD89F}" dt="2022-12-15T17:52:30.912" v="141" actId="1035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C5DCD26C-78C6-4A19-970C-122BD8BFD89F}" dt="2022-12-15T17:52:50.783" v="160" actId="14100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C5DCD26C-78C6-4A19-970C-122BD8BFD89F}" dt="2022-12-15T17:52:43.064" v="159" actId="1035"/>
          <ac:spMkLst>
            <pc:docMk/>
            <pc:sldMk cId="1078792426" sldId="256"/>
            <ac:spMk id="26" creationId="{00000000-0000-0000-0000-000000000000}"/>
          </ac:spMkLst>
        </pc:spChg>
        <pc:spChg chg="mod">
          <ac:chgData name="Eduardo Coletti" userId="1d6dfd60-69c0-4069-b883-df7594e98cde" providerId="ADAL" clId="{C5DCD26C-78C6-4A19-970C-122BD8BFD89F}" dt="2022-12-15T17:52:12.672" v="128" actId="1035"/>
          <ac:spMkLst>
            <pc:docMk/>
            <pc:sldMk cId="1078792426" sldId="256"/>
            <ac:spMk id="29" creationId="{105FC6DE-4893-4F60-BB22-24A1237C1A66}"/>
          </ac:spMkLst>
        </pc:spChg>
        <pc:graphicFrameChg chg="mod">
          <ac:chgData name="Eduardo Coletti" userId="1d6dfd60-69c0-4069-b883-df7594e98cde" providerId="ADAL" clId="{C5DCD26C-78C6-4A19-970C-122BD8BFD89F}" dt="2022-12-15T17:52:12.672" v="128" actId="1035"/>
          <ac:graphicFrameMkLst>
            <pc:docMk/>
            <pc:sldMk cId="1078792426" sldId="256"/>
            <ac:graphicFrameMk id="23" creationId="{D859A010-8E1B-4B19-85AB-8AC0F2391DFC}"/>
          </ac:graphicFrameMkLst>
        </pc:graphicFrameChg>
      </pc:sldChg>
    </pc:docChg>
  </pc:docChgLst>
  <pc:docChgLst>
    <pc:chgData name="Eduardo Coletti" userId="1d6dfd60-69c0-4069-b883-df7594e98cde" providerId="ADAL" clId="{078E3C52-78BD-4E35-A2AE-D0D236544A96}"/>
    <pc:docChg chg="modSld">
      <pc:chgData name="Eduardo Coletti" userId="1d6dfd60-69c0-4069-b883-df7594e98cde" providerId="ADAL" clId="{078E3C52-78BD-4E35-A2AE-D0D236544A96}" dt="2021-04-27T17:04:14.005" v="10" actId="20577"/>
      <pc:docMkLst>
        <pc:docMk/>
      </pc:docMkLst>
      <pc:sldChg chg="modSp mod">
        <pc:chgData name="Eduardo Coletti" userId="1d6dfd60-69c0-4069-b883-df7594e98cde" providerId="ADAL" clId="{078E3C52-78BD-4E35-A2AE-D0D236544A96}" dt="2021-04-27T17:04:14.005" v="10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078E3C52-78BD-4E35-A2AE-D0D236544A96}" dt="2021-04-27T17:04:14.005" v="10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078E3C52-78BD-4E35-A2AE-D0D236544A96}" dt="2021-04-27T17:03:53.118" v="9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Lei/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Regulamento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Lei/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Regulamento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120724"/>
            <a:ext cx="10455598" cy="541337"/>
          </a:xfrm>
        </p:spPr>
        <p:txBody>
          <a:bodyPr>
            <a:noAutofit/>
          </a:bodyPr>
          <a:lstStyle/>
          <a:p>
            <a:pPr algn="l"/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Projeto GETAP – </a:t>
            </a:r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Devedor Contumaz – PL 1646/2019</a:t>
            </a:r>
            <a:endParaRPr lang="pt-BR" sz="2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7313" y="773683"/>
            <a:ext cx="6286858" cy="117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de Lei, de iniciativa da PGFN, que visa a identificação e o combate ao devedor contumaz e propõe medidas de fortalecimento da cobrança da dívida ativa, com mudanças na Lei de Execuções Fiscais (Lei n.º 6.830/80), na Lei da Medida Cautelar Fiscal (Lei n.º 8.397/92) e ainda a previsão da possibilidade de contratação de terceiros para auxiliar na atividade de cobrança.</a:t>
            </a:r>
          </a:p>
        </p:txBody>
      </p:sp>
      <p:sp>
        <p:nvSpPr>
          <p:cNvPr id="6" name="Rectangle 5"/>
          <p:cNvSpPr/>
          <p:nvPr/>
        </p:nvSpPr>
        <p:spPr>
          <a:xfrm>
            <a:off x="245279" y="3667424"/>
            <a:ext cx="6286859" cy="844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Estabelecimento de conceitos e regras claras para o combate ao devedor contumaz, além da garantia à ampla defesa e devido processo legal, com relação às mudanças legislativas que visam o fortalecimento da cobrança da dívida ativa.</a:t>
            </a:r>
          </a:p>
        </p:txBody>
      </p:sp>
      <p:sp>
        <p:nvSpPr>
          <p:cNvPr id="8" name="Rectangle 7"/>
          <p:cNvSpPr/>
          <p:nvPr/>
        </p:nvSpPr>
        <p:spPr>
          <a:xfrm>
            <a:off x="245279" y="4735895"/>
            <a:ext cx="6286860" cy="12508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Melhor definição dos conceitos do débito a ser considerado e da “pessoa relacionada”;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Criação de tratamento diferenciado para bons contribuintes;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Necessidade de concordância do contribuinte com relação à expropriação, utilização ou alienação antecipada do bem penhorado.</a:t>
            </a:r>
          </a:p>
          <a:p>
            <a:pPr algn="just"/>
            <a:endParaRPr lang="pt-B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524220" y="120724"/>
            <a:ext cx="146368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5279" y="2335778"/>
            <a:ext cx="6286859" cy="9185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</a:p>
          <a:p>
            <a:pPr algn="just"/>
            <a:r>
              <a:rPr lang="pt-B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Falta de definição clara em relação à identificação dos devedores contumazes, além de possibilidade de extensão dos efeitos à terceiros. Em relação às mudanças na LEF, possibilidade de expropriação do bem penhorado, antes do trânsito em julgado do Embargos à Execução. Quanto às alteração na Medida Cautelar Fiscal, a possibilidade de indisponibilidade dos ativos financeiros dos contribuintes.</a:t>
            </a:r>
          </a:p>
          <a:p>
            <a:pPr algn="just"/>
            <a:r>
              <a:rPr lang="pt-B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 dispensa de tratamento diferenciado ao devedor contumaz, possibilita a edição de normas que dispensem tratamento favorecido ao bom contribuinte.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</a:t>
            </a:r>
            <a:r>
              <a:rPr lang="pt-B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endParaRPr lang="pt-BR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597412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62198" y="995497"/>
            <a:ext cx="5000330" cy="1052636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 sz="16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Congresso: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Arthur Maia</a:t>
            </a:r>
            <a:endParaRPr lang="pt-BR" sz="14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PGFN</a:t>
            </a:r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Cristiano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Neuenschwander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Lins de Morais; Daniel Saboia Xavier; </a:t>
            </a: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CNI: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Ariene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D´Arc.  </a:t>
            </a:r>
          </a:p>
          <a:p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58182" y="3147815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182" y="3534207"/>
            <a:ext cx="4933224" cy="129216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Atuar perante a PGFN contribuindo com os principais pontos e sugestões do GETAP.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parceria com CNI apresentação da Emenda ao PL 1646/19 para que se preveja a criação de um programa de tratamento diferenciado aos bons contribuintes.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62198" y="5300499"/>
            <a:ext cx="5000330" cy="104878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lvl="0" indent="-168275" algn="just">
              <a:buFont typeface="+mj-lt"/>
              <a:buAutoNum type="arabicPeriod"/>
            </a:pPr>
            <a:r>
              <a:rPr lang="pt-BR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a tramitação do PL 1646/2019, especialmente o relatório pelo relator do projeto na CESP, Dep. Arthur Maia (DEM-BA)</a:t>
            </a:r>
          </a:p>
          <a:p>
            <a:pPr marL="168275" lvl="0" indent="-168275" algn="just">
              <a:buFont typeface="+mj-lt"/>
              <a:buAutoNum type="arabicPeriod"/>
            </a:pPr>
            <a:r>
              <a:rPr lang="pt-BR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da tramitação do PLP 125/22 – CODECON (Comissão de Juristas de Reforma do Processo Tributário)</a:t>
            </a:r>
            <a:endParaRPr lang="pt-BR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858182" y="4922536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23" name="Diagram 19">
            <a:extLst>
              <a:ext uri="{FF2B5EF4-FFF2-40B4-BE49-F238E27FC236}">
                <a16:creationId xmlns:a16="http://schemas.microsoft.com/office/drawing/2014/main" id="{D859A010-8E1B-4B19-85AB-8AC0F2391D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8976271"/>
              </p:ext>
            </p:extLst>
          </p:nvPr>
        </p:nvGraphicFramePr>
        <p:xfrm>
          <a:off x="6853569" y="2461994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" name="Down Arrow 22">
            <a:extLst>
              <a:ext uri="{FF2B5EF4-FFF2-40B4-BE49-F238E27FC236}">
                <a16:creationId xmlns:a16="http://schemas.microsoft.com/office/drawing/2014/main" id="{105FC6DE-4893-4F60-BB22-24A1237C1A66}"/>
              </a:ext>
            </a:extLst>
          </p:cNvPr>
          <p:cNvSpPr/>
          <p:nvPr/>
        </p:nvSpPr>
        <p:spPr>
          <a:xfrm>
            <a:off x="9132860" y="2124094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3CF8FB-1124-470D-9EE1-0D51519FA8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8A9D55-8546-4D32-A5F0-5EEF468812B3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3.xml><?xml version="1.0" encoding="utf-8"?>
<ds:datastoreItem xmlns:ds="http://schemas.openxmlformats.org/officeDocument/2006/customXml" ds:itemID="{6439CC1F-C4AE-46AB-9E2E-8624F91B9F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5368</TotalTime>
  <Words>414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Projeto GETAP – Devedor Contumaz – PL 1646/2019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152</cp:revision>
  <dcterms:created xsi:type="dcterms:W3CDTF">2016-08-12T18:41:30Z</dcterms:created>
  <dcterms:modified xsi:type="dcterms:W3CDTF">2022-12-15T17:52:58Z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