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0" r:id="rId6"/>
  </p:sldIdLst>
  <p:sldSz cx="12192000" cy="68580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E170D2-11DE-4D98-A621-41FA2477E965}" v="2" dt="2023-03-03T14:37:17.2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43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032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melita Ferrari" userId="a0647d23-206d-4793-93df-336ef2b34cf1" providerId="ADAL" clId="{7B5F90A9-5B11-4EFF-8762-F48AC738CE66}"/>
    <pc:docChg chg="modSld">
      <pc:chgData name="Carmelita Ferrari" userId="a0647d23-206d-4793-93df-336ef2b34cf1" providerId="ADAL" clId="{7B5F90A9-5B11-4EFF-8762-F48AC738CE66}" dt="2022-10-10T20:35:43.551" v="1" actId="114"/>
      <pc:docMkLst>
        <pc:docMk/>
      </pc:docMkLst>
      <pc:sldChg chg="modSp mod">
        <pc:chgData name="Carmelita Ferrari" userId="a0647d23-206d-4793-93df-336ef2b34cf1" providerId="ADAL" clId="{7B5F90A9-5B11-4EFF-8762-F48AC738CE66}" dt="2022-10-10T20:35:43.551" v="1" actId="114"/>
        <pc:sldMkLst>
          <pc:docMk/>
          <pc:sldMk cId="1078792426" sldId="256"/>
        </pc:sldMkLst>
        <pc:spChg chg="mod">
          <ac:chgData name="Carmelita Ferrari" userId="a0647d23-206d-4793-93df-336ef2b34cf1" providerId="ADAL" clId="{7B5F90A9-5B11-4EFF-8762-F48AC738CE66}" dt="2022-10-10T20:35:34.372" v="0" actId="13926"/>
          <ac:spMkLst>
            <pc:docMk/>
            <pc:sldMk cId="1078792426" sldId="256"/>
            <ac:spMk id="18" creationId="{00000000-0000-0000-0000-000000000000}"/>
          </ac:spMkLst>
        </pc:spChg>
        <pc:spChg chg="mod">
          <ac:chgData name="Carmelita Ferrari" userId="a0647d23-206d-4793-93df-336ef2b34cf1" providerId="ADAL" clId="{7B5F90A9-5B11-4EFF-8762-F48AC738CE66}" dt="2022-10-10T20:35:43.551" v="1" actId="114"/>
          <ac:spMkLst>
            <pc:docMk/>
            <pc:sldMk cId="1078792426" sldId="256"/>
            <ac:spMk id="25" creationId="{00000000-0000-0000-0000-000000000000}"/>
          </ac:spMkLst>
        </pc:spChg>
      </pc:sldChg>
    </pc:docChg>
  </pc:docChgLst>
  <pc:docChgLst>
    <pc:chgData name="Carmelita Ferrari" userId="a0647d23-206d-4793-93df-336ef2b34cf1" providerId="ADAL" clId="{9AE170D2-11DE-4D98-A621-41FA2477E965}"/>
    <pc:docChg chg="undo custSel modSld">
      <pc:chgData name="Carmelita Ferrari" userId="a0647d23-206d-4793-93df-336ef2b34cf1" providerId="ADAL" clId="{9AE170D2-11DE-4D98-A621-41FA2477E965}" dt="2023-03-06T12:31:29.071" v="867" actId="6549"/>
      <pc:docMkLst>
        <pc:docMk/>
      </pc:docMkLst>
      <pc:sldChg chg="addSp delSp modSp mod">
        <pc:chgData name="Carmelita Ferrari" userId="a0647d23-206d-4793-93df-336ef2b34cf1" providerId="ADAL" clId="{9AE170D2-11DE-4D98-A621-41FA2477E965}" dt="2023-03-06T12:31:29.071" v="867" actId="6549"/>
        <pc:sldMkLst>
          <pc:docMk/>
          <pc:sldMk cId="1078792426" sldId="256"/>
        </pc:sldMkLst>
        <pc:spChg chg="mod">
          <ac:chgData name="Carmelita Ferrari" userId="a0647d23-206d-4793-93df-336ef2b34cf1" providerId="ADAL" clId="{9AE170D2-11DE-4D98-A621-41FA2477E965}" dt="2023-03-03T14:37:05.015" v="712" actId="1076"/>
          <ac:spMkLst>
            <pc:docMk/>
            <pc:sldMk cId="1078792426" sldId="256"/>
            <ac:spMk id="2" creationId="{00000000-0000-0000-0000-000000000000}"/>
          </ac:spMkLst>
        </pc:spChg>
        <pc:spChg chg="add del mod">
          <ac:chgData name="Carmelita Ferrari" userId="a0647d23-206d-4793-93df-336ef2b34cf1" providerId="ADAL" clId="{9AE170D2-11DE-4D98-A621-41FA2477E965}" dt="2023-03-03T14:36:53.515" v="618" actId="478"/>
          <ac:spMkLst>
            <pc:docMk/>
            <pc:sldMk cId="1078792426" sldId="256"/>
            <ac:spMk id="3" creationId="{29457408-F747-25CB-F3D2-75295CF2DBF6}"/>
          </ac:spMkLst>
        </pc:spChg>
        <pc:spChg chg="mod">
          <ac:chgData name="Carmelita Ferrari" userId="a0647d23-206d-4793-93df-336ef2b34cf1" providerId="ADAL" clId="{9AE170D2-11DE-4D98-A621-41FA2477E965}" dt="2023-03-06T12:31:15.832" v="866" actId="1036"/>
          <ac:spMkLst>
            <pc:docMk/>
            <pc:sldMk cId="1078792426" sldId="256"/>
            <ac:spMk id="8" creationId="{00000000-0000-0000-0000-000000000000}"/>
          </ac:spMkLst>
        </pc:spChg>
        <pc:spChg chg="mod">
          <ac:chgData name="Carmelita Ferrari" userId="a0647d23-206d-4793-93df-336ef2b34cf1" providerId="ADAL" clId="{9AE170D2-11DE-4D98-A621-41FA2477E965}" dt="2023-02-23T20:43:45.405" v="30" actId="6549"/>
          <ac:spMkLst>
            <pc:docMk/>
            <pc:sldMk cId="1078792426" sldId="256"/>
            <ac:spMk id="9" creationId="{00000000-0000-0000-0000-000000000000}"/>
          </ac:spMkLst>
        </pc:spChg>
        <pc:spChg chg="mod">
          <ac:chgData name="Carmelita Ferrari" userId="a0647d23-206d-4793-93df-336ef2b34cf1" providerId="ADAL" clId="{9AE170D2-11DE-4D98-A621-41FA2477E965}" dt="2023-03-06T12:31:29.071" v="867" actId="6549"/>
          <ac:spMkLst>
            <pc:docMk/>
            <pc:sldMk cId="1078792426" sldId="256"/>
            <ac:spMk id="18" creationId="{00000000-0000-0000-0000-000000000000}"/>
          </ac:spMkLst>
        </pc:spChg>
        <pc:spChg chg="mod">
          <ac:chgData name="Carmelita Ferrari" userId="a0647d23-206d-4793-93df-336ef2b34cf1" providerId="ADAL" clId="{9AE170D2-11DE-4D98-A621-41FA2477E965}" dt="2023-02-23T20:48:56.027" v="353" actId="6549"/>
          <ac:spMkLst>
            <pc:docMk/>
            <pc:sldMk cId="1078792426" sldId="256"/>
            <ac:spMk id="25" creationId="{00000000-0000-0000-0000-000000000000}"/>
          </ac:spMkLst>
        </pc:spChg>
        <pc:spChg chg="mod">
          <ac:chgData name="Carmelita Ferrari" userId="a0647d23-206d-4793-93df-336ef2b34cf1" providerId="ADAL" clId="{9AE170D2-11DE-4D98-A621-41FA2477E965}" dt="2023-02-23T20:43:42.041" v="28" actId="6549"/>
          <ac:spMkLst>
            <pc:docMk/>
            <pc:sldMk cId="1078792426" sldId="256"/>
            <ac:spMk id="30" creationId="{6A063DFB-0043-42BB-8704-5F8E618EB522}"/>
          </ac:spMkLst>
        </pc:spChg>
        <pc:picChg chg="add mod">
          <ac:chgData name="Carmelita Ferrari" userId="a0647d23-206d-4793-93df-336ef2b34cf1" providerId="ADAL" clId="{9AE170D2-11DE-4D98-A621-41FA2477E965}" dt="2023-03-03T14:37:05.015" v="712" actId="1076"/>
          <ac:picMkLst>
            <pc:docMk/>
            <pc:sldMk cId="1078792426" sldId="256"/>
            <ac:picMk id="4" creationId="{27227098-9951-E250-648A-5016439862D9}"/>
          </ac:picMkLst>
        </pc:picChg>
      </pc:sldChg>
      <pc:sldChg chg="addSp delSp modSp mod">
        <pc:chgData name="Carmelita Ferrari" userId="a0647d23-206d-4793-93df-336ef2b34cf1" providerId="ADAL" clId="{9AE170D2-11DE-4D98-A621-41FA2477E965}" dt="2023-03-03T14:37:17.245" v="715"/>
        <pc:sldMkLst>
          <pc:docMk/>
          <pc:sldMk cId="938378667" sldId="260"/>
        </pc:sldMkLst>
        <pc:spChg chg="del mod">
          <ac:chgData name="Carmelita Ferrari" userId="a0647d23-206d-4793-93df-336ef2b34cf1" providerId="ADAL" clId="{9AE170D2-11DE-4D98-A621-41FA2477E965}" dt="2023-03-03T14:37:11.474" v="713" actId="478"/>
          <ac:spMkLst>
            <pc:docMk/>
            <pc:sldMk cId="938378667" sldId="260"/>
            <ac:spMk id="2" creationId="{00000000-0000-0000-0000-000000000000}"/>
          </ac:spMkLst>
        </pc:spChg>
        <pc:spChg chg="mod">
          <ac:chgData name="Carmelita Ferrari" userId="a0647d23-206d-4793-93df-336ef2b34cf1" providerId="ADAL" clId="{9AE170D2-11DE-4D98-A621-41FA2477E965}" dt="2023-02-23T20:49:30.484" v="386" actId="20577"/>
          <ac:spMkLst>
            <pc:docMk/>
            <pc:sldMk cId="938378667" sldId="260"/>
            <ac:spMk id="3" creationId="{0CAF55ED-578D-0036-D0AC-B26ADD53451B}"/>
          </ac:spMkLst>
        </pc:spChg>
        <pc:spChg chg="mod">
          <ac:chgData name="Carmelita Ferrari" userId="a0647d23-206d-4793-93df-336ef2b34cf1" providerId="ADAL" clId="{9AE170D2-11DE-4D98-A621-41FA2477E965}" dt="2023-02-24T19:36:02.419" v="503" actId="20577"/>
          <ac:spMkLst>
            <pc:docMk/>
            <pc:sldMk cId="938378667" sldId="260"/>
            <ac:spMk id="5" creationId="{00000000-0000-0000-0000-000000000000}"/>
          </ac:spMkLst>
        </pc:spChg>
        <pc:spChg chg="add del mod">
          <ac:chgData name="Carmelita Ferrari" userId="a0647d23-206d-4793-93df-336ef2b34cf1" providerId="ADAL" clId="{9AE170D2-11DE-4D98-A621-41FA2477E965}" dt="2023-03-03T14:37:16.796" v="714" actId="478"/>
          <ac:spMkLst>
            <pc:docMk/>
            <pc:sldMk cId="938378667" sldId="260"/>
            <ac:spMk id="6" creationId="{3BEBC72F-BFBC-349E-5382-62D65C1AB6D3}"/>
          </ac:spMkLst>
        </pc:spChg>
        <pc:spChg chg="add mod">
          <ac:chgData name="Carmelita Ferrari" userId="a0647d23-206d-4793-93df-336ef2b34cf1" providerId="ADAL" clId="{9AE170D2-11DE-4D98-A621-41FA2477E965}" dt="2023-03-03T14:37:17.245" v="715"/>
          <ac:spMkLst>
            <pc:docMk/>
            <pc:sldMk cId="938378667" sldId="260"/>
            <ac:spMk id="7" creationId="{622F780A-88F6-91FB-A777-48E6D5570B14}"/>
          </ac:spMkLst>
        </pc:spChg>
        <pc:spChg chg="mod">
          <ac:chgData name="Carmelita Ferrari" userId="a0647d23-206d-4793-93df-336ef2b34cf1" providerId="ADAL" clId="{9AE170D2-11DE-4D98-A621-41FA2477E965}" dt="2023-02-23T20:49:35.523" v="388" actId="20577"/>
          <ac:spMkLst>
            <pc:docMk/>
            <pc:sldMk cId="938378667" sldId="260"/>
            <ac:spMk id="17" creationId="{653B828C-62D9-437F-8F93-C01AC31A62FE}"/>
          </ac:spMkLst>
        </pc:spChg>
        <pc:picChg chg="add mod">
          <ac:chgData name="Carmelita Ferrari" userId="a0647d23-206d-4793-93df-336ef2b34cf1" providerId="ADAL" clId="{9AE170D2-11DE-4D98-A621-41FA2477E965}" dt="2023-03-03T14:37:17.245" v="715"/>
          <ac:picMkLst>
            <pc:docMk/>
            <pc:sldMk cId="938378667" sldId="260"/>
            <ac:picMk id="8" creationId="{3E4BD455-AF4A-257D-3AB4-E328CD04847E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627B4E-4B2B-4371-B70E-5206107FC8C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DC95B003-4CA1-4C71-A05F-697BF6CD71F2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ideia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EB8D7A-C617-45AF-832A-12E036F927AA}" type="par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0CEB25-1BF8-43BA-9159-574D3FCAABB3}" type="sib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534CF1-B9C0-454C-A763-7C428D2E933C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base da IN</a:t>
          </a:r>
        </a:p>
      </dgm:t>
    </dgm:pt>
    <dgm:pt modelId="{EF55B881-32A1-4CE6-A75F-FBEE1EA57806}" type="par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8FDB22-8E84-4094-B60D-F44F79250B05}" type="sib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78C2CA-1779-4AC5-9ADB-18309963D18C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01314C-7223-4102-BE5A-F8A70695F138}" type="par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A36B36-0515-40E4-8817-0D5E5C350A16}" type="sib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3A07AF-1FBD-4962-9FA1-ED29158F9BB8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C73824-B208-4CAF-A456-A98F3DCB6257}" type="parTrans" cxnId="{CF55AD61-620B-471E-B445-9318C0509390}">
      <dgm:prSet/>
      <dgm:spPr/>
      <dgm:t>
        <a:bodyPr/>
        <a:lstStyle/>
        <a:p>
          <a:endParaRPr lang="en-US" sz="1050"/>
        </a:p>
      </dgm:t>
    </dgm:pt>
    <dgm:pt modelId="{04D9618A-84CD-4E4F-B879-82D7B642D32D}" type="sibTrans" cxnId="{CF55AD61-620B-471E-B445-9318C0509390}">
      <dgm:prSet/>
      <dgm:spPr/>
      <dgm:t>
        <a:bodyPr/>
        <a:lstStyle/>
        <a:p>
          <a:endParaRPr lang="en-US" sz="1050"/>
        </a:p>
      </dgm:t>
    </dgm:pt>
    <dgm:pt modelId="{6110E1E0-6B90-4AE4-AA89-23472181E6E4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5E83AB-9792-40EC-AAFA-744C47ED392F}" type="parTrans" cxnId="{E87E6F49-7521-487E-A093-C2CC4E499F58}">
      <dgm:prSet/>
      <dgm:spPr/>
      <dgm:t>
        <a:bodyPr/>
        <a:lstStyle/>
        <a:p>
          <a:endParaRPr lang="en-US" sz="1050"/>
        </a:p>
      </dgm:t>
    </dgm:pt>
    <dgm:pt modelId="{14B03431-4CFD-42BE-B451-E34EA93539E2}" type="sibTrans" cxnId="{E87E6F49-7521-487E-A093-C2CC4E499F58}">
      <dgm:prSet/>
      <dgm:spPr/>
      <dgm:t>
        <a:bodyPr/>
        <a:lstStyle/>
        <a:p>
          <a:endParaRPr lang="en-US" sz="1050"/>
        </a:p>
      </dgm:t>
    </dgm:pt>
    <dgm:pt modelId="{556A2EF1-0A3D-41D9-99D4-B66C33345960}" type="pres">
      <dgm:prSet presAssocID="{8C627B4E-4B2B-4371-B70E-5206107FC8C1}" presName="Name0" presStyleCnt="0">
        <dgm:presLayoutVars>
          <dgm:dir/>
          <dgm:resizeHandles val="exact"/>
        </dgm:presLayoutVars>
      </dgm:prSet>
      <dgm:spPr/>
    </dgm:pt>
    <dgm:pt modelId="{4B3A28D9-96D6-4302-99B4-9289927768FA}" type="pres">
      <dgm:prSet presAssocID="{DC95B003-4CA1-4C71-A05F-697BF6CD71F2}" presName="parTxOnly" presStyleLbl="node1" presStyleIdx="0" presStyleCnt="5">
        <dgm:presLayoutVars>
          <dgm:bulletEnabled val="1"/>
        </dgm:presLayoutVars>
      </dgm:prSet>
      <dgm:spPr/>
    </dgm:pt>
    <dgm:pt modelId="{AE6763F4-E4B4-401C-B75F-92B72C45A86C}" type="pres">
      <dgm:prSet presAssocID="{BA0CEB25-1BF8-43BA-9159-574D3FCAABB3}" presName="parSpace" presStyleCnt="0"/>
      <dgm:spPr/>
    </dgm:pt>
    <dgm:pt modelId="{D795A24E-D0BF-40EB-B09D-E1E2645A8B67}" type="pres">
      <dgm:prSet presAssocID="{9B534CF1-B9C0-454C-A763-7C428D2E933C}" presName="parTxOnly" presStyleLbl="node1" presStyleIdx="1" presStyleCnt="5">
        <dgm:presLayoutVars>
          <dgm:bulletEnabled val="1"/>
        </dgm:presLayoutVars>
      </dgm:prSet>
      <dgm:spPr/>
    </dgm:pt>
    <dgm:pt modelId="{CAB612B3-149F-4577-9FAC-A636F0E1C1B8}" type="pres">
      <dgm:prSet presAssocID="{378FDB22-8E84-4094-B60D-F44F79250B05}" presName="parSpace" presStyleCnt="0"/>
      <dgm:spPr/>
    </dgm:pt>
    <dgm:pt modelId="{F6035B51-C9FB-4C47-B67E-62A4E8B6D22A}" type="pres">
      <dgm:prSet presAssocID="{C83A07AF-1FBD-4962-9FA1-ED29158F9BB8}" presName="parTxOnly" presStyleLbl="node1" presStyleIdx="2" presStyleCnt="5">
        <dgm:presLayoutVars>
          <dgm:bulletEnabled val="1"/>
        </dgm:presLayoutVars>
      </dgm:prSet>
      <dgm:spPr/>
    </dgm:pt>
    <dgm:pt modelId="{CB5E1A27-F6C5-461D-9267-43344F80F38F}" type="pres">
      <dgm:prSet presAssocID="{04D9618A-84CD-4E4F-B879-82D7B642D32D}" presName="parSpace" presStyleCnt="0"/>
      <dgm:spPr/>
    </dgm:pt>
    <dgm:pt modelId="{B8ECA6C0-D90D-4321-A73E-5CFDC9C7F238}" type="pres">
      <dgm:prSet presAssocID="{6110E1E0-6B90-4AE4-AA89-23472181E6E4}" presName="parTxOnly" presStyleLbl="node1" presStyleIdx="3" presStyleCnt="5">
        <dgm:presLayoutVars>
          <dgm:bulletEnabled val="1"/>
        </dgm:presLayoutVars>
      </dgm:prSet>
      <dgm:spPr/>
    </dgm:pt>
    <dgm:pt modelId="{93B9D279-B6A4-4091-9C0A-602C28350ED6}" type="pres">
      <dgm:prSet presAssocID="{14B03431-4CFD-42BE-B451-E34EA93539E2}" presName="parSpace" presStyleCnt="0"/>
      <dgm:spPr/>
    </dgm:pt>
    <dgm:pt modelId="{FE7F788F-F44E-47D0-BBD9-CEC4AD48934D}" type="pres">
      <dgm:prSet presAssocID="{4978C2CA-1779-4AC5-9ADB-18309963D18C}" presName="parTxOnly" presStyleLbl="node1" presStyleIdx="4" presStyleCnt="5">
        <dgm:presLayoutVars>
          <dgm:bulletEnabled val="1"/>
        </dgm:presLayoutVars>
      </dgm:prSet>
      <dgm:spPr/>
    </dgm:pt>
  </dgm:ptLst>
  <dgm:cxnLst>
    <dgm:cxn modelId="{B1274437-0321-446E-B9C6-6CA9954DBBF3}" srcId="{8C627B4E-4B2B-4371-B70E-5206107FC8C1}" destId="{4978C2CA-1779-4AC5-9ADB-18309963D18C}" srcOrd="4" destOrd="0" parTransId="{A101314C-7223-4102-BE5A-F8A70695F138}" sibTransId="{F4A36B36-0515-40E4-8817-0D5E5C350A16}"/>
    <dgm:cxn modelId="{33E6CD5D-9308-4EE1-9B1A-0AF15418EB88}" type="presOf" srcId="{9B534CF1-B9C0-454C-A763-7C428D2E933C}" destId="{D795A24E-D0BF-40EB-B09D-E1E2645A8B67}" srcOrd="0" destOrd="0" presId="urn:microsoft.com/office/officeart/2005/8/layout/hChevron3"/>
    <dgm:cxn modelId="{6D7F215E-3B99-4A9D-9933-6D22D3BED971}" type="presOf" srcId="{8C627B4E-4B2B-4371-B70E-5206107FC8C1}" destId="{556A2EF1-0A3D-41D9-99D4-B66C33345960}" srcOrd="0" destOrd="0" presId="urn:microsoft.com/office/officeart/2005/8/layout/hChevron3"/>
    <dgm:cxn modelId="{CF55AD61-620B-471E-B445-9318C0509390}" srcId="{8C627B4E-4B2B-4371-B70E-5206107FC8C1}" destId="{C83A07AF-1FBD-4962-9FA1-ED29158F9BB8}" srcOrd="2" destOrd="0" parTransId="{7CC73824-B208-4CAF-A456-A98F3DCB6257}" sibTransId="{04D9618A-84CD-4E4F-B879-82D7B642D32D}"/>
    <dgm:cxn modelId="{65F07265-77A6-4BC0-A5CD-F665D9DA06FD}" type="presOf" srcId="{C83A07AF-1FBD-4962-9FA1-ED29158F9BB8}" destId="{F6035B51-C9FB-4C47-B67E-62A4E8B6D22A}" srcOrd="0" destOrd="0" presId="urn:microsoft.com/office/officeart/2005/8/layout/hChevron3"/>
    <dgm:cxn modelId="{E87E6F49-7521-487E-A093-C2CC4E499F58}" srcId="{8C627B4E-4B2B-4371-B70E-5206107FC8C1}" destId="{6110E1E0-6B90-4AE4-AA89-23472181E6E4}" srcOrd="3" destOrd="0" parTransId="{D65E83AB-9792-40EC-AAFA-744C47ED392F}" sibTransId="{14B03431-4CFD-42BE-B451-E34EA93539E2}"/>
    <dgm:cxn modelId="{F294DF51-7837-4B96-ACCB-D688C8A7E1AF}" type="presOf" srcId="{6110E1E0-6B90-4AE4-AA89-23472181E6E4}" destId="{B8ECA6C0-D90D-4321-A73E-5CFDC9C7F238}" srcOrd="0" destOrd="0" presId="urn:microsoft.com/office/officeart/2005/8/layout/hChevron3"/>
    <dgm:cxn modelId="{79EF5CB8-89B5-4D7F-90B2-F96EA1A79E29}" type="presOf" srcId="{DC95B003-4CA1-4C71-A05F-697BF6CD71F2}" destId="{4B3A28D9-96D6-4302-99B4-9289927768FA}" srcOrd="0" destOrd="0" presId="urn:microsoft.com/office/officeart/2005/8/layout/hChevron3"/>
    <dgm:cxn modelId="{5AD9FAD1-2881-42B4-BDBC-9D00AC508E13}" srcId="{8C627B4E-4B2B-4371-B70E-5206107FC8C1}" destId="{9B534CF1-B9C0-454C-A763-7C428D2E933C}" srcOrd="1" destOrd="0" parTransId="{EF55B881-32A1-4CE6-A75F-FBEE1EA57806}" sibTransId="{378FDB22-8E84-4094-B60D-F44F79250B05}"/>
    <dgm:cxn modelId="{4C616CD4-51DA-4C2E-B572-24868AA08454}" type="presOf" srcId="{4978C2CA-1779-4AC5-9ADB-18309963D18C}" destId="{FE7F788F-F44E-47D0-BBD9-CEC4AD48934D}" srcOrd="0" destOrd="0" presId="urn:microsoft.com/office/officeart/2005/8/layout/hChevron3"/>
    <dgm:cxn modelId="{849A02ED-E910-4ECB-A944-F7848DE94DE7}" srcId="{8C627B4E-4B2B-4371-B70E-5206107FC8C1}" destId="{DC95B003-4CA1-4C71-A05F-697BF6CD71F2}" srcOrd="0" destOrd="0" parTransId="{78EB8D7A-C617-45AF-832A-12E036F927AA}" sibTransId="{BA0CEB25-1BF8-43BA-9159-574D3FCAABB3}"/>
    <dgm:cxn modelId="{10098847-AC43-4C50-BF09-9F35566129E5}" type="presParOf" srcId="{556A2EF1-0A3D-41D9-99D4-B66C33345960}" destId="{4B3A28D9-96D6-4302-99B4-9289927768FA}" srcOrd="0" destOrd="0" presId="urn:microsoft.com/office/officeart/2005/8/layout/hChevron3"/>
    <dgm:cxn modelId="{A30A37BC-BDA1-4D28-B46E-346D60161F09}" type="presParOf" srcId="{556A2EF1-0A3D-41D9-99D4-B66C33345960}" destId="{AE6763F4-E4B4-401C-B75F-92B72C45A86C}" srcOrd="1" destOrd="0" presId="urn:microsoft.com/office/officeart/2005/8/layout/hChevron3"/>
    <dgm:cxn modelId="{1E9B977B-0633-4389-A1D5-60D468216916}" type="presParOf" srcId="{556A2EF1-0A3D-41D9-99D4-B66C33345960}" destId="{D795A24E-D0BF-40EB-B09D-E1E2645A8B67}" srcOrd="2" destOrd="0" presId="urn:microsoft.com/office/officeart/2005/8/layout/hChevron3"/>
    <dgm:cxn modelId="{F658C4C5-F399-4EC1-AA9E-516CCF5A5B64}" type="presParOf" srcId="{556A2EF1-0A3D-41D9-99D4-B66C33345960}" destId="{CAB612B3-149F-4577-9FAC-A636F0E1C1B8}" srcOrd="3" destOrd="0" presId="urn:microsoft.com/office/officeart/2005/8/layout/hChevron3"/>
    <dgm:cxn modelId="{DF42A8AF-147C-4E92-8616-98735D37A570}" type="presParOf" srcId="{556A2EF1-0A3D-41D9-99D4-B66C33345960}" destId="{F6035B51-C9FB-4C47-B67E-62A4E8B6D22A}" srcOrd="4" destOrd="0" presId="urn:microsoft.com/office/officeart/2005/8/layout/hChevron3"/>
    <dgm:cxn modelId="{62EAF3EA-6FA1-45F1-8425-CE2080E1AE93}" type="presParOf" srcId="{556A2EF1-0A3D-41D9-99D4-B66C33345960}" destId="{CB5E1A27-F6C5-461D-9267-43344F80F38F}" srcOrd="5" destOrd="0" presId="urn:microsoft.com/office/officeart/2005/8/layout/hChevron3"/>
    <dgm:cxn modelId="{54610E8F-6E45-461B-A849-507633420D29}" type="presParOf" srcId="{556A2EF1-0A3D-41D9-99D4-B66C33345960}" destId="{B8ECA6C0-D90D-4321-A73E-5CFDC9C7F238}" srcOrd="6" destOrd="0" presId="urn:microsoft.com/office/officeart/2005/8/layout/hChevron3"/>
    <dgm:cxn modelId="{6F8ED973-C9E9-4970-9271-0F093087316B}" type="presParOf" srcId="{556A2EF1-0A3D-41D9-99D4-B66C33345960}" destId="{93B9D279-B6A4-4091-9C0A-602C28350ED6}" srcOrd="7" destOrd="0" presId="urn:microsoft.com/office/officeart/2005/8/layout/hChevron3"/>
    <dgm:cxn modelId="{1FA97BDE-C631-4451-8BCD-B17BCD3C7A98}" type="presParOf" srcId="{556A2EF1-0A3D-41D9-99D4-B66C33345960}" destId="{FE7F788F-F44E-47D0-BBD9-CEC4AD48934D}" srcOrd="8" destOrd="0" presId="urn:microsoft.com/office/officeart/2005/8/layout/hChevron3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A28D9-96D6-4302-99B4-9289927768FA}">
      <dsp:nvSpPr>
        <dsp:cNvPr id="0" name=""/>
        <dsp:cNvSpPr/>
      </dsp:nvSpPr>
      <dsp:spPr>
        <a:xfrm>
          <a:off x="610" y="116478"/>
          <a:ext cx="1190264" cy="476105"/>
        </a:xfrm>
        <a:prstGeom prst="homePlate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674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ideia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0" y="116478"/>
        <a:ext cx="1071238" cy="476105"/>
      </dsp:txXfrm>
    </dsp:sp>
    <dsp:sp modelId="{D795A24E-D0BF-40EB-B09D-E1E2645A8B67}">
      <dsp:nvSpPr>
        <dsp:cNvPr id="0" name=""/>
        <dsp:cNvSpPr/>
      </dsp:nvSpPr>
      <dsp:spPr>
        <a:xfrm>
          <a:off x="952821" y="116478"/>
          <a:ext cx="1190264" cy="476105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base da IN</a:t>
          </a:r>
        </a:p>
      </dsp:txBody>
      <dsp:txXfrm>
        <a:off x="1190874" y="116478"/>
        <a:ext cx="714159" cy="476105"/>
      </dsp:txXfrm>
    </dsp:sp>
    <dsp:sp modelId="{F6035B51-C9FB-4C47-B67E-62A4E8B6D22A}">
      <dsp:nvSpPr>
        <dsp:cNvPr id="0" name=""/>
        <dsp:cNvSpPr/>
      </dsp:nvSpPr>
      <dsp:spPr>
        <a:xfrm>
          <a:off x="1905032" y="116478"/>
          <a:ext cx="1190264" cy="476105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43085" y="116478"/>
        <a:ext cx="714159" cy="476105"/>
      </dsp:txXfrm>
    </dsp:sp>
    <dsp:sp modelId="{B8ECA6C0-D90D-4321-A73E-5CFDC9C7F238}">
      <dsp:nvSpPr>
        <dsp:cNvPr id="0" name=""/>
        <dsp:cNvSpPr/>
      </dsp:nvSpPr>
      <dsp:spPr>
        <a:xfrm>
          <a:off x="2857244" y="116478"/>
          <a:ext cx="1190264" cy="476105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95297" y="116478"/>
        <a:ext cx="714159" cy="476105"/>
      </dsp:txXfrm>
    </dsp:sp>
    <dsp:sp modelId="{FE7F788F-F44E-47D0-BBD9-CEC4AD48934D}">
      <dsp:nvSpPr>
        <dsp:cNvPr id="0" name=""/>
        <dsp:cNvSpPr/>
      </dsp:nvSpPr>
      <dsp:spPr>
        <a:xfrm>
          <a:off x="3809455" y="116478"/>
          <a:ext cx="1190264" cy="476105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47508" y="116478"/>
        <a:ext cx="714159" cy="4761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03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788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8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4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227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039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7919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67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869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467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9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015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39699" y="662906"/>
            <a:ext cx="6482090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5758" y="93580"/>
            <a:ext cx="9009788" cy="541337"/>
          </a:xfrm>
        </p:spPr>
        <p:txBody>
          <a:bodyPr>
            <a:noAutofit/>
          </a:bodyPr>
          <a:lstStyle/>
          <a:p>
            <a:pPr algn="l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 2.121/2022 – Regulamento do PIS e COFINS</a:t>
            </a:r>
          </a:p>
        </p:txBody>
      </p:sp>
      <p:sp>
        <p:nvSpPr>
          <p:cNvPr id="5" name="Rectangle 4"/>
          <p:cNvSpPr/>
          <p:nvPr/>
        </p:nvSpPr>
        <p:spPr>
          <a:xfrm>
            <a:off x="262531" y="724025"/>
            <a:ext cx="6286858" cy="11111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Breve Descrição (Por quê?)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Publicação de Instrução Normativa - IN consolidando toda a legislação da Contribuição para o PIS/Pasep, da </a:t>
            </a:r>
            <a:r>
              <a:rPr lang="pt-BR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Cofins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da Contribuição para o PIS/Pasep-Importação e da </a:t>
            </a:r>
            <a:r>
              <a:rPr lang="pt-BR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Cofins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-Importação.</a:t>
            </a:r>
          </a:p>
        </p:txBody>
      </p:sp>
      <p:sp>
        <p:nvSpPr>
          <p:cNvPr id="6" name="Rectangle 5"/>
          <p:cNvSpPr/>
          <p:nvPr/>
        </p:nvSpPr>
        <p:spPr>
          <a:xfrm>
            <a:off x="237314" y="2769089"/>
            <a:ext cx="6286859" cy="11354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Objetivo GETAP (Principiológico)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Ajustar o texto da IN nos diversos pontos equivocados para que os conceitos e definições estejam de acordo com a Lei, com as decisões dos tribunais superiores, afastando potencial risco de contencioso.</a:t>
            </a:r>
          </a:p>
        </p:txBody>
      </p:sp>
      <p:sp>
        <p:nvSpPr>
          <p:cNvPr id="8" name="Rectangle 7"/>
          <p:cNvSpPr/>
          <p:nvPr/>
        </p:nvSpPr>
        <p:spPr>
          <a:xfrm>
            <a:off x="248675" y="4273077"/>
            <a:ext cx="6286860" cy="1839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 – em construção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Exclusão do ICMS da base de cálculo do PIS e COFINS – esclarecer valor do ICMS incidente na operação, conforme MP 1.159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Exclusão do ICMS do crédito de PIS e COFINS – adaptar conforme MP 1.159 </a:t>
            </a:r>
            <a:endParaRPr lang="pt-BR" sz="1400" dirty="0">
              <a:solidFill>
                <a:schemeClr val="tx1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Novo custo de aquisição: vedação do crédito sobre o IPI incidente na venda do bem pelo fornecedor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Ampliação do conceito de insumos? (para produção ou serviço e não mais que integram e insumo do insumo)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Estoque de abertura e já contabilizado – esclarecer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2023 (  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2530" y="1728145"/>
            <a:ext cx="6286859" cy="11113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Risco/Oportunidade (Impacto esperado)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Risco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definições em desacordo com a legislação e decisões dos tribunais superiores que fatalmente irão gerar mais contencioso.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2019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Carmelita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62198" y="669601"/>
            <a:ext cx="5000330" cy="3266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Pessoas-Chave</a:t>
            </a: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744619" y="1012986"/>
            <a:ext cx="5246097" cy="1368231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RFB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Robinson Barreirinhas / </a:t>
            </a:r>
            <a:r>
              <a:rPr lang="pt-BR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Claudia Pimentel</a:t>
            </a:r>
            <a:endParaRPr lang="pt-BR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0" name="Diagram 19"/>
          <p:cNvGraphicFramePr/>
          <p:nvPr>
            <p:extLst>
              <p:ext uri="{D42A27DB-BD31-4B8C-83A1-F6EECF244321}">
                <p14:modId xmlns:p14="http://schemas.microsoft.com/office/powerpoint/2010/main" val="168975490"/>
              </p:ext>
            </p:extLst>
          </p:nvPr>
        </p:nvGraphicFramePr>
        <p:xfrm>
          <a:off x="6862198" y="2771111"/>
          <a:ext cx="5000330" cy="709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Rectangle 21"/>
          <p:cNvSpPr/>
          <p:nvPr/>
        </p:nvSpPr>
        <p:spPr>
          <a:xfrm>
            <a:off x="6862198" y="3587023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Estratégia/Tática</a:t>
            </a:r>
          </a:p>
        </p:txBody>
      </p:sp>
      <p:sp>
        <p:nvSpPr>
          <p:cNvPr id="23" name="Down Arrow 22"/>
          <p:cNvSpPr/>
          <p:nvPr/>
        </p:nvSpPr>
        <p:spPr>
          <a:xfrm>
            <a:off x="8191632" y="2480665"/>
            <a:ext cx="383868" cy="354938"/>
          </a:xfrm>
          <a:prstGeom prst="downArrow">
            <a:avLst/>
          </a:prstGeom>
          <a:solidFill>
            <a:srgbClr val="FF9933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62198" y="3944977"/>
            <a:ext cx="5000330" cy="790925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Atuar junto a RFB para discussão das sugestões de melhoria e pontos de ajuste na IN para evitar futuro contencioso.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836268" y="5216613"/>
            <a:ext cx="5000330" cy="1112753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 algn="just">
              <a:buAutoNum type="arabicPeriod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Consolidar pontos dos associados</a:t>
            </a:r>
          </a:p>
          <a:p>
            <a:pPr marL="171450" indent="-171450" algn="just">
              <a:buAutoNum type="arabicPeriod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Reunião com associados e conselheiros para definir pontos GETAP</a:t>
            </a:r>
          </a:p>
          <a:p>
            <a:pPr marL="171450" indent="-171450" algn="just">
              <a:buAutoNum type="arabicPeriod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Reunião com a RFB para discussão dos pontos GETAP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827032" y="4842041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Próximas Ações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 </a:t>
            </a:r>
          </a:p>
        </p:txBody>
      </p:sp>
      <p:sp>
        <p:nvSpPr>
          <p:cNvPr id="30" name="Rectangle 9">
            <a:extLst>
              <a:ext uri="{FF2B5EF4-FFF2-40B4-BE49-F238E27FC236}">
                <a16:creationId xmlns:a16="http://schemas.microsoft.com/office/drawing/2014/main" id="{6A063DFB-0043-42BB-8704-5F8E618EB522}"/>
              </a:ext>
            </a:extLst>
          </p:cNvPr>
          <p:cNvSpPr/>
          <p:nvPr/>
        </p:nvSpPr>
        <p:spPr>
          <a:xfrm>
            <a:off x="10554570" y="137976"/>
            <a:ext cx="1481457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Fevereiro - 2023</a:t>
            </a:r>
          </a:p>
        </p:txBody>
      </p:sp>
      <p:pic>
        <p:nvPicPr>
          <p:cNvPr id="4" name="Imagem 3" descr="Logotipo&#10;&#10;Descrição gerada automaticamente">
            <a:extLst>
              <a:ext uri="{FF2B5EF4-FFF2-40B4-BE49-F238E27FC236}">
                <a16:creationId xmlns:a16="http://schemas.microsoft.com/office/drawing/2014/main" id="{27227098-9951-E250-648A-5016439862D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436" y="-239929"/>
            <a:ext cx="1772527" cy="1252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792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61184" y="749023"/>
            <a:ext cx="5845818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6429" y="764487"/>
            <a:ext cx="5463471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spcBef>
                <a:spcPts val="600"/>
              </a:spcBef>
            </a:pPr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Relevantes</a:t>
            </a:r>
          </a:p>
          <a:p>
            <a:pPr marL="400050" lvl="0" indent="-4000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Conceito de Industrialização: incluir acondicionamento ou </a:t>
            </a:r>
            <a:r>
              <a:rPr lang="pt-BR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reacondicionamento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divergência com legislação do IPI</a:t>
            </a:r>
          </a:p>
          <a:p>
            <a:pPr lvl="0" algn="just">
              <a:spcBef>
                <a:spcPts val="600"/>
              </a:spcBef>
            </a:pPr>
            <a:endParaRPr lang="pt-BR" sz="1400" b="1" dirty="0">
              <a:solidFill>
                <a:schemeClr val="accent2"/>
              </a:solidFill>
            </a:endParaRPr>
          </a:p>
          <a:p>
            <a:pPr lvl="0" algn="just">
              <a:spcBef>
                <a:spcPts val="600"/>
              </a:spcBef>
            </a:pPr>
            <a:endParaRPr lang="pt-BR" sz="1400" b="1" dirty="0">
              <a:solidFill>
                <a:schemeClr val="accent2"/>
              </a:solidFill>
            </a:endParaRPr>
          </a:p>
          <a:p>
            <a:pPr marL="400050" lvl="0" indent="-400050" algn="just">
              <a:spcBef>
                <a:spcPts val="600"/>
              </a:spcBef>
              <a:buAutoNum type="romanLcParenBoth"/>
            </a:pPr>
            <a:endParaRPr lang="pt-BR" sz="1400" b="1" dirty="0">
              <a:solidFill>
                <a:schemeClr val="accent2"/>
              </a:solidFill>
            </a:endParaRPr>
          </a:p>
          <a:p>
            <a:pPr lvl="0" algn="just">
              <a:spcBef>
                <a:spcPts val="600"/>
              </a:spcBef>
            </a:pPr>
            <a:endParaRPr lang="pt-BR" sz="1400" b="1" dirty="0">
              <a:solidFill>
                <a:schemeClr val="accent2"/>
              </a:solidFill>
            </a:endParaRPr>
          </a:p>
          <a:p>
            <a:pPr marL="400050" lvl="0" indent="-400050" algn="just">
              <a:spcBef>
                <a:spcPts val="600"/>
              </a:spcBef>
              <a:buAutoNum type="romanLcParenBoth"/>
            </a:pPr>
            <a:endParaRPr lang="pt-BR" sz="1400" b="1" dirty="0">
              <a:solidFill>
                <a:schemeClr val="accent2"/>
              </a:solidFill>
            </a:endParaRPr>
          </a:p>
          <a:p>
            <a:pPr lvl="0" algn="just">
              <a:spcBef>
                <a:spcPts val="600"/>
              </a:spcBef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>
              <a:spcBef>
                <a:spcPts val="600"/>
              </a:spcBef>
            </a:pP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Sponsor: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 </a:t>
            </a:r>
          </a:p>
        </p:txBody>
      </p:sp>
      <p:sp>
        <p:nvSpPr>
          <p:cNvPr id="17" name="Rectangle 8">
            <a:extLst>
              <a:ext uri="{FF2B5EF4-FFF2-40B4-BE49-F238E27FC236}">
                <a16:creationId xmlns:a16="http://schemas.microsoft.com/office/drawing/2014/main" id="{653B828C-62D9-437F-8F93-C01AC31A62FE}"/>
              </a:ext>
            </a:extLst>
          </p:cNvPr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2023 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 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4">
            <a:extLst>
              <a:ext uri="{FF2B5EF4-FFF2-40B4-BE49-F238E27FC236}">
                <a16:creationId xmlns:a16="http://schemas.microsoft.com/office/drawing/2014/main" id="{3AE1C984-51D4-46F9-BFB6-AA387D250A8C}"/>
              </a:ext>
            </a:extLst>
          </p:cNvPr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Carmelita </a:t>
            </a: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0CAF55ED-578D-0036-D0AC-B26ADD53451B}"/>
              </a:ext>
            </a:extLst>
          </p:cNvPr>
          <p:cNvSpPr/>
          <p:nvPr/>
        </p:nvSpPr>
        <p:spPr>
          <a:xfrm>
            <a:off x="10554570" y="137976"/>
            <a:ext cx="1481457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Fevereiro - 2023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22F780A-88F6-91FB-A777-48E6D5570B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45758" y="93580"/>
            <a:ext cx="9009788" cy="541337"/>
          </a:xfrm>
        </p:spPr>
        <p:txBody>
          <a:bodyPr>
            <a:noAutofit/>
          </a:bodyPr>
          <a:lstStyle/>
          <a:p>
            <a:pPr algn="l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 2.121/2022 – Regulamento do PIS e COFINS</a:t>
            </a:r>
          </a:p>
        </p:txBody>
      </p:sp>
      <p:pic>
        <p:nvPicPr>
          <p:cNvPr id="8" name="Imagem 7" descr="Logotipo&#10;&#10;Descrição gerada automaticamente">
            <a:extLst>
              <a:ext uri="{FF2B5EF4-FFF2-40B4-BE49-F238E27FC236}">
                <a16:creationId xmlns:a16="http://schemas.microsoft.com/office/drawing/2014/main" id="{3E4BD455-AF4A-257D-3AB4-E328CD0484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6" y="-239929"/>
            <a:ext cx="1772527" cy="1252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378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d0f6c3-cd31-46f3-8f07-3743d9e744f2" xsi:nil="true"/>
    <lcf76f155ced4ddcb4097134ff3c332f xmlns="e7f7ccea-dee8-44f8-97ce-db50d96d708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AAFBED98FEFC643ABE17D6B031CD8F9" ma:contentTypeVersion="16" ma:contentTypeDescription="Crie um novo documento." ma:contentTypeScope="" ma:versionID="d78f50dfc4daffded3d905c776107d58">
  <xsd:schema xmlns:xsd="http://www.w3.org/2001/XMLSchema" xmlns:xs="http://www.w3.org/2001/XMLSchema" xmlns:p="http://schemas.microsoft.com/office/2006/metadata/properties" xmlns:ns2="e7f7ccea-dee8-44f8-97ce-db50d96d7082" xmlns:ns3="5d1b34ba-032f-4a4e-9e0e-3b97c6feb5a4" xmlns:ns4="cfd0f6c3-cd31-46f3-8f07-3743d9e744f2" targetNamespace="http://schemas.microsoft.com/office/2006/metadata/properties" ma:root="true" ma:fieldsID="c3431a9a986d55f7911a2b976e483d0b" ns2:_="" ns3:_="" ns4:_="">
    <xsd:import namespace="e7f7ccea-dee8-44f8-97ce-db50d96d7082"/>
    <xsd:import namespace="5d1b34ba-032f-4a4e-9e0e-3b97c6feb5a4"/>
    <xsd:import namespace="cfd0f6c3-cd31-46f3-8f07-3743d9e744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f7ccea-dee8-44f8-97ce-db50d96d70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e401f4f9-695c-4a7c-995a-1d74c12325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1b34ba-032f-4a4e-9e0e-3b97c6feb5a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0f6c3-cd31-46f3-8f07-3743d9e744f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a811c4e-ef3c-4c4c-ae10-26283d990aad}" ma:internalName="TaxCatchAll" ma:showField="CatchAllData" ma:web="cfd0f6c3-cd31-46f3-8f07-3743d9e744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F74AB45-02D9-434D-8169-C5D34566DB94}">
  <ds:schemaRefs>
    <ds:schemaRef ds:uri="http://schemas.microsoft.com/office/2006/metadata/properties"/>
    <ds:schemaRef ds:uri="http://schemas.microsoft.com/office/infopath/2007/PartnerControls"/>
    <ds:schemaRef ds:uri="cfd0f6c3-cd31-46f3-8f07-3743d9e744f2"/>
    <ds:schemaRef ds:uri="e7f7ccea-dee8-44f8-97ce-db50d96d7082"/>
  </ds:schemaRefs>
</ds:datastoreItem>
</file>

<file path=customXml/itemProps2.xml><?xml version="1.0" encoding="utf-8"?>
<ds:datastoreItem xmlns:ds="http://schemas.openxmlformats.org/officeDocument/2006/customXml" ds:itemID="{14168271-140E-40A2-808E-FC52832DB77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3E2F52A-0658-46A5-AD88-B78E032ED6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f7ccea-dee8-44f8-97ce-db50d96d7082"/>
    <ds:schemaRef ds:uri="5d1b34ba-032f-4a4e-9e0e-3b97c6feb5a4"/>
    <ds:schemaRef ds:uri="cfd0f6c3-cd31-46f3-8f07-3743d9e744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4982</TotalTime>
  <Words>326</Words>
  <Application>Microsoft Office PowerPoint</Application>
  <PresentationFormat>Widescreen</PresentationFormat>
  <Paragraphs>44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IN 2.121/2022 – Regulamento do PIS e COFINS</vt:lpstr>
      <vt:lpstr>IN 2.121/2022 – Regulamento do PIS e COFINS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Projeto:</dc:title>
  <dc:creator>Gomes, Carlos A (GE, Corporate)</dc:creator>
  <cp:lastModifiedBy>Carmelita Ferrari</cp:lastModifiedBy>
  <cp:revision>136</cp:revision>
  <cp:lastPrinted>2017-06-01T13:59:15Z</cp:lastPrinted>
  <dcterms:created xsi:type="dcterms:W3CDTF">2016-08-12T18:41:30Z</dcterms:created>
  <dcterms:modified xsi:type="dcterms:W3CDTF">2023-03-06T12:31:34Z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0x010100FAAFBED98FEFC643ABE17D6B031CD8F9</vt:lpwstr>
  </property>
  <property fmtid="{D5CDD505-2E9C-101B-9397-08002B2CF9AE}" pid="3" name="MediaServiceImageTags">
    <vt:lpwstr/>
  </property>
</Properties>
</file>