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2112D9-7542-4B27-97BB-125310951DB3}" v="1" dt="2022-12-15T17:53:51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28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4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uardo Coletti" userId="1d6dfd60-69c0-4069-b883-df7594e98cde" providerId="ADAL" clId="{4DBD96F6-2CD9-4F66-B960-D42710E0F035}"/>
    <pc:docChg chg="modSld">
      <pc:chgData name="Eduardo Coletti" userId="1d6dfd60-69c0-4069-b883-df7594e98cde" providerId="ADAL" clId="{4DBD96F6-2CD9-4F66-B960-D42710E0F035}" dt="2022-05-23T14:14:45.375" v="46" actId="20577"/>
      <pc:docMkLst>
        <pc:docMk/>
      </pc:docMkLst>
      <pc:sldChg chg="modSp mod">
        <pc:chgData name="Eduardo Coletti" userId="1d6dfd60-69c0-4069-b883-df7594e98cde" providerId="ADAL" clId="{4DBD96F6-2CD9-4F66-B960-D42710E0F035}" dt="2022-05-23T14:13:35.829" v="30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4DBD96F6-2CD9-4F66-B960-D42710E0F035}" dt="2022-05-23T14:12:48.599" v="20" actId="20577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4DBD96F6-2CD9-4F66-B960-D42710E0F035}" dt="2022-05-23T14:13:35.829" v="30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4DBD96F6-2CD9-4F66-B960-D42710E0F035}" dt="2022-05-23T14:12:01.158" v="3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4DBD96F6-2CD9-4F66-B960-D42710E0F035}" dt="2022-05-23T14:14:28.611" v="42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4DBD96F6-2CD9-4F66-B960-D42710E0F035}" dt="2022-05-23T14:14:28.611" v="42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4DBD96F6-2CD9-4F66-B960-D42710E0F035}" dt="2022-05-23T14:14:45.375" v="46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4DBD96F6-2CD9-4F66-B960-D42710E0F035}" dt="2022-05-23T14:14:45.375" v="46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DC5377B1-2D49-4909-AE2E-85367D4DE2D1}"/>
    <pc:docChg chg="modSld">
      <pc:chgData name="Eduardo Coletti" userId="1d6dfd60-69c0-4069-b883-df7594e98cde" providerId="ADAL" clId="{DC5377B1-2D49-4909-AE2E-85367D4DE2D1}" dt="2020-06-30T19:36:15.001" v="14" actId="20577"/>
      <pc:docMkLst>
        <pc:docMk/>
      </pc:docMkLst>
      <pc:sldChg chg="modSp mod">
        <pc:chgData name="Eduardo Coletti" userId="1d6dfd60-69c0-4069-b883-df7594e98cde" providerId="ADAL" clId="{DC5377B1-2D49-4909-AE2E-85367D4DE2D1}" dt="2020-06-30T19:35:45.026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DC5377B1-2D49-4909-AE2E-85367D4DE2D1}" dt="2020-06-30T19:35:45.026" v="4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DC5377B1-2D49-4909-AE2E-85367D4DE2D1}" dt="2020-06-30T19:36:03.959" v="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DC5377B1-2D49-4909-AE2E-85367D4DE2D1}" dt="2020-06-30T19:36:03.959" v="9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DC5377B1-2D49-4909-AE2E-85367D4DE2D1}" dt="2020-06-30T19:36:15.001" v="14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DC5377B1-2D49-4909-AE2E-85367D4DE2D1}" dt="2020-06-30T19:36:15.001" v="14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BC4521A3-4E39-4851-9D5F-C503B6082C87}"/>
    <pc:docChg chg="modSld">
      <pc:chgData name="Eduardo Coletti" userId="1d6dfd60-69c0-4069-b883-df7594e98cde" providerId="ADAL" clId="{BC4521A3-4E39-4851-9D5F-C503B6082C87}" dt="2020-12-21T18:17:09.932" v="23" actId="20577"/>
      <pc:docMkLst>
        <pc:docMk/>
      </pc:docMkLst>
      <pc:sldChg chg="modSp mod">
        <pc:chgData name="Eduardo Coletti" userId="1d6dfd60-69c0-4069-b883-df7594e98cde" providerId="ADAL" clId="{BC4521A3-4E39-4851-9D5F-C503B6082C87}" dt="2020-12-21T18:16:52.779" v="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BC4521A3-4E39-4851-9D5F-C503B6082C87}" dt="2020-12-21T18:16:52.779" v="7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BC4521A3-4E39-4851-9D5F-C503B6082C87}" dt="2020-12-21T18:17:00.740" v="15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BC4521A3-4E39-4851-9D5F-C503B6082C87}" dt="2020-12-21T18:17:00.740" v="15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BC4521A3-4E39-4851-9D5F-C503B6082C87}" dt="2020-12-21T18:17:09.932" v="23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BC4521A3-4E39-4851-9D5F-C503B6082C87}" dt="2020-12-21T18:17:09.932" v="23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CA51BE8F-D3D4-4F7A-B90A-D97C47F70A37}"/>
    <pc:docChg chg="modSld">
      <pc:chgData name="Eduardo Coletti" userId="1d6dfd60-69c0-4069-b883-df7594e98cde" providerId="ADAL" clId="{CA51BE8F-D3D4-4F7A-B90A-D97C47F70A37}" dt="2022-01-28T11:55:54.224" v="45" actId="6549"/>
      <pc:docMkLst>
        <pc:docMk/>
      </pc:docMkLst>
      <pc:sldChg chg="modSp mod">
        <pc:chgData name="Eduardo Coletti" userId="1d6dfd60-69c0-4069-b883-df7594e98cde" providerId="ADAL" clId="{CA51BE8F-D3D4-4F7A-B90A-D97C47F70A37}" dt="2022-01-28T11:55:54.224" v="45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CA51BE8F-D3D4-4F7A-B90A-D97C47F70A37}" dt="2022-01-28T11:51:50.547" v="8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CA51BE8F-D3D4-4F7A-B90A-D97C47F70A37}" dt="2022-01-28T11:55:54.224" v="45" actId="6549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CA51BE8F-D3D4-4F7A-B90A-D97C47F70A37}" dt="2022-01-28T11:51:45.739" v="7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CA51BE8F-D3D4-4F7A-B90A-D97C47F70A37}" dt="2022-01-28T11:53:14.258" v="27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CA51BE8F-D3D4-4F7A-B90A-D97C47F70A37}" dt="2022-01-28T11:53:14.258" v="27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CA51BE8F-D3D4-4F7A-B90A-D97C47F70A37}" dt="2022-01-28T11:52:50.219" v="17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CA51BE8F-D3D4-4F7A-B90A-D97C47F70A37}" dt="2022-01-28T11:53:07.331" v="26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CA51BE8F-D3D4-4F7A-B90A-D97C47F70A37}" dt="2022-01-28T11:53:07.331" v="26" actId="20577"/>
          <ac:spMkLst>
            <pc:docMk/>
            <pc:sldMk cId="312647462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CA51BE8F-D3D4-4F7A-B90A-D97C47F70A37}" dt="2022-01-28T11:53:03.100" v="25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382D043F-4866-4945-A2FE-0B86A3AA8DBD}"/>
    <pc:docChg chg="modSld">
      <pc:chgData name="Eduardo Coletti" userId="1d6dfd60-69c0-4069-b883-df7594e98cde" providerId="ADAL" clId="{382D043F-4866-4945-A2FE-0B86A3AA8DBD}" dt="2021-10-20T13:19:01.184" v="72" actId="20577"/>
      <pc:docMkLst>
        <pc:docMk/>
      </pc:docMkLst>
      <pc:sldChg chg="modSp mod">
        <pc:chgData name="Eduardo Coletti" userId="1d6dfd60-69c0-4069-b883-df7594e98cde" providerId="ADAL" clId="{382D043F-4866-4945-A2FE-0B86A3AA8DBD}" dt="2021-10-20T13:19:01.184" v="72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382D043F-4866-4945-A2FE-0B86A3AA8DBD}" dt="2021-10-20T13:19:01.184" v="72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382D043F-4866-4945-A2FE-0B86A3AA8DBD}" dt="2021-10-20T13:15:48.780" v="44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382D043F-4866-4945-A2FE-0B86A3AA8DBD}" dt="2021-10-20T13:16:02.572" v="51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382D043F-4866-4945-A2FE-0B86A3AA8DBD}" dt="2021-10-20T13:16:02.572" v="51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382D043F-4866-4945-A2FE-0B86A3AA8DBD}" dt="2021-10-20T13:16:11.689" v="58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382D043F-4866-4945-A2FE-0B86A3AA8DBD}" dt="2021-10-20T13:16:11.689" v="58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27FBC68C-DF7F-483B-97CF-94D4E5BF17CF}"/>
    <pc:docChg chg="modSld">
      <pc:chgData name="Eduardo Coletti" userId="1d6dfd60-69c0-4069-b883-df7594e98cde" providerId="ADAL" clId="{27FBC68C-DF7F-483B-97CF-94D4E5BF17CF}" dt="2020-08-31T19:06:18.355" v="14" actId="6549"/>
      <pc:docMkLst>
        <pc:docMk/>
      </pc:docMkLst>
      <pc:sldChg chg="modSp mod">
        <pc:chgData name="Eduardo Coletti" userId="1d6dfd60-69c0-4069-b883-df7594e98cde" providerId="ADAL" clId="{27FBC68C-DF7F-483B-97CF-94D4E5BF17CF}" dt="2020-08-31T19:05:42.108" v="6" actId="6549"/>
        <pc:sldMkLst>
          <pc:docMk/>
          <pc:sldMk cId="1078792426" sldId="256"/>
        </pc:sldMkLst>
        <pc:spChg chg="mod">
          <ac:chgData name="Eduardo Coletti" userId="1d6dfd60-69c0-4069-b883-df7594e98cde" providerId="ADAL" clId="{27FBC68C-DF7F-483B-97CF-94D4E5BF17CF}" dt="2020-08-31T19:05:42.108" v="6" actId="6549"/>
          <ac:spMkLst>
            <pc:docMk/>
            <pc:sldMk cId="1078792426" sldId="256"/>
            <ac:spMk id="15" creationId="{00000000-0000-0000-0000-000000000000}"/>
          </ac:spMkLst>
        </pc:spChg>
        <pc:spChg chg="mod">
          <ac:chgData name="Eduardo Coletti" userId="1d6dfd60-69c0-4069-b883-df7594e98cde" providerId="ADAL" clId="{27FBC68C-DF7F-483B-97CF-94D4E5BF17CF}" dt="2020-08-31T19:05:31.679" v="5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27FBC68C-DF7F-483B-97CF-94D4E5BF17CF}" dt="2020-08-31T19:05:54.052" v="7" actId="6549"/>
        <pc:sldMkLst>
          <pc:docMk/>
          <pc:sldMk cId="2629050179" sldId="257"/>
        </pc:sldMkLst>
        <pc:spChg chg="mod">
          <ac:chgData name="Eduardo Coletti" userId="1d6dfd60-69c0-4069-b883-df7594e98cde" providerId="ADAL" clId="{27FBC68C-DF7F-483B-97CF-94D4E5BF17CF}" dt="2020-08-31T19:05:54.052" v="7" actId="6549"/>
          <ac:spMkLst>
            <pc:docMk/>
            <pc:sldMk cId="2629050179" sldId="257"/>
            <ac:spMk id="15" creationId="{00000000-0000-0000-0000-000000000000}"/>
          </ac:spMkLst>
        </pc:spChg>
      </pc:sldChg>
      <pc:sldChg chg="modSp mod">
        <pc:chgData name="Eduardo Coletti" userId="1d6dfd60-69c0-4069-b883-df7594e98cde" providerId="ADAL" clId="{27FBC68C-DF7F-483B-97CF-94D4E5BF17CF}" dt="2020-08-31T19:06:18.355" v="14" actId="6549"/>
        <pc:sldMkLst>
          <pc:docMk/>
          <pc:sldMk cId="312647462" sldId="258"/>
        </pc:sldMkLst>
        <pc:spChg chg="mod">
          <ac:chgData name="Eduardo Coletti" userId="1d6dfd60-69c0-4069-b883-df7594e98cde" providerId="ADAL" clId="{27FBC68C-DF7F-483B-97CF-94D4E5BF17CF}" dt="2020-08-31T19:06:12.686" v="13" actId="20577"/>
          <ac:spMkLst>
            <pc:docMk/>
            <pc:sldMk cId="312647462" sldId="258"/>
            <ac:spMk id="13" creationId="{00000000-0000-0000-0000-000000000000}"/>
          </ac:spMkLst>
        </pc:spChg>
        <pc:spChg chg="mod">
          <ac:chgData name="Eduardo Coletti" userId="1d6dfd60-69c0-4069-b883-df7594e98cde" providerId="ADAL" clId="{27FBC68C-DF7F-483B-97CF-94D4E5BF17CF}" dt="2020-08-31T19:06:18.355" v="14" actId="6549"/>
          <ac:spMkLst>
            <pc:docMk/>
            <pc:sldMk cId="312647462" sldId="258"/>
            <ac:spMk id="15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79768308-3EE0-429C-BEB2-BFE8A20B3F84}"/>
    <pc:docChg chg="modSld">
      <pc:chgData name="Eduardo Coletti" userId="1d6dfd60-69c0-4069-b883-df7594e98cde" providerId="ADAL" clId="{79768308-3EE0-429C-BEB2-BFE8A20B3F84}" dt="2021-06-21T17:57:14.581" v="14" actId="20577"/>
      <pc:docMkLst>
        <pc:docMk/>
      </pc:docMkLst>
      <pc:sldChg chg="modSp mod">
        <pc:chgData name="Eduardo Coletti" userId="1d6dfd60-69c0-4069-b883-df7594e98cde" providerId="ADAL" clId="{79768308-3EE0-429C-BEB2-BFE8A20B3F84}" dt="2021-06-21T17:56:56.305" v="4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79768308-3EE0-429C-BEB2-BFE8A20B3F84}" dt="2021-06-21T17:56:56.305" v="4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79768308-3EE0-429C-BEB2-BFE8A20B3F84}" dt="2021-06-21T17:57:05.729" v="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79768308-3EE0-429C-BEB2-BFE8A20B3F84}" dt="2021-06-21T17:57:05.729" v="9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79768308-3EE0-429C-BEB2-BFE8A20B3F84}" dt="2021-06-21T17:57:14.581" v="14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79768308-3EE0-429C-BEB2-BFE8A20B3F84}" dt="2021-06-21T17:57:14.581" v="14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6396336C-4772-4533-B3CE-32441AE0406F}"/>
    <pc:docChg chg="modSld">
      <pc:chgData name="Eduardo Coletti" userId="1d6dfd60-69c0-4069-b883-df7594e98cde" providerId="ADAL" clId="{6396336C-4772-4533-B3CE-32441AE0406F}" dt="2021-04-27T17:10:40.522" v="29" actId="20577"/>
      <pc:docMkLst>
        <pc:docMk/>
      </pc:docMkLst>
      <pc:sldChg chg="modSp mod">
        <pc:chgData name="Eduardo Coletti" userId="1d6dfd60-69c0-4069-b883-df7594e98cde" providerId="ADAL" clId="{6396336C-4772-4533-B3CE-32441AE0406F}" dt="2021-04-27T17:09:59.058" v="15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6396336C-4772-4533-B3CE-32441AE0406F}" dt="2021-04-27T17:09:54.437" v="14" actId="20577"/>
          <ac:spMkLst>
            <pc:docMk/>
            <pc:sldMk cId="1078792426" sldId="256"/>
            <ac:spMk id="9" creationId="{00000000-0000-0000-0000-000000000000}"/>
          </ac:spMkLst>
        </pc:spChg>
        <pc:spChg chg="mod">
          <ac:chgData name="Eduardo Coletti" userId="1d6dfd60-69c0-4069-b883-df7594e98cde" providerId="ADAL" clId="{6396336C-4772-4533-B3CE-32441AE0406F}" dt="2021-04-27T17:09:59.058" v="15" actId="20577"/>
          <ac:spMkLst>
            <pc:docMk/>
            <pc:sldMk cId="1078792426" sldId="256"/>
            <ac:spMk id="15" creationId="{00000000-0000-0000-0000-000000000000}"/>
          </ac:spMkLst>
        </pc:spChg>
        <pc:spChg chg="mod">
          <ac:chgData name="Eduardo Coletti" userId="1d6dfd60-69c0-4069-b883-df7594e98cde" providerId="ADAL" clId="{6396336C-4772-4533-B3CE-32441AE0406F}" dt="2021-04-27T17:05:56.713" v="13" actId="20577"/>
          <ac:spMkLst>
            <pc:docMk/>
            <pc:sldMk cId="1078792426" sldId="256"/>
            <ac:spMk id="29" creationId="{00000000-0000-0000-0000-000000000000}"/>
          </ac:spMkLst>
        </pc:spChg>
      </pc:sldChg>
      <pc:sldChg chg="modSp mod">
        <pc:chgData name="Eduardo Coletti" userId="1d6dfd60-69c0-4069-b883-df7594e98cde" providerId="ADAL" clId="{6396336C-4772-4533-B3CE-32441AE0406F}" dt="2021-04-27T17:10:24.306" v="22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6396336C-4772-4533-B3CE-32441AE0406F}" dt="2021-04-27T17:10:12.381" v="16" actId="20577"/>
          <ac:spMkLst>
            <pc:docMk/>
            <pc:sldMk cId="2629050179" sldId="257"/>
            <ac:spMk id="9" creationId="{00000000-0000-0000-0000-000000000000}"/>
          </ac:spMkLst>
        </pc:spChg>
        <pc:spChg chg="mod">
          <ac:chgData name="Eduardo Coletti" userId="1d6dfd60-69c0-4069-b883-df7594e98cde" providerId="ADAL" clId="{6396336C-4772-4533-B3CE-32441AE0406F}" dt="2021-04-27T17:10:24.306" v="22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6396336C-4772-4533-B3CE-32441AE0406F}" dt="2021-04-27T17:10:40.522" v="29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6396336C-4772-4533-B3CE-32441AE0406F}" dt="2021-04-27T17:10:40.522" v="29" actId="20577"/>
          <ac:spMkLst>
            <pc:docMk/>
            <pc:sldMk cId="312647462" sldId="258"/>
            <ac:spMk id="9" creationId="{00000000-0000-0000-0000-000000000000}"/>
          </ac:spMkLst>
        </pc:spChg>
        <pc:spChg chg="mod">
          <ac:chgData name="Eduardo Coletti" userId="1d6dfd60-69c0-4069-b883-df7594e98cde" providerId="ADAL" clId="{6396336C-4772-4533-B3CE-32441AE0406F}" dt="2021-04-27T17:10:36.178" v="28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  <pc:docChgLst>
    <pc:chgData name="Eduardo Coletti" userId="1d6dfd60-69c0-4069-b883-df7594e98cde" providerId="ADAL" clId="{722112D9-7542-4B27-97BB-125310951DB3}"/>
    <pc:docChg chg="custSel modSld">
      <pc:chgData name="Eduardo Coletti" userId="1d6dfd60-69c0-4069-b883-df7594e98cde" providerId="ADAL" clId="{722112D9-7542-4B27-97BB-125310951DB3}" dt="2022-12-15T17:59:23.792" v="201" actId="20577"/>
      <pc:docMkLst>
        <pc:docMk/>
      </pc:docMkLst>
      <pc:sldChg chg="modSp mod">
        <pc:chgData name="Eduardo Coletti" userId="1d6dfd60-69c0-4069-b883-df7594e98cde" providerId="ADAL" clId="{722112D9-7542-4B27-97BB-125310951DB3}" dt="2022-12-15T17:59:07.195" v="177" actId="20577"/>
        <pc:sldMkLst>
          <pc:docMk/>
          <pc:sldMk cId="1078792426" sldId="256"/>
        </pc:sldMkLst>
        <pc:spChg chg="mod">
          <ac:chgData name="Eduardo Coletti" userId="1d6dfd60-69c0-4069-b883-df7594e98cde" providerId="ADAL" clId="{722112D9-7542-4B27-97BB-125310951DB3}" dt="2022-12-15T17:58:54.411" v="165" actId="1076"/>
          <ac:spMkLst>
            <pc:docMk/>
            <pc:sldMk cId="1078792426" sldId="256"/>
            <ac:spMk id="3" creationId="{86ED5C6A-617A-4612-B0F2-EE8CEC965149}"/>
          </ac:spMkLst>
        </pc:spChg>
        <pc:spChg chg="mod">
          <ac:chgData name="Eduardo Coletti" userId="1d6dfd60-69c0-4069-b883-df7594e98cde" providerId="ADAL" clId="{722112D9-7542-4B27-97BB-125310951DB3}" dt="2022-12-15T17:58:48.456" v="164" actId="14100"/>
          <ac:spMkLst>
            <pc:docMk/>
            <pc:sldMk cId="1078792426" sldId="256"/>
            <ac:spMk id="18" creationId="{00000000-0000-0000-0000-000000000000}"/>
          </ac:spMkLst>
        </pc:spChg>
        <pc:spChg chg="mod">
          <ac:chgData name="Eduardo Coletti" userId="1d6dfd60-69c0-4069-b883-df7594e98cde" providerId="ADAL" clId="{722112D9-7542-4B27-97BB-125310951DB3}" dt="2022-12-15T17:58:30.634" v="163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Eduardo Coletti" userId="1d6dfd60-69c0-4069-b883-df7594e98cde" providerId="ADAL" clId="{722112D9-7542-4B27-97BB-125310951DB3}" dt="2022-12-15T17:58:17.665" v="161" actId="20577"/>
          <ac:spMkLst>
            <pc:docMk/>
            <pc:sldMk cId="1078792426" sldId="256"/>
            <ac:spMk id="25" creationId="{00000000-0000-0000-0000-000000000000}"/>
          </ac:spMkLst>
        </pc:spChg>
        <pc:spChg chg="mod">
          <ac:chgData name="Eduardo Coletti" userId="1d6dfd60-69c0-4069-b883-df7594e98cde" providerId="ADAL" clId="{722112D9-7542-4B27-97BB-125310951DB3}" dt="2022-12-15T17:59:07.195" v="177" actId="20577"/>
          <ac:spMkLst>
            <pc:docMk/>
            <pc:sldMk cId="1078792426" sldId="256"/>
            <ac:spMk id="29" creationId="{00000000-0000-0000-0000-000000000000}"/>
          </ac:spMkLst>
        </pc:spChg>
        <pc:graphicFrameChg chg="mod">
          <ac:chgData name="Eduardo Coletti" userId="1d6dfd60-69c0-4069-b883-df7594e98cde" providerId="ADAL" clId="{722112D9-7542-4B27-97BB-125310951DB3}" dt="2022-12-15T17:53:51.282" v="0" actId="207"/>
          <ac:graphicFrameMkLst>
            <pc:docMk/>
            <pc:sldMk cId="1078792426" sldId="256"/>
            <ac:graphicFrameMk id="20" creationId="{00000000-0000-0000-0000-000000000000}"/>
          </ac:graphicFrameMkLst>
        </pc:graphicFrameChg>
      </pc:sldChg>
      <pc:sldChg chg="modSp mod">
        <pc:chgData name="Eduardo Coletti" userId="1d6dfd60-69c0-4069-b883-df7594e98cde" providerId="ADAL" clId="{722112D9-7542-4B27-97BB-125310951DB3}" dt="2022-12-15T17:59:15.522" v="189" actId="20577"/>
        <pc:sldMkLst>
          <pc:docMk/>
          <pc:sldMk cId="2629050179" sldId="257"/>
        </pc:sldMkLst>
        <pc:spChg chg="mod">
          <ac:chgData name="Eduardo Coletti" userId="1d6dfd60-69c0-4069-b883-df7594e98cde" providerId="ADAL" clId="{722112D9-7542-4B27-97BB-125310951DB3}" dt="2022-12-15T17:59:15.522" v="189" actId="20577"/>
          <ac:spMkLst>
            <pc:docMk/>
            <pc:sldMk cId="2629050179" sldId="257"/>
            <ac:spMk id="17" creationId="{00000000-0000-0000-0000-000000000000}"/>
          </ac:spMkLst>
        </pc:spChg>
      </pc:sldChg>
      <pc:sldChg chg="modSp mod">
        <pc:chgData name="Eduardo Coletti" userId="1d6dfd60-69c0-4069-b883-df7594e98cde" providerId="ADAL" clId="{722112D9-7542-4B27-97BB-125310951DB3}" dt="2022-12-15T17:59:23.792" v="201" actId="20577"/>
        <pc:sldMkLst>
          <pc:docMk/>
          <pc:sldMk cId="312647462" sldId="258"/>
        </pc:sldMkLst>
        <pc:spChg chg="mod">
          <ac:chgData name="Eduardo Coletti" userId="1d6dfd60-69c0-4069-b883-df7594e98cde" providerId="ADAL" clId="{722112D9-7542-4B27-97BB-125310951DB3}" dt="2022-12-15T17:59:23.792" v="201" actId="20577"/>
          <ac:spMkLst>
            <pc:docMk/>
            <pc:sldMk cId="312647462" sldId="258"/>
            <ac:spMk id="1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schemeClr val="tx1"/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base. </a:t>
          </a: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78C2CA-1779-4AC5-9ADB-18309963D18C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Da Lei </a:t>
          </a:r>
        </a:p>
      </dgm:t>
    </dgm:pt>
    <dgm:pt modelId="{A101314C-7223-4102-BE5A-F8A70695F138}" type="par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A36B36-0515-40E4-8817-0D5E5C350A16}" type="sibTrans" cxnId="{B1274437-0321-446E-B9C6-6CA9954DBBF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83A07AF-1FBD-4962-9FA1-ED29158F9BB8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gm:t>
    </dgm:pt>
    <dgm:pt modelId="{7CC73824-B208-4CAF-A456-A98F3DCB6257}" type="parTrans" cxnId="{CF55AD61-620B-471E-B445-9318C0509390}">
      <dgm:prSet/>
      <dgm:spPr/>
      <dgm:t>
        <a:bodyPr/>
        <a:lstStyle/>
        <a:p>
          <a:endParaRPr lang="en-US" sz="1050"/>
        </a:p>
      </dgm:t>
    </dgm:pt>
    <dgm:pt modelId="{04D9618A-84CD-4E4F-B879-82D7B642D32D}" type="sibTrans" cxnId="{CF55AD61-620B-471E-B445-9318C0509390}">
      <dgm:prSet/>
      <dgm:spPr/>
      <dgm:t>
        <a:bodyPr/>
        <a:lstStyle/>
        <a:p>
          <a:endParaRPr lang="en-US" sz="1050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/>
    </dgm:pt>
    <dgm:pt modelId="{CAB612B3-149F-4577-9FAC-A636F0E1C1B8}" type="pres">
      <dgm:prSet presAssocID="{378FDB22-8E84-4094-B60D-F44F79250B05}" presName="parSpace" presStyleCnt="0"/>
      <dgm:spPr/>
    </dgm:pt>
    <dgm:pt modelId="{F6035B51-C9FB-4C47-B67E-62A4E8B6D22A}" type="pres">
      <dgm:prSet presAssocID="{C83A07AF-1FBD-4962-9FA1-ED29158F9BB8}" presName="parTxOnly" presStyleLbl="node1" presStyleIdx="2" presStyleCnt="5">
        <dgm:presLayoutVars>
          <dgm:bulletEnabled val="1"/>
        </dgm:presLayoutVars>
      </dgm:prSet>
      <dgm:spPr/>
    </dgm:pt>
    <dgm:pt modelId="{CB5E1A27-F6C5-461D-9267-43344F80F38F}" type="pres">
      <dgm:prSet presAssocID="{04D9618A-84CD-4E4F-B879-82D7B642D32D}" presName="parSpace" presStyleCnt="0"/>
      <dgm:spPr/>
    </dgm:pt>
    <dgm:pt modelId="{B8ECA6C0-D90D-4321-A73E-5CFDC9C7F238}" type="pres">
      <dgm:prSet presAssocID="{6110E1E0-6B90-4AE4-AA89-23472181E6E4}" presName="parTxOnly" presStyleLbl="node1" presStyleIdx="3" presStyleCnt="5">
        <dgm:presLayoutVars>
          <dgm:bulletEnabled val="1"/>
        </dgm:presLayoutVars>
      </dgm:prSet>
      <dgm:spPr/>
    </dgm:pt>
    <dgm:pt modelId="{93B9D279-B6A4-4091-9C0A-602C28350ED6}" type="pres">
      <dgm:prSet presAssocID="{14B03431-4CFD-42BE-B451-E34EA93539E2}" presName="parSpace" presStyleCnt="0"/>
      <dgm:spPr/>
    </dgm:pt>
    <dgm:pt modelId="{FE7F788F-F44E-47D0-BBD9-CEC4AD48934D}" type="pres">
      <dgm:prSet presAssocID="{4978C2CA-1779-4AC5-9ADB-18309963D18C}" presName="parTxOnly" presStyleLbl="node1" presStyleIdx="4" presStyleCnt="5">
        <dgm:presLayoutVars>
          <dgm:bulletEnabled val="1"/>
        </dgm:presLayoutVars>
      </dgm:prSet>
      <dgm:spPr/>
    </dgm:pt>
  </dgm:ptLst>
  <dgm:cxnLst>
    <dgm:cxn modelId="{B1274437-0321-446E-B9C6-6CA9954DBBF3}" srcId="{8C627B4E-4B2B-4371-B70E-5206107FC8C1}" destId="{4978C2CA-1779-4AC5-9ADB-18309963D18C}" srcOrd="4" destOrd="0" parTransId="{A101314C-7223-4102-BE5A-F8A70695F138}" sibTransId="{F4A36B36-0515-40E4-8817-0D5E5C350A16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CF55AD61-620B-471E-B445-9318C0509390}" srcId="{8C627B4E-4B2B-4371-B70E-5206107FC8C1}" destId="{C83A07AF-1FBD-4962-9FA1-ED29158F9BB8}" srcOrd="2" destOrd="0" parTransId="{7CC73824-B208-4CAF-A456-A98F3DCB6257}" sibTransId="{04D9618A-84CD-4E4F-B879-82D7B642D32D}"/>
    <dgm:cxn modelId="{65F07265-77A6-4BC0-A5CD-F665D9DA06FD}" type="presOf" srcId="{C83A07AF-1FBD-4962-9FA1-ED29158F9BB8}" destId="{F6035B51-C9FB-4C47-B67E-62A4E8B6D22A}" srcOrd="0" destOrd="0" presId="urn:microsoft.com/office/officeart/2005/8/layout/hChevron3"/>
    <dgm:cxn modelId="{E87E6F49-7521-487E-A093-C2CC4E499F58}" srcId="{8C627B4E-4B2B-4371-B70E-5206107FC8C1}" destId="{6110E1E0-6B90-4AE4-AA89-23472181E6E4}" srcOrd="3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4C616CD4-51DA-4C2E-B572-24868AA08454}" type="presOf" srcId="{4978C2CA-1779-4AC5-9ADB-18309963D18C}" destId="{FE7F788F-F44E-47D0-BBD9-CEC4AD48934D}" srcOrd="0" destOrd="0" presId="urn:microsoft.com/office/officeart/2005/8/layout/hChevron3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DF42A8AF-147C-4E92-8616-98735D37A570}" type="presParOf" srcId="{556A2EF1-0A3D-41D9-99D4-B66C33345960}" destId="{F6035B51-C9FB-4C47-B67E-62A4E8B6D22A}" srcOrd="4" destOrd="0" presId="urn:microsoft.com/office/officeart/2005/8/layout/hChevron3"/>
    <dgm:cxn modelId="{62EAF3EA-6FA1-45F1-8425-CE2080E1AE93}" type="presParOf" srcId="{556A2EF1-0A3D-41D9-99D4-B66C33345960}" destId="{CB5E1A27-F6C5-461D-9267-43344F80F38F}" srcOrd="5" destOrd="0" presId="urn:microsoft.com/office/officeart/2005/8/layout/hChevron3"/>
    <dgm:cxn modelId="{54610E8F-6E45-461B-A849-507633420D29}" type="presParOf" srcId="{556A2EF1-0A3D-41D9-99D4-B66C33345960}" destId="{B8ECA6C0-D90D-4321-A73E-5CFDC9C7F238}" srcOrd="6" destOrd="0" presId="urn:microsoft.com/office/officeart/2005/8/layout/hChevron3"/>
    <dgm:cxn modelId="{6F8ED973-C9E9-4970-9271-0F093087316B}" type="presParOf" srcId="{556A2EF1-0A3D-41D9-99D4-B66C33345960}" destId="{93B9D279-B6A4-4091-9C0A-602C28350ED6}" srcOrd="7" destOrd="0" presId="urn:microsoft.com/office/officeart/2005/8/layout/hChevron3"/>
    <dgm:cxn modelId="{1FA97BDE-C631-4451-8BCD-B17BCD3C7A98}" type="presParOf" srcId="{556A2EF1-0A3D-41D9-99D4-B66C33345960}" destId="{FE7F788F-F44E-47D0-BBD9-CEC4AD48934D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610" y="116478"/>
          <a:ext cx="1190264" cy="476105"/>
        </a:xfrm>
        <a:prstGeom prst="homePlate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Discussão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da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idéia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10" y="116478"/>
        <a:ext cx="1071238" cy="476105"/>
      </dsp:txXfrm>
    </dsp:sp>
    <dsp:sp modelId="{D795A24E-D0BF-40EB-B09D-E1E2645A8B67}">
      <dsp:nvSpPr>
        <dsp:cNvPr id="0" name=""/>
        <dsp:cNvSpPr/>
      </dsp:nvSpPr>
      <dsp:spPr>
        <a:xfrm>
          <a:off x="952821" y="116478"/>
          <a:ext cx="1190264" cy="476105"/>
        </a:xfrm>
        <a:prstGeom prst="chevron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Texto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base. </a:t>
          </a:r>
        </a:p>
      </dsp:txBody>
      <dsp:txXfrm>
        <a:off x="1190874" y="116478"/>
        <a:ext cx="714159" cy="476105"/>
      </dsp:txXfrm>
    </dsp:sp>
    <dsp:sp modelId="{F6035B51-C9FB-4C47-B67E-62A4E8B6D22A}">
      <dsp:nvSpPr>
        <dsp:cNvPr id="0" name=""/>
        <dsp:cNvSpPr/>
      </dsp:nvSpPr>
      <dsp:spPr>
        <a:xfrm>
          <a:off x="1905032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Projeto de lei</a:t>
          </a:r>
        </a:p>
      </dsp:txBody>
      <dsp:txXfrm>
        <a:off x="2143085" y="116478"/>
        <a:ext cx="714159" cy="476105"/>
      </dsp:txXfrm>
    </dsp:sp>
    <dsp:sp modelId="{B8ECA6C0-D90D-4321-A73E-5CFDC9C7F238}">
      <dsp:nvSpPr>
        <dsp:cNvPr id="0" name=""/>
        <dsp:cNvSpPr/>
      </dsp:nvSpPr>
      <dsp:spPr>
        <a:xfrm>
          <a:off x="2857244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Emendas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095297" y="116478"/>
        <a:ext cx="714159" cy="476105"/>
      </dsp:txXfrm>
    </dsp:sp>
    <dsp:sp modelId="{FE7F788F-F44E-47D0-BBD9-CEC4AD48934D}">
      <dsp:nvSpPr>
        <dsp:cNvPr id="0" name=""/>
        <dsp:cNvSpPr/>
      </dsp:nvSpPr>
      <dsp:spPr>
        <a:xfrm>
          <a:off x="3809455" y="116478"/>
          <a:ext cx="1190264" cy="476105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Publicação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Da Lei </a:t>
          </a:r>
        </a:p>
      </dsp:txBody>
      <dsp:txXfrm>
        <a:off x="4047508" y="116478"/>
        <a:ext cx="714159" cy="4761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15/12/2022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39699" y="638076"/>
            <a:ext cx="6482090" cy="571120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7" y="42147"/>
            <a:ext cx="9521888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da Lei das Execuções Fiscais</a:t>
            </a:r>
          </a:p>
        </p:txBody>
      </p:sp>
      <p:sp>
        <p:nvSpPr>
          <p:cNvPr id="5" name="Rectangle 4"/>
          <p:cNvSpPr/>
          <p:nvPr/>
        </p:nvSpPr>
        <p:spPr>
          <a:xfrm>
            <a:off x="262530" y="669988"/>
            <a:ext cx="6286860" cy="9169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atual projeto da LEF  da PGFN compromete direitos dos contribuintes e as reiteradas tentativas legislativas pouco estruturadas podem prejudicar a liquidez das empresas.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62531" y="3493989"/>
            <a:ext cx="6286859" cy="10696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</a:t>
            </a:r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Principiológico</a:t>
            </a: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Aperfeiçoamento da LEF para fins de garantir o equilíbrio e a cooperação entre as partes, a efetividade do processo executivo, afastamento da indevida/excessiva constrição patrimonial e do redirecionamento arbitrário. </a:t>
            </a:r>
          </a:p>
        </p:txBody>
      </p:sp>
      <p:sp>
        <p:nvSpPr>
          <p:cNvPr id="8" name="Rectangle 7"/>
          <p:cNvSpPr/>
          <p:nvPr/>
        </p:nvSpPr>
        <p:spPr>
          <a:xfrm>
            <a:off x="262530" y="4618191"/>
            <a:ext cx="6286860" cy="15878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Atribuição dos custos com honorários e demais despesas processuais (perícia, garantias) à Fazenda Pública (CPC/2015).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Evitar indevida/excessiva constrição patrimonial.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Mecanismos de defesa claros e objetivos para as hipóteses de dissolução irregular e responsabilidade  tributaria, antes do redirecionamento automático.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Efeito Suspensivo dos Embargos até o transito em julgado da decisão.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Previsão de suspensão de ação penal até acórdão não provido (mérito) em 2ª instância. 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62531" y="1979627"/>
            <a:ext cx="6286859" cy="12183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Risco/Oportunidade (Impacto esperado)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Aumentar o contencioso tributário, os custos respectivos, piorar o contraditório e penalizar o administrador por via indireta. Comprometimento do patrimônio, capital de giro e/ou da linha de crédito das empresas com garantias indevidas/excessivas. </a:t>
            </a:r>
          </a:p>
          <a:p>
            <a:pPr algn="just"/>
            <a:r>
              <a:rPr lang="pt-BR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Trazer celeridade para a Fazenda Pública cobrar os créditos tributários devidos, segurança jurídica para as empresas, redução dos custos com garantias e do volume de contencioso.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669601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858182" y="1040249"/>
            <a:ext cx="5000330" cy="107756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tbd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PGFN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Daniel Saboia           </a:t>
            </a:r>
          </a:p>
          <a:p>
            <a:pPr algn="just"/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CNI: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Gustavo Amaral</a:t>
            </a:r>
            <a:endParaRPr lang="pt-BR" sz="1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500" b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FIESP</a:t>
            </a:r>
            <a:r>
              <a:rPr lang="pt-BR" sz="1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Helcio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Honda	      </a:t>
            </a:r>
          </a:p>
        </p:txBody>
      </p: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1506545043"/>
              </p:ext>
            </p:extLst>
          </p:nvPr>
        </p:nvGraphicFramePr>
        <p:xfrm>
          <a:off x="6862198" y="2538197"/>
          <a:ext cx="5000330" cy="7090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Rectangle 21"/>
          <p:cNvSpPr/>
          <p:nvPr/>
        </p:nvSpPr>
        <p:spPr>
          <a:xfrm>
            <a:off x="6858182" y="3227918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3" name="Down Arrow 22"/>
          <p:cNvSpPr/>
          <p:nvPr/>
        </p:nvSpPr>
        <p:spPr>
          <a:xfrm>
            <a:off x="8202772" y="2259385"/>
            <a:ext cx="383868" cy="354938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58182" y="3603593"/>
            <a:ext cx="5000330" cy="880694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Sensibilização da PGFN acerca dos pontos GETAP  </a:t>
            </a:r>
          </a:p>
          <a:p>
            <a:pPr marL="168275" indent="-168275" algn="just">
              <a:buFont typeface="Wingdings" panose="05000000000000000000" pitchFamily="2" charset="2"/>
              <a:buChar char="§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Congresso: propor alteração na LEF com os pontos do GETAP e acompanhar evolução da Comissão Especial da Divida Ativa e do PL nº 2488/22  (Comissão de Juristas – Reforma Proc. Adm. e Tributário)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858182" y="4820020"/>
            <a:ext cx="5000330" cy="152342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a evolução das discussões da PGFN com outros </a:t>
            </a:r>
            <a:r>
              <a:rPr lang="pt-BR" sz="1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stakeholders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Discutir estratégia para novas alianças e parcerias no Congresso;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evolução sobre eventuais pontos de melhoria da Portaria nº 42/2018;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Acompanhar tramitação do PLS 406/16, PL 1646/19 e PL 4257/19;</a:t>
            </a:r>
          </a:p>
          <a:p>
            <a:pPr marL="168275" indent="-168275" algn="just">
              <a:buFont typeface="+mj-lt"/>
              <a:buAutoNum type="arabicPeriod"/>
            </a:pP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Acompanhamento e sugestões de aprimoramento ao PL nº 2488/22 (Comissão de Juristas – Reforma Proc. Adm. e Tributário)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460394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29" name="Rectangle 9"/>
          <p:cNvSpPr/>
          <p:nvPr/>
        </p:nvSpPr>
        <p:spPr>
          <a:xfrm>
            <a:off x="10717282" y="107083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6ED5C6A-617A-4612-B0F2-EE8CEC965149}"/>
              </a:ext>
            </a:extLst>
          </p:cNvPr>
          <p:cNvSpPr txBox="1"/>
          <p:nvPr/>
        </p:nvSpPr>
        <p:spPr>
          <a:xfrm>
            <a:off x="9576053" y="1094507"/>
            <a:ext cx="219037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500" b="1" u="sng" dirty="0">
                <a:latin typeface="Arial" panose="020B0604020202020204" pitchFamily="34" charset="0"/>
                <a:cs typeface="Arial" panose="020B0604020202020204" pitchFamily="34" charset="0"/>
              </a:rPr>
              <a:t>Outros</a:t>
            </a:r>
            <a:r>
              <a:rPr lang="pt-BR" sz="15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500" dirty="0">
                <a:latin typeface="Arial" panose="020B0604020202020204" pitchFamily="34" charset="0"/>
                <a:cs typeface="Arial" panose="020B0604020202020204" pitchFamily="34" charset="0"/>
              </a:rPr>
              <a:t>NEF/FGV (Breno, Daniel, Paulo Conrado e Eurico), Heleno Torres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10375902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da Lei das Execuções Fiscais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73113"/>
            <a:ext cx="5624398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Equilíbrio nas relações entre fisco e contribuintes – custos</a:t>
            </a:r>
            <a:endParaRPr lang="pt-BR" sz="1400" dirty="0">
              <a:solidFill>
                <a:schemeClr val="accent2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Reembolso dos custos com garantias quando o contribuinte vencer a demanda no mérito, em homenagem ao princípio da verdade material; </a:t>
            </a:r>
          </a:p>
          <a:p>
            <a:pPr marL="266700" lvl="0" indent="-2667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Honorários advocatícios, encargos legais e demais despesas - trazer para LEF o equilíbrio entre as partes previsto pelo NCPC.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</a:t>
            </a:r>
            <a:r>
              <a:rPr lang="pt-BR" sz="1400" b="1" dirty="0">
                <a:solidFill>
                  <a:schemeClr val="accent2"/>
                </a:solidFill>
              </a:rPr>
              <a:t>) Assegurar a aplicação do princípio da menor onerosidade ao devedor e evitar a indevida constrição patrimonial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</a:t>
            </a:r>
            <a:r>
              <a:rPr lang="pt-BR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Afastar o dispositivo que autoriza penhora </a:t>
            </a:r>
            <a:r>
              <a:rPr lang="pt-BR" sz="1400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online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direta ou restringir seu cabimento apenas a situações excepcionais;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Equiparação entre as diversas espécies de garantias;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Regulamentação de novas hipóteses de suspensão da exigibilidade: fase do limbo, em sede de exceção de 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pré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-executividade, oferecimento de carta de fiança e seguro garantia;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Tratamento diferenciado aos Bons Contribuintes; </a:t>
            </a: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Considerar a capacidade (ou a falta de) econômica do contribuinte: oferecimento de garantia após acórdão não provido (mérito) em 2ª instância (Apelação 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TJs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e </a:t>
            </a:r>
            <a:r>
              <a:rPr lang="pt-BR" sz="14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TRFs</a:t>
            </a: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). </a:t>
            </a:r>
          </a:p>
          <a:p>
            <a:pPr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32" name="Rectangle 20"/>
          <p:cNvSpPr/>
          <p:nvPr/>
        </p:nvSpPr>
        <p:spPr>
          <a:xfrm>
            <a:off x="6090249" y="677236"/>
            <a:ext cx="5897659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4"/>
          <p:cNvSpPr/>
          <p:nvPr/>
        </p:nvSpPr>
        <p:spPr>
          <a:xfrm>
            <a:off x="6242632" y="745762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</a:t>
            </a: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iii</a:t>
            </a:r>
            <a:r>
              <a:rPr lang="pt-BR" sz="1400" b="1" dirty="0">
                <a:solidFill>
                  <a:schemeClr val="accent2"/>
                </a:solidFill>
              </a:rPr>
              <a:t>) Tratamento diferenciado aos Grandes Contribuintes – </a:t>
            </a:r>
            <a:r>
              <a:rPr lang="pt-BR" sz="1400" b="1" i="1" dirty="0" err="1">
                <a:solidFill>
                  <a:schemeClr val="accent2"/>
                </a:solidFill>
              </a:rPr>
              <a:t>Cooperative</a:t>
            </a:r>
            <a:r>
              <a:rPr lang="pt-BR" sz="1400" b="1" i="1" dirty="0">
                <a:solidFill>
                  <a:schemeClr val="accent2"/>
                </a:solidFill>
              </a:rPr>
              <a:t> Compliance</a:t>
            </a:r>
            <a:endParaRPr lang="pt-BR" sz="1400" b="1" dirty="0">
              <a:solidFill>
                <a:schemeClr val="accent2"/>
              </a:solidFill>
            </a:endParaRP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iv</a:t>
            </a:r>
            <a:r>
              <a:rPr lang="pt-BR" sz="1400" b="1" dirty="0">
                <a:solidFill>
                  <a:schemeClr val="accent2"/>
                </a:solidFill>
              </a:rPr>
              <a:t>) Garantir segurança jurídica através de dispositivos claros e objetivos sobre as hipóteses de dissolução irregular e responsabilidade solidária do artigo 135, III, do CTN</a:t>
            </a: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Subitens: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Existência de requisitos objetivos para considerar a sociedade dissolvida irregularmente nos termos do artigo 50, do CC;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Em sede de EF, requisitos objetivos e prova pré-constituída na inicial para redirecionamento nos termos do artigo 135, III, CTN, paralelamente com a regulamentação da possibilidade de defesa e apresentação de provas pelos contribuintes.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(v) Previsão de suspensão de ação penal até acórdão não provido (mérito) em 2ª instância (Apelação </a:t>
            </a:r>
            <a:r>
              <a:rPr lang="pt-BR" sz="1400" b="1" dirty="0" err="1">
                <a:solidFill>
                  <a:schemeClr val="accent2"/>
                </a:solidFill>
              </a:rPr>
              <a:t>TJs</a:t>
            </a:r>
            <a:r>
              <a:rPr lang="pt-BR" sz="1400" b="1" dirty="0">
                <a:solidFill>
                  <a:schemeClr val="accent2"/>
                </a:solidFill>
              </a:rPr>
              <a:t> e </a:t>
            </a:r>
            <a:r>
              <a:rPr lang="pt-BR" sz="1400" b="1" dirty="0" err="1">
                <a:solidFill>
                  <a:schemeClr val="accent2"/>
                </a:solidFill>
              </a:rPr>
              <a:t>TRFs</a:t>
            </a:r>
            <a:r>
              <a:rPr lang="pt-BR" sz="1400" b="1" dirty="0">
                <a:solidFill>
                  <a:schemeClr val="accent2"/>
                </a:solidFill>
              </a:rPr>
              <a:t>)   </a:t>
            </a:r>
          </a:p>
          <a:p>
            <a:pPr lvl="0" algn="just">
              <a:spcBef>
                <a:spcPts val="600"/>
              </a:spcBef>
            </a:pP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spcBef>
                <a:spcPts val="600"/>
              </a:spcBef>
            </a:pP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10717282" y="10131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dirty="0">
                <a:solidFill>
                  <a:schemeClr val="tx1"/>
                </a:solidFill>
              </a:rPr>
              <a:t>Dezembro-2022</a:t>
            </a:r>
          </a:p>
        </p:txBody>
      </p:sp>
    </p:spTree>
    <p:extLst>
      <p:ext uri="{BB962C8B-B14F-4D97-AF65-F5344CB8AC3E}">
        <p14:creationId xmlns:p14="http://schemas.microsoft.com/office/powerpoint/2010/main" val="2629050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89989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698" y="42147"/>
            <a:ext cx="9875570" cy="541337"/>
          </a:xfrm>
        </p:spPr>
        <p:txBody>
          <a:bodyPr>
            <a:noAutofit/>
          </a:bodyPr>
          <a:lstStyle/>
          <a:p>
            <a:pPr algn="l"/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Projeto GETAP: </a:t>
            </a:r>
            <a:r>
              <a:rPr lang="pt-B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Reforma da Lei das Execuções Fiscais</a:t>
            </a:r>
          </a:p>
        </p:txBody>
      </p:sp>
      <p:sp>
        <p:nvSpPr>
          <p:cNvPr id="5" name="Rectangle 4"/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>
              <a:spcBef>
                <a:spcPts val="600"/>
              </a:spcBef>
            </a:pPr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(i) Possiblidade de prestação de garantia extrajudicial ou em sede de ação anulatória para fins de emissão de CND </a:t>
            </a:r>
          </a:p>
          <a:p>
            <a:pPr lvl="0"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</a:t>
            </a:r>
            <a:r>
              <a:rPr lang="pt-BR" sz="1400" b="1" dirty="0">
                <a:solidFill>
                  <a:schemeClr val="accent2"/>
                </a:solidFill>
              </a:rPr>
              <a:t>) Previsão de efeito suspensivo nos embargos e na apelação</a:t>
            </a:r>
            <a:endParaRPr lang="pt-BR" sz="1400" b="1" u="sng" dirty="0">
              <a:solidFill>
                <a:schemeClr val="accent2"/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iii</a:t>
            </a:r>
            <a:r>
              <a:rPr lang="pt-BR" sz="1400" b="1" dirty="0">
                <a:solidFill>
                  <a:schemeClr val="accent2"/>
                </a:solidFill>
              </a:rPr>
              <a:t>) Previsão de suspensão de ação penal até o transito em julgado da Execução Fiscal</a:t>
            </a:r>
          </a:p>
          <a:p>
            <a:pPr algn="just">
              <a:spcBef>
                <a:spcPts val="600"/>
              </a:spcBef>
            </a:pPr>
            <a:r>
              <a:rPr lang="pt-BR" sz="1400" b="1" dirty="0">
                <a:solidFill>
                  <a:schemeClr val="accent2"/>
                </a:solidFill>
              </a:rPr>
              <a:t>(</a:t>
            </a:r>
            <a:r>
              <a:rPr lang="pt-BR" sz="1400" b="1" dirty="0" err="1">
                <a:solidFill>
                  <a:schemeClr val="accent2"/>
                </a:solidFill>
              </a:rPr>
              <a:t>iv</a:t>
            </a:r>
            <a:r>
              <a:rPr lang="pt-BR" sz="1400" b="1" dirty="0">
                <a:solidFill>
                  <a:schemeClr val="accent2"/>
                </a:solidFill>
              </a:rPr>
              <a:t>) Possibilidade de busca de métodos alternativos de solução de controvérsias</a:t>
            </a:r>
            <a:endParaRPr lang="pt-BR" sz="1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>
              <a:spcBef>
                <a:spcPts val="600"/>
              </a:spcBef>
            </a:pPr>
            <a:r>
              <a:rPr lang="pt-BR" sz="14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Subitem: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pt-BR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Possibilidade das partes requererem audiência de conciliação;</a:t>
            </a:r>
          </a:p>
          <a:p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39332" y="654676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2022 (X)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39698" y="653311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2015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4737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</a:t>
            </a:r>
            <a:r>
              <a:rPr lang="pt-BR" sz="15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Eduardo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4676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Sponsor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4676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13" name="Rectangle 9"/>
          <p:cNvSpPr/>
          <p:nvPr/>
        </p:nvSpPr>
        <p:spPr>
          <a:xfrm>
            <a:off x="10639648" y="124324"/>
            <a:ext cx="1345343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>
                <a:solidFill>
                  <a:schemeClr val="tx1"/>
                </a:solidFill>
              </a:rPr>
              <a:t>Dezembro-2022</a:t>
            </a:r>
            <a:endParaRPr lang="pt-B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47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FE086B4-462E-4394-AF7F-78980E8135D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765F4-1A2A-4498-9132-23CFE730BC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FFE8927-10D3-4FFE-A511-3DFD2FB689DB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4587</TotalTime>
  <Words>851</Words>
  <Application>Microsoft Office PowerPoint</Application>
  <PresentationFormat>Widescreen</PresentationFormat>
  <Paragraphs>82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Projeto GETAP: Reforma da Lei das Execuções Fiscais</vt:lpstr>
      <vt:lpstr>Projeto GETAP: Reforma da Lei das Execuções Fiscais</vt:lpstr>
      <vt:lpstr>Projeto GETAP: Reforma da Lei das Execuções Fiscais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Eduardo Coletti</cp:lastModifiedBy>
  <cp:revision>129</cp:revision>
  <dcterms:created xsi:type="dcterms:W3CDTF">2016-08-12T18:41:30Z</dcterms:created>
  <dcterms:modified xsi:type="dcterms:W3CDTF">2022-12-15T17:59:26Z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