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23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3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uardo Coletti" userId="1d6dfd60-69c0-4069-b883-df7594e98cde" providerId="ADAL" clId="{1DCF1C8B-FEA3-4BEA-AAF6-14BF19888C1D}"/>
    <pc:docChg chg="custSel modSld">
      <pc:chgData name="Eduardo Coletti" userId="1d6dfd60-69c0-4069-b883-df7594e98cde" providerId="ADAL" clId="{1DCF1C8B-FEA3-4BEA-AAF6-14BF19888C1D}" dt="2022-12-15T18:04:46.872" v="188" actId="20577"/>
      <pc:docMkLst>
        <pc:docMk/>
      </pc:docMkLst>
      <pc:sldChg chg="modSp mod">
        <pc:chgData name="Eduardo Coletti" userId="1d6dfd60-69c0-4069-b883-df7594e98cde" providerId="ADAL" clId="{1DCF1C8B-FEA3-4BEA-AAF6-14BF19888C1D}" dt="2022-12-15T18:04:46.872" v="188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1DCF1C8B-FEA3-4BEA-AAF6-14BF19888C1D}" dt="2022-12-15T18:00:30.110" v="7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1DCF1C8B-FEA3-4BEA-AAF6-14BF19888C1D}" dt="2022-12-15T18:03:13.190" v="158" actId="20577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1DCF1C8B-FEA3-4BEA-AAF6-14BF19888C1D}" dt="2022-12-15T18:04:46.872" v="188" actId="20577"/>
          <ac:spMkLst>
            <pc:docMk/>
            <pc:sldMk cId="1078792426" sldId="256"/>
            <ac:spMk id="25" creationId="{00000000-0000-0000-0000-000000000000}"/>
          </ac:spMkLst>
        </pc:spChg>
      </pc:sldChg>
      <pc:sldChg chg="modSp mod">
        <pc:chgData name="Eduardo Coletti" userId="1d6dfd60-69c0-4069-b883-df7594e98cde" providerId="ADAL" clId="{1DCF1C8B-FEA3-4BEA-AAF6-14BF19888C1D}" dt="2022-12-15T18:03:49.342" v="167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1DCF1C8B-FEA3-4BEA-AAF6-14BF19888C1D}" dt="2022-12-15T18:03:49.342" v="167" actId="20577"/>
          <ac:spMkLst>
            <pc:docMk/>
            <pc:sldMk cId="2629050179" sldId="257"/>
            <ac:spMk id="18" creationId="{2B085D63-B389-459D-ADC8-A666B03409AE}"/>
          </ac:spMkLst>
        </pc:spChg>
      </pc:sldChg>
      <pc:sldChg chg="modSp mod">
        <pc:chgData name="Eduardo Coletti" userId="1d6dfd60-69c0-4069-b883-df7594e98cde" providerId="ADAL" clId="{1DCF1C8B-FEA3-4BEA-AAF6-14BF19888C1D}" dt="2022-12-15T18:04:13.192" v="175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1DCF1C8B-FEA3-4BEA-AAF6-14BF19888C1D}" dt="2022-12-15T18:04:13.192" v="175" actId="20577"/>
          <ac:spMkLst>
            <pc:docMk/>
            <pc:sldMk cId="312647462" sldId="258"/>
            <ac:spMk id="13" creationId="{F96E97C8-67DE-4069-9AA7-6A1D50DDBB1E}"/>
          </ac:spMkLst>
        </pc:spChg>
      </pc:sldChg>
    </pc:docChg>
  </pc:docChgLst>
  <pc:docChgLst>
    <pc:chgData name="Eduardo Coletti" userId="1d6dfd60-69c0-4069-b883-df7594e98cde" providerId="ADAL" clId="{103D08B0-2A12-4673-9887-2B7D1541288B}"/>
    <pc:docChg chg="modSld">
      <pc:chgData name="Eduardo Coletti" userId="1d6dfd60-69c0-4069-b883-df7594e98cde" providerId="ADAL" clId="{103D08B0-2A12-4673-9887-2B7D1541288B}" dt="2021-06-21T18:00:15.077" v="38" actId="6549"/>
      <pc:docMkLst>
        <pc:docMk/>
      </pc:docMkLst>
      <pc:sldChg chg="modSp mod">
        <pc:chgData name="Eduardo Coletti" userId="1d6dfd60-69c0-4069-b883-df7594e98cde" providerId="ADAL" clId="{103D08B0-2A12-4673-9887-2B7D1541288B}" dt="2021-06-21T17:57:45.537" v="4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103D08B0-2A12-4673-9887-2B7D1541288B}" dt="2021-06-21T17:57:45.537" v="4" actId="20577"/>
          <ac:spMkLst>
            <pc:docMk/>
            <pc:sldMk cId="1078792426" sldId="256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103D08B0-2A12-4673-9887-2B7D1541288B}" dt="2021-06-21T18:00:06.517" v="26" actId="6549"/>
        <pc:sldMkLst>
          <pc:docMk/>
          <pc:sldMk cId="2629050179" sldId="257"/>
        </pc:sldMkLst>
        <pc:spChg chg="mod">
          <ac:chgData name="Eduardo Coletti" userId="1d6dfd60-69c0-4069-b883-df7594e98cde" providerId="ADAL" clId="{103D08B0-2A12-4673-9887-2B7D1541288B}" dt="2021-06-21T17:59:45.249" v="9" actId="20577"/>
          <ac:spMkLst>
            <pc:docMk/>
            <pc:sldMk cId="2629050179" sldId="257"/>
            <ac:spMk id="18" creationId="{2B085D63-B389-459D-ADC8-A666B03409AE}"/>
          </ac:spMkLst>
        </pc:spChg>
        <pc:spChg chg="mod">
          <ac:chgData name="Eduardo Coletti" userId="1d6dfd60-69c0-4069-b883-df7594e98cde" providerId="ADAL" clId="{103D08B0-2A12-4673-9887-2B7D1541288B}" dt="2021-06-21T18:00:06.517" v="26" actId="6549"/>
          <ac:spMkLst>
            <pc:docMk/>
            <pc:sldMk cId="2629050179" sldId="257"/>
            <ac:spMk id="28" creationId="{00000000-0000-0000-0000-000000000000}"/>
          </ac:spMkLst>
        </pc:spChg>
      </pc:sldChg>
      <pc:sldChg chg="modSp mod">
        <pc:chgData name="Eduardo Coletti" userId="1d6dfd60-69c0-4069-b883-df7594e98cde" providerId="ADAL" clId="{103D08B0-2A12-4673-9887-2B7D1541288B}" dt="2021-06-21T18:00:15.077" v="38" actId="6549"/>
        <pc:sldMkLst>
          <pc:docMk/>
          <pc:sldMk cId="312647462" sldId="258"/>
        </pc:sldMkLst>
        <pc:spChg chg="mod">
          <ac:chgData name="Eduardo Coletti" userId="1d6dfd60-69c0-4069-b883-df7594e98cde" providerId="ADAL" clId="{103D08B0-2A12-4673-9887-2B7D1541288B}" dt="2021-06-21T17:59:53.977" v="14" actId="20577"/>
          <ac:spMkLst>
            <pc:docMk/>
            <pc:sldMk cId="312647462" sldId="258"/>
            <ac:spMk id="13" creationId="{F96E97C8-67DE-4069-9AA7-6A1D50DDBB1E}"/>
          </ac:spMkLst>
        </pc:spChg>
        <pc:spChg chg="mod">
          <ac:chgData name="Eduardo Coletti" userId="1d6dfd60-69c0-4069-b883-df7594e98cde" providerId="ADAL" clId="{103D08B0-2A12-4673-9887-2B7D1541288B}" dt="2021-06-21T18:00:15.077" v="38" actId="6549"/>
          <ac:spMkLst>
            <pc:docMk/>
            <pc:sldMk cId="312647462" sldId="258"/>
            <ac:spMk id="28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72510F7F-7044-40FA-817A-29CAE41B2790}"/>
    <pc:docChg chg="undo custSel modSld">
      <pc:chgData name="Eduardo Coletti" userId="1d6dfd60-69c0-4069-b883-df7594e98cde" providerId="ADAL" clId="{72510F7F-7044-40FA-817A-29CAE41B2790}" dt="2021-04-27T18:12:53.594" v="36" actId="20577"/>
      <pc:docMkLst>
        <pc:docMk/>
      </pc:docMkLst>
      <pc:sldChg chg="modSp mod">
        <pc:chgData name="Eduardo Coletti" userId="1d6dfd60-69c0-4069-b883-df7594e98cde" providerId="ADAL" clId="{72510F7F-7044-40FA-817A-29CAE41B2790}" dt="2021-04-27T18:12:53.594" v="36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72510F7F-7044-40FA-817A-29CAE41B2790}" dt="2021-04-27T18:12:53.594" v="36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72510F7F-7044-40FA-817A-29CAE41B2790}" dt="2021-04-27T17:33:09.585" v="5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72510F7F-7044-40FA-817A-29CAE41B2790}" dt="2021-04-27T17:33:26.726" v="21" actId="6549"/>
          <ac:spMkLst>
            <pc:docMk/>
            <pc:sldMk cId="1078792426" sldId="256"/>
            <ac:spMk id="18" creationId="{00000000-0000-0000-0000-000000000000}"/>
          </ac:spMkLst>
        </pc:spChg>
      </pc:sldChg>
      <pc:sldChg chg="modSp mod">
        <pc:chgData name="Eduardo Coletti" userId="1d6dfd60-69c0-4069-b883-df7594e98cde" providerId="ADAL" clId="{72510F7F-7044-40FA-817A-29CAE41B2790}" dt="2021-04-27T18:11:49.914" v="28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72510F7F-7044-40FA-817A-29CAE41B2790}" dt="2021-04-27T18:11:49.914" v="28" actId="20577"/>
          <ac:spMkLst>
            <pc:docMk/>
            <pc:sldMk cId="2629050179" sldId="257"/>
            <ac:spMk id="9" creationId="{00000000-0000-0000-0000-000000000000}"/>
          </ac:spMkLst>
        </pc:spChg>
        <pc:spChg chg="mod">
          <ac:chgData name="Eduardo Coletti" userId="1d6dfd60-69c0-4069-b883-df7594e98cde" providerId="ADAL" clId="{72510F7F-7044-40FA-817A-29CAE41B2790}" dt="2021-04-27T18:11:46.249" v="27" actId="20577"/>
          <ac:spMkLst>
            <pc:docMk/>
            <pc:sldMk cId="2629050179" sldId="257"/>
            <ac:spMk id="18" creationId="{2B085D63-B389-459D-ADC8-A666B03409AE}"/>
          </ac:spMkLst>
        </pc:spChg>
      </pc:sldChg>
      <pc:sldChg chg="modSp mod">
        <pc:chgData name="Eduardo Coletti" userId="1d6dfd60-69c0-4069-b883-df7594e98cde" providerId="ADAL" clId="{72510F7F-7044-40FA-817A-29CAE41B2790}" dt="2021-04-27T18:12:08.509" v="35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72510F7F-7044-40FA-817A-29CAE41B2790}" dt="2021-04-27T18:12:08.509" v="35" actId="20577"/>
          <ac:spMkLst>
            <pc:docMk/>
            <pc:sldMk cId="312647462" sldId="258"/>
            <ac:spMk id="9" creationId="{00000000-0000-0000-0000-000000000000}"/>
          </ac:spMkLst>
        </pc:spChg>
        <pc:spChg chg="mod">
          <ac:chgData name="Eduardo Coletti" userId="1d6dfd60-69c0-4069-b883-df7594e98cde" providerId="ADAL" clId="{72510F7F-7044-40FA-817A-29CAE41B2790}" dt="2021-04-27T18:12:02.324" v="34" actId="20577"/>
          <ac:spMkLst>
            <pc:docMk/>
            <pc:sldMk cId="312647462" sldId="258"/>
            <ac:spMk id="13" creationId="{F96E97C8-67DE-4069-9AA7-6A1D50DDBB1E}"/>
          </ac:spMkLst>
        </pc:spChg>
      </pc:sldChg>
    </pc:docChg>
  </pc:docChgLst>
  <pc:docChgLst>
    <pc:chgData name="Eduardo Coletti" userId="1d6dfd60-69c0-4069-b883-df7594e98cde" providerId="ADAL" clId="{F410B513-91EE-472B-B4F7-5720D90ACB38}"/>
    <pc:docChg chg="undo custSel modSld">
      <pc:chgData name="Eduardo Coletti" userId="1d6dfd60-69c0-4069-b883-df7594e98cde" providerId="ADAL" clId="{F410B513-91EE-472B-B4F7-5720D90ACB38}" dt="2022-05-23T14:25:05.483" v="105" actId="20577"/>
      <pc:docMkLst>
        <pc:docMk/>
      </pc:docMkLst>
      <pc:sldChg chg="modSp mod">
        <pc:chgData name="Eduardo Coletti" userId="1d6dfd60-69c0-4069-b883-df7594e98cde" providerId="ADAL" clId="{F410B513-91EE-472B-B4F7-5720D90ACB38}" dt="2022-05-23T14:25:05.483" v="105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F410B513-91EE-472B-B4F7-5720D90ACB38}" dt="2022-05-23T14:16:32.733" v="3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F410B513-91EE-472B-B4F7-5720D90ACB38}" dt="2022-05-23T14:17:00.586" v="4" actId="6549"/>
          <ac:spMkLst>
            <pc:docMk/>
            <pc:sldMk cId="1078792426" sldId="256"/>
            <ac:spMk id="18" creationId="{00000000-0000-0000-0000-000000000000}"/>
          </ac:spMkLst>
        </pc:spChg>
        <pc:spChg chg="mod">
          <ac:chgData name="Eduardo Coletti" userId="1d6dfd60-69c0-4069-b883-df7594e98cde" providerId="ADAL" clId="{F410B513-91EE-472B-B4F7-5720D90ACB38}" dt="2022-05-23T14:24:07.779" v="81" actId="1076"/>
          <ac:spMkLst>
            <pc:docMk/>
            <pc:sldMk cId="1078792426" sldId="256"/>
            <ac:spMk id="22" creationId="{00000000-0000-0000-0000-000000000000}"/>
          </ac:spMkLst>
        </pc:spChg>
        <pc:spChg chg="mod">
          <ac:chgData name="Eduardo Coletti" userId="1d6dfd60-69c0-4069-b883-df7594e98cde" providerId="ADAL" clId="{F410B513-91EE-472B-B4F7-5720D90ACB38}" dt="2022-05-23T14:25:05.483" v="105" actId="20577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F410B513-91EE-472B-B4F7-5720D90ACB38}" dt="2022-05-23T14:23:56.969" v="80" actId="20577"/>
          <ac:spMkLst>
            <pc:docMk/>
            <pc:sldMk cId="1078792426" sldId="256"/>
            <ac:spMk id="25" creationId="{00000000-0000-0000-0000-000000000000}"/>
          </ac:spMkLst>
        </pc:spChg>
      </pc:sldChg>
      <pc:sldChg chg="modSp mod">
        <pc:chgData name="Eduardo Coletti" userId="1d6dfd60-69c0-4069-b883-df7594e98cde" providerId="ADAL" clId="{F410B513-91EE-472B-B4F7-5720D90ACB38}" dt="2022-05-23T14:20:02.055" v="16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F410B513-91EE-472B-B4F7-5720D90ACB38}" dt="2022-05-23T14:20:02.055" v="16" actId="20577"/>
          <ac:spMkLst>
            <pc:docMk/>
            <pc:sldMk cId="2629050179" sldId="257"/>
            <ac:spMk id="18" creationId="{2B085D63-B389-459D-ADC8-A666B03409AE}"/>
          </ac:spMkLst>
        </pc:spChg>
      </pc:sldChg>
      <pc:sldChg chg="modSp mod">
        <pc:chgData name="Eduardo Coletti" userId="1d6dfd60-69c0-4069-b883-df7594e98cde" providerId="ADAL" clId="{F410B513-91EE-472B-B4F7-5720D90ACB38}" dt="2022-05-23T14:20:12.905" v="20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F410B513-91EE-472B-B4F7-5720D90ACB38}" dt="2022-05-23T14:20:12.905" v="20" actId="20577"/>
          <ac:spMkLst>
            <pc:docMk/>
            <pc:sldMk cId="312647462" sldId="258"/>
            <ac:spMk id="13" creationId="{F96E97C8-67DE-4069-9AA7-6A1D50DDBB1E}"/>
          </ac:spMkLst>
        </pc:spChg>
      </pc:sldChg>
    </pc:docChg>
  </pc:docChgLst>
  <pc:docChgLst>
    <pc:chgData name="Eduardo Coletti" userId="1d6dfd60-69c0-4069-b883-df7594e98cde" providerId="ADAL" clId="{1FD416B2-F092-4222-9DC2-A420D66E610F}"/>
    <pc:docChg chg="modSld">
      <pc:chgData name="Eduardo Coletti" userId="1d6dfd60-69c0-4069-b883-df7594e98cde" providerId="ADAL" clId="{1FD416B2-F092-4222-9DC2-A420D66E610F}" dt="2021-10-20T13:20:24.153" v="44" actId="20577"/>
      <pc:docMkLst>
        <pc:docMk/>
      </pc:docMkLst>
      <pc:sldChg chg="modSp mod">
        <pc:chgData name="Eduardo Coletti" userId="1d6dfd60-69c0-4069-b883-df7594e98cde" providerId="ADAL" clId="{1FD416B2-F092-4222-9DC2-A420D66E610F}" dt="2021-10-20T13:20:00.948" v="30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1FD416B2-F092-4222-9DC2-A420D66E610F}" dt="2021-10-20T13:20:00.948" v="30" actId="20577"/>
          <ac:spMkLst>
            <pc:docMk/>
            <pc:sldMk cId="1078792426" sldId="256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1FD416B2-F092-4222-9DC2-A420D66E610F}" dt="2021-10-20T13:20:15.737" v="37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1FD416B2-F092-4222-9DC2-A420D66E610F}" dt="2021-10-20T13:20:15.737" v="37" actId="20577"/>
          <ac:spMkLst>
            <pc:docMk/>
            <pc:sldMk cId="2629050179" sldId="257"/>
            <ac:spMk id="18" creationId="{2B085D63-B389-459D-ADC8-A666B03409AE}"/>
          </ac:spMkLst>
        </pc:spChg>
      </pc:sldChg>
      <pc:sldChg chg="modSp mod">
        <pc:chgData name="Eduardo Coletti" userId="1d6dfd60-69c0-4069-b883-df7594e98cde" providerId="ADAL" clId="{1FD416B2-F092-4222-9DC2-A420D66E610F}" dt="2021-10-20T13:20:24.153" v="44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1FD416B2-F092-4222-9DC2-A420D66E610F}" dt="2021-10-20T13:20:24.153" v="44" actId="20577"/>
          <ac:spMkLst>
            <pc:docMk/>
            <pc:sldMk cId="312647462" sldId="258"/>
            <ac:spMk id="13" creationId="{F96E97C8-67DE-4069-9AA7-6A1D50DDBB1E}"/>
          </ac:spMkLst>
        </pc:spChg>
      </pc:sldChg>
    </pc:docChg>
  </pc:docChgLst>
  <pc:docChgLst>
    <pc:chgData name="Eduardo Coletti" userId="1d6dfd60-69c0-4069-b883-df7594e98cde" providerId="ADAL" clId="{4E50AC1B-1B5D-47E3-A1EF-6DFE4927CC23}"/>
    <pc:docChg chg="modSld">
      <pc:chgData name="Eduardo Coletti" userId="1d6dfd60-69c0-4069-b883-df7594e98cde" providerId="ADAL" clId="{4E50AC1B-1B5D-47E3-A1EF-6DFE4927CC23}" dt="2022-01-28T11:57:37.326" v="33" actId="20577"/>
      <pc:docMkLst>
        <pc:docMk/>
      </pc:docMkLst>
      <pc:sldChg chg="modSp mod">
        <pc:chgData name="Eduardo Coletti" userId="1d6dfd60-69c0-4069-b883-df7594e98cde" providerId="ADAL" clId="{4E50AC1B-1B5D-47E3-A1EF-6DFE4927CC23}" dt="2022-01-28T11:57:01.687" v="15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4E50AC1B-1B5D-47E3-A1EF-6DFE4927CC23}" dt="2022-01-28T11:57:01.687" v="15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4E50AC1B-1B5D-47E3-A1EF-6DFE4927CC23}" dt="2022-01-28T11:56:56.840" v="14" actId="20577"/>
          <ac:spMkLst>
            <pc:docMk/>
            <pc:sldMk cId="1078792426" sldId="256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4E50AC1B-1B5D-47E3-A1EF-6DFE4927CC23}" dt="2022-01-28T11:57:25.078" v="24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4E50AC1B-1B5D-47E3-A1EF-6DFE4927CC23}" dt="2022-01-28T11:57:25.078" v="24" actId="20577"/>
          <ac:spMkLst>
            <pc:docMk/>
            <pc:sldMk cId="2629050179" sldId="257"/>
            <ac:spMk id="9" creationId="{00000000-0000-0000-0000-000000000000}"/>
          </ac:spMkLst>
        </pc:spChg>
        <pc:spChg chg="mod">
          <ac:chgData name="Eduardo Coletti" userId="1d6dfd60-69c0-4069-b883-df7594e98cde" providerId="ADAL" clId="{4E50AC1B-1B5D-47E3-A1EF-6DFE4927CC23}" dt="2022-01-28T11:57:21.123" v="23" actId="20577"/>
          <ac:spMkLst>
            <pc:docMk/>
            <pc:sldMk cId="2629050179" sldId="257"/>
            <ac:spMk id="18" creationId="{2B085D63-B389-459D-ADC8-A666B03409AE}"/>
          </ac:spMkLst>
        </pc:spChg>
      </pc:sldChg>
      <pc:sldChg chg="modSp mod">
        <pc:chgData name="Eduardo Coletti" userId="1d6dfd60-69c0-4069-b883-df7594e98cde" providerId="ADAL" clId="{4E50AC1B-1B5D-47E3-A1EF-6DFE4927CC23}" dt="2022-01-28T11:57:37.326" v="33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4E50AC1B-1B5D-47E3-A1EF-6DFE4927CC23}" dt="2022-01-28T11:57:37.326" v="33" actId="20577"/>
          <ac:spMkLst>
            <pc:docMk/>
            <pc:sldMk cId="312647462" sldId="258"/>
            <ac:spMk id="9" creationId="{00000000-0000-0000-0000-000000000000}"/>
          </ac:spMkLst>
        </pc:spChg>
        <pc:spChg chg="mod">
          <ac:chgData name="Eduardo Coletti" userId="1d6dfd60-69c0-4069-b883-df7594e98cde" providerId="ADAL" clId="{4E50AC1B-1B5D-47E3-A1EF-6DFE4927CC23}" dt="2022-01-28T11:57:33.530" v="32" actId="20577"/>
          <ac:spMkLst>
            <pc:docMk/>
            <pc:sldMk cId="312647462" sldId="258"/>
            <ac:spMk id="13" creationId="{F96E97C8-67DE-4069-9AA7-6A1D50DDBB1E}"/>
          </ac:spMkLst>
        </pc:spChg>
      </pc:sldChg>
    </pc:docChg>
  </pc:docChgLst>
  <pc:docChgLst>
    <pc:chgData name="Eduardo Coletti" userId="1d6dfd60-69c0-4069-b883-df7594e98cde" providerId="ADAL" clId="{8E842B4F-439D-411E-B03A-AAC35B657456}"/>
    <pc:docChg chg="modSld">
      <pc:chgData name="Eduardo Coletti" userId="1d6dfd60-69c0-4069-b883-df7594e98cde" providerId="ADAL" clId="{8E842B4F-439D-411E-B03A-AAC35B657456}" dt="2021-05-17T20:32:12.300" v="4" actId="20577"/>
      <pc:docMkLst>
        <pc:docMk/>
      </pc:docMkLst>
      <pc:sldChg chg="modSp mod">
        <pc:chgData name="Eduardo Coletti" userId="1d6dfd60-69c0-4069-b883-df7594e98cde" providerId="ADAL" clId="{8E842B4F-439D-411E-B03A-AAC35B657456}" dt="2021-05-17T20:32:12.300" v="4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8E842B4F-439D-411E-B03A-AAC35B657456}" dt="2021-05-17T20:32:12.300" v="4" actId="20577"/>
          <ac:spMkLst>
            <pc:docMk/>
            <pc:sldMk cId="1078792426" sldId="256"/>
            <ac:spMk id="28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DC5B2E69-4BA0-40CB-BD57-663111257CFF}"/>
    <pc:docChg chg="modSld">
      <pc:chgData name="Eduardo Coletti" userId="1d6dfd60-69c0-4069-b883-df7594e98cde" providerId="ADAL" clId="{DC5B2E69-4BA0-40CB-BD57-663111257CFF}" dt="2020-12-21T18:28:59.104" v="25" actId="20577"/>
      <pc:docMkLst>
        <pc:docMk/>
      </pc:docMkLst>
      <pc:sldChg chg="modSp mod">
        <pc:chgData name="Eduardo Coletti" userId="1d6dfd60-69c0-4069-b883-df7594e98cde" providerId="ADAL" clId="{DC5B2E69-4BA0-40CB-BD57-663111257CFF}" dt="2020-12-21T18:28:39.201" v="7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DC5B2E69-4BA0-40CB-BD57-663111257CFF}" dt="2020-12-21T18:28:39.201" v="7" actId="20577"/>
          <ac:spMkLst>
            <pc:docMk/>
            <pc:sldMk cId="1078792426" sldId="256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DC5B2E69-4BA0-40CB-BD57-663111257CFF}" dt="2020-12-21T18:28:50.528" v="17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DC5B2E69-4BA0-40CB-BD57-663111257CFF}" dt="2020-12-21T18:28:50.528" v="17" actId="20577"/>
          <ac:spMkLst>
            <pc:docMk/>
            <pc:sldMk cId="2629050179" sldId="257"/>
            <ac:spMk id="18" creationId="{2B085D63-B389-459D-ADC8-A666B03409AE}"/>
          </ac:spMkLst>
        </pc:spChg>
      </pc:sldChg>
      <pc:sldChg chg="modSp mod">
        <pc:chgData name="Eduardo Coletti" userId="1d6dfd60-69c0-4069-b883-df7594e98cde" providerId="ADAL" clId="{DC5B2E69-4BA0-40CB-BD57-663111257CFF}" dt="2020-12-21T18:28:59.104" v="25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DC5B2E69-4BA0-40CB-BD57-663111257CFF}" dt="2020-12-21T18:28:59.104" v="25" actId="20577"/>
          <ac:spMkLst>
            <pc:docMk/>
            <pc:sldMk cId="312647462" sldId="258"/>
            <ac:spMk id="13" creationId="{F96E97C8-67DE-4069-9AA7-6A1D50DDBB1E}"/>
          </ac:spMkLst>
        </pc:spChg>
      </pc:sldChg>
    </pc:docChg>
  </pc:docChgLst>
  <pc:docChgLst>
    <pc:chgData name="Eduardo Coletti" userId="1d6dfd60-69c0-4069-b883-df7594e98cde" providerId="ADAL" clId="{5135CA46-50D5-484C-ACEB-0897A1E934E5}"/>
    <pc:docChg chg="modSld">
      <pc:chgData name="Eduardo Coletti" userId="1d6dfd60-69c0-4069-b883-df7594e98cde" providerId="ADAL" clId="{5135CA46-50D5-484C-ACEB-0897A1E934E5}" dt="2020-07-01T18:43:45.977" v="19" actId="20577"/>
      <pc:docMkLst>
        <pc:docMk/>
      </pc:docMkLst>
      <pc:sldChg chg="modSp mod">
        <pc:chgData name="Eduardo Coletti" userId="1d6dfd60-69c0-4069-b883-df7594e98cde" providerId="ADAL" clId="{5135CA46-50D5-484C-ACEB-0897A1E934E5}" dt="2020-07-01T18:41:41.466" v="10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5135CA46-50D5-484C-ACEB-0897A1E934E5}" dt="2020-07-01T18:41:41.466" v="10" actId="20577"/>
          <ac:spMkLst>
            <pc:docMk/>
            <pc:sldMk cId="1078792426" sldId="256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5135CA46-50D5-484C-ACEB-0897A1E934E5}" dt="2020-07-01T18:43:37.401" v="15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5135CA46-50D5-484C-ACEB-0897A1E934E5}" dt="2020-07-01T18:43:37.401" v="15" actId="20577"/>
          <ac:spMkLst>
            <pc:docMk/>
            <pc:sldMk cId="2629050179" sldId="257"/>
            <ac:spMk id="18" creationId="{2B085D63-B389-459D-ADC8-A666B03409AE}"/>
          </ac:spMkLst>
        </pc:spChg>
      </pc:sldChg>
      <pc:sldChg chg="modSp mod">
        <pc:chgData name="Eduardo Coletti" userId="1d6dfd60-69c0-4069-b883-df7594e98cde" providerId="ADAL" clId="{5135CA46-50D5-484C-ACEB-0897A1E934E5}" dt="2020-07-01T18:43:45.977" v="19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5135CA46-50D5-484C-ACEB-0897A1E934E5}" dt="2020-07-01T18:43:45.977" v="19" actId="20577"/>
          <ac:spMkLst>
            <pc:docMk/>
            <pc:sldMk cId="312647462" sldId="258"/>
            <ac:spMk id="13" creationId="{F96E97C8-67DE-4069-9AA7-6A1D50DDBB1E}"/>
          </ac:spMkLst>
        </pc:spChg>
      </pc:sldChg>
    </pc:docChg>
  </pc:docChgLst>
  <pc:docChgLst>
    <pc:chgData name="Eduardo Coletti" userId="1d6dfd60-69c0-4069-b883-df7594e98cde" providerId="ADAL" clId="{93389361-1889-44D9-A143-27916B0B3011}"/>
    <pc:docChg chg="modSld">
      <pc:chgData name="Eduardo Coletti" userId="1d6dfd60-69c0-4069-b883-df7594e98cde" providerId="ADAL" clId="{93389361-1889-44D9-A143-27916B0B3011}" dt="2020-08-31T19:21:44.247" v="21" actId="6549"/>
      <pc:docMkLst>
        <pc:docMk/>
      </pc:docMkLst>
      <pc:sldChg chg="modSp mod">
        <pc:chgData name="Eduardo Coletti" userId="1d6dfd60-69c0-4069-b883-df7594e98cde" providerId="ADAL" clId="{93389361-1889-44D9-A143-27916B0B3011}" dt="2020-08-31T19:21:14.376" v="7" actId="6549"/>
        <pc:sldMkLst>
          <pc:docMk/>
          <pc:sldMk cId="1078792426" sldId="256"/>
        </pc:sldMkLst>
        <pc:spChg chg="mod">
          <ac:chgData name="Eduardo Coletti" userId="1d6dfd60-69c0-4069-b883-df7594e98cde" providerId="ADAL" clId="{93389361-1889-44D9-A143-27916B0B3011}" dt="2020-08-31T19:21:02.578" v="5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93389361-1889-44D9-A143-27916B0B3011}" dt="2020-08-31T19:21:14.376" v="7" actId="6549"/>
          <ac:spMkLst>
            <pc:docMk/>
            <pc:sldMk cId="1078792426" sldId="256"/>
            <ac:spMk id="15" creationId="{00000000-0000-0000-0000-000000000000}"/>
          </ac:spMkLst>
        </pc:spChg>
      </pc:sldChg>
      <pc:sldChg chg="modSp mod">
        <pc:chgData name="Eduardo Coletti" userId="1d6dfd60-69c0-4069-b883-df7594e98cde" providerId="ADAL" clId="{93389361-1889-44D9-A143-27916B0B3011}" dt="2020-08-31T19:21:28.564" v="13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93389361-1889-44D9-A143-27916B0B3011}" dt="2020-08-31T19:21:22.824" v="8" actId="6549"/>
          <ac:spMkLst>
            <pc:docMk/>
            <pc:sldMk cId="2629050179" sldId="257"/>
            <ac:spMk id="15" creationId="{00000000-0000-0000-0000-000000000000}"/>
          </ac:spMkLst>
        </pc:spChg>
        <pc:spChg chg="mod">
          <ac:chgData name="Eduardo Coletti" userId="1d6dfd60-69c0-4069-b883-df7594e98cde" providerId="ADAL" clId="{93389361-1889-44D9-A143-27916B0B3011}" dt="2020-08-31T19:21:28.564" v="13" actId="20577"/>
          <ac:spMkLst>
            <pc:docMk/>
            <pc:sldMk cId="2629050179" sldId="257"/>
            <ac:spMk id="18" creationId="{2B085D63-B389-459D-ADC8-A666B03409AE}"/>
          </ac:spMkLst>
        </pc:spChg>
      </pc:sldChg>
      <pc:sldChg chg="modSp mod">
        <pc:chgData name="Eduardo Coletti" userId="1d6dfd60-69c0-4069-b883-df7594e98cde" providerId="ADAL" clId="{93389361-1889-44D9-A143-27916B0B3011}" dt="2020-08-31T19:21:44.247" v="21" actId="6549"/>
        <pc:sldMkLst>
          <pc:docMk/>
          <pc:sldMk cId="312647462" sldId="258"/>
        </pc:sldMkLst>
        <pc:spChg chg="mod">
          <ac:chgData name="Eduardo Coletti" userId="1d6dfd60-69c0-4069-b883-df7594e98cde" providerId="ADAL" clId="{93389361-1889-44D9-A143-27916B0B3011}" dt="2020-08-31T19:21:37.897" v="19" actId="20577"/>
          <ac:spMkLst>
            <pc:docMk/>
            <pc:sldMk cId="312647462" sldId="258"/>
            <ac:spMk id="13" creationId="{F96E97C8-67DE-4069-9AA7-6A1D50DDBB1E}"/>
          </ac:spMkLst>
        </pc:spChg>
        <pc:spChg chg="mod">
          <ac:chgData name="Eduardo Coletti" userId="1d6dfd60-69c0-4069-b883-df7594e98cde" providerId="ADAL" clId="{93389361-1889-44D9-A143-27916B0B3011}" dt="2020-08-31T19:21:44.247" v="21" actId="6549"/>
          <ac:spMkLst>
            <pc:docMk/>
            <pc:sldMk cId="312647462" sldId="258"/>
            <ac:spMk id="15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Memoriais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tx1"/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/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10" y="116478"/>
          <a:ext cx="1190264" cy="476105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" y="116478"/>
        <a:ext cx="1071238" cy="476105"/>
      </dsp:txXfrm>
    </dsp:sp>
    <dsp:sp modelId="{D795A24E-D0BF-40EB-B09D-E1E2645A8B67}">
      <dsp:nvSpPr>
        <dsp:cNvPr id="0" name=""/>
        <dsp:cNvSpPr/>
      </dsp:nvSpPr>
      <dsp:spPr>
        <a:xfrm>
          <a:off x="952821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1190874" y="116478"/>
        <a:ext cx="714159" cy="476105"/>
      </dsp:txXfrm>
    </dsp:sp>
    <dsp:sp modelId="{F6035B51-C9FB-4C47-B67E-62A4E8B6D22A}">
      <dsp:nvSpPr>
        <dsp:cNvPr id="0" name=""/>
        <dsp:cNvSpPr/>
      </dsp:nvSpPr>
      <dsp:spPr>
        <a:xfrm>
          <a:off x="1905032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sp:txBody>
      <dsp:txXfrm>
        <a:off x="2143085" y="116478"/>
        <a:ext cx="714159" cy="476105"/>
      </dsp:txXfrm>
    </dsp:sp>
    <dsp:sp modelId="{B8ECA6C0-D90D-4321-A73E-5CFDC9C7F238}">
      <dsp:nvSpPr>
        <dsp:cNvPr id="0" name=""/>
        <dsp:cNvSpPr/>
      </dsp:nvSpPr>
      <dsp:spPr>
        <a:xfrm>
          <a:off x="2857244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5297" y="116478"/>
        <a:ext cx="714159" cy="476105"/>
      </dsp:txXfrm>
    </dsp:sp>
    <dsp:sp modelId="{FE7F788F-F44E-47D0-BBD9-CEC4AD48934D}">
      <dsp:nvSpPr>
        <dsp:cNvPr id="0" name=""/>
        <dsp:cNvSpPr/>
      </dsp:nvSpPr>
      <dsp:spPr>
        <a:xfrm>
          <a:off x="3809455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Memoriais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47508" y="116478"/>
        <a:ext cx="714159" cy="476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7" y="42147"/>
            <a:ext cx="8305563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PAF</a:t>
            </a:r>
          </a:p>
        </p:txBody>
      </p:sp>
      <p:sp>
        <p:nvSpPr>
          <p:cNvPr id="5" name="Rectangle 4"/>
          <p:cNvSpPr/>
          <p:nvPr/>
        </p:nvSpPr>
        <p:spPr>
          <a:xfrm>
            <a:off x="262532" y="805708"/>
            <a:ext cx="6286858" cy="1018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Insegurança Jurídica e custo associado à descentralização e proliferação de diversos formatos de PAF.</a:t>
            </a:r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531" y="3073016"/>
            <a:ext cx="6286859" cy="1135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</a:t>
            </a:r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Princípiológico</a:t>
            </a: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Aperfeiçoamento legislativo para garantir isonomia de tratamento aos contribuintes, o efetivo contraditório e a segurança jurídica através da estabilidade, previsibilidade e uniformidade dos procedimentos e decisões.</a:t>
            </a:r>
          </a:p>
        </p:txBody>
      </p:sp>
      <p:sp>
        <p:nvSpPr>
          <p:cNvPr id="8" name="Rectangle 7"/>
          <p:cNvSpPr/>
          <p:nvPr/>
        </p:nvSpPr>
        <p:spPr>
          <a:xfrm>
            <a:off x="262530" y="4303145"/>
            <a:ext cx="6286860" cy="1805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Ampla publicidade em todas as fases e procedimentos adotados no curso do processo administrativo fiscal.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Observância obrigatória das decisões de órgãos superiores na literalidade e no conteúdo.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Fundamentação e motivação das decisões administrativas.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Uniformidade de tratamento no curso do procedimento fiscalizatório.</a:t>
            </a: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 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575976" y="120724"/>
            <a:ext cx="146368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2531" y="1661623"/>
            <a:ext cx="6286859" cy="13578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Risco/Oportunidade (Impacto esperado)</a:t>
            </a:r>
          </a:p>
          <a:p>
            <a:pPr algn="just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Piora ou Manutenção do excesso de discricionariedade na atuação dos órgãos de fiscalização, autuação e julgamento administrativo. </a:t>
            </a:r>
          </a:p>
          <a:p>
            <a:pPr algn="just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celeridade e uniformidade do processo administrativo fiscal em todas as suas esferas (Federal, Estadual e Municipal) e redução do custo estrutural respectivo.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652349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62198" y="1075707"/>
            <a:ext cx="5076760" cy="1140809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FIESP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Helcio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Honda               </a:t>
            </a:r>
          </a:p>
          <a:p>
            <a:r>
              <a:rPr lang="pt-BR" sz="15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PGFN SP/Núcleo: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Rita Nolasco     </a:t>
            </a:r>
            <a:r>
              <a:rPr lang="pt-BR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CNI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Gustavo Amaral </a:t>
            </a:r>
          </a:p>
          <a:p>
            <a:r>
              <a:rPr lang="pt-BR" sz="15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Stakeholders</a:t>
            </a:r>
            <a:r>
              <a:rPr lang="pt-BR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Everardo Maciel</a:t>
            </a:r>
          </a:p>
          <a:p>
            <a:r>
              <a:rPr lang="pt-BR" sz="15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FGV</a:t>
            </a:r>
            <a:r>
              <a:rPr lang="pt-BR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Breno, Daniel, Eurico - </a:t>
            </a:r>
            <a:r>
              <a:rPr lang="pt-BR" sz="1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Macrovisão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3756552407"/>
              </p:ext>
            </p:extLst>
          </p:nvPr>
        </p:nvGraphicFramePr>
        <p:xfrm>
          <a:off x="6862198" y="2676220"/>
          <a:ext cx="5000330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6855229" y="3342123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3" name="Down Arrow 22"/>
          <p:cNvSpPr/>
          <p:nvPr/>
        </p:nvSpPr>
        <p:spPr>
          <a:xfrm>
            <a:off x="10083065" y="2382681"/>
            <a:ext cx="383868" cy="354938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58182" y="3751615"/>
            <a:ext cx="5000330" cy="123302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PLP 381/2014: acompanhar a evolução legislativa na Câmara  e atuar  no Senado no retorno do PL derrubando as alterações da Câmara dos Deputados.  </a:t>
            </a:r>
          </a:p>
          <a:p>
            <a:pPr marL="342900" indent="-342900" algn="just"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Reavaliar atuação direta na Câmara dos Deputados, se viável.</a:t>
            </a:r>
          </a:p>
          <a:p>
            <a:pPr marL="342900" indent="-342900" algn="just">
              <a:buFontTx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Acompanhamento do PLP 124/22 (Comissão de Juristas – Reforma do Proc. Adm. e Tributário) - Senado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62198" y="5289432"/>
            <a:ext cx="5000330" cy="1059847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+mj-lt"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Acompanhar evolução legislativa do tema na Câmara.  (material técnico pronto)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Acompanhamento e elaboração de sugestões de aprimoramento ao PLP 124/22 e PL 2483/22 (Comissão de Juristas – Reforma do Proc. Adm. e Tributário)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182" y="4954655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  <a:r>
              <a:rPr lang="pt-B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Ativo</a:t>
            </a:r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8295964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PAF</a:t>
            </a:r>
          </a:p>
        </p:txBody>
      </p:sp>
      <p:sp>
        <p:nvSpPr>
          <p:cNvPr id="5" name="Rectangle 4"/>
          <p:cNvSpPr/>
          <p:nvPr/>
        </p:nvSpPr>
        <p:spPr>
          <a:xfrm>
            <a:off x="336429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lvl="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 Garantir a ampla publicidade em todas as fases e procedimentos adotados no curso do processo administrativo fiscal </a:t>
            </a:r>
          </a:p>
          <a:p>
            <a:pPr lvl="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 Respeito às decisões de órgãos superiores na lateralidade e no conteúdo</a:t>
            </a:r>
          </a:p>
          <a:p>
            <a:pPr lvl="0"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Assegurar a oportunidade de apresentação de memoriais e sustentação oral perante os órgãos superiores;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Garantir que as decisões proferidas pelo CARF sejam cumpridas pelas autoridades fiscais - possibilidade de reclamação, cabível contra a administração tributária que deixar de cumprir decisão definitiva;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Assegurar a adoção e o respeito às súmulas vinculantes. </a:t>
            </a:r>
          </a:p>
          <a:p>
            <a:pPr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iii</a:t>
            </a:r>
            <a:r>
              <a:rPr lang="pt-BR" sz="1400" b="1" dirty="0">
                <a:solidFill>
                  <a:schemeClr val="accent2"/>
                </a:solidFill>
              </a:rPr>
              <a:t>) Fundamentação e motivação das decisões administrativas </a:t>
            </a:r>
          </a:p>
          <a:p>
            <a:pPr lvl="0"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Subitem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Assegurar a possibilidade de interposição de recurso hierárquico (dupla grau) e/ou pedido de reconsideração quando das respostas negativas por parte da RFB (solução de consulta, declarações perante a RFB (ex. DIOR), IN Regime Fiscal Privilegiado, IN MAP).</a:t>
            </a: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 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Sponsor: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6242632" y="745762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iv</a:t>
            </a:r>
            <a:r>
              <a:rPr lang="pt-BR" sz="1400" b="1" dirty="0">
                <a:solidFill>
                  <a:schemeClr val="accent2"/>
                </a:solidFill>
              </a:rPr>
              <a:t>) Garantir uniformidade de tratamento no curso do procedimento fiscalizatório</a:t>
            </a:r>
          </a:p>
          <a:p>
            <a:pPr lvl="0"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Subitens: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Os termos de fiscalização devem atender à requisitos objetivos, serem solicitados por escrito, consignarem ao fim para que se destinam e incluírem prazo suficiente para atendimento (observada a peculiaridade do caso concreto – razoabilidade);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 termo deve limitar a operação sob análise (afasta grupo econômico), os tributos e períodos fiscalizados. </a:t>
            </a: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9">
            <a:extLst>
              <a:ext uri="{FF2B5EF4-FFF2-40B4-BE49-F238E27FC236}">
                <a16:creationId xmlns:a16="http://schemas.microsoft.com/office/drawing/2014/main" id="{2B085D63-B389-459D-ADC8-A666B03409AE}"/>
              </a:ext>
            </a:extLst>
          </p:cNvPr>
          <p:cNvSpPr/>
          <p:nvPr/>
        </p:nvSpPr>
        <p:spPr>
          <a:xfrm>
            <a:off x="10631437" y="144396"/>
            <a:ext cx="146368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</p:spTree>
    <p:extLst>
      <p:ext uri="{BB962C8B-B14F-4D97-AF65-F5344CB8AC3E}">
        <p14:creationId xmlns:p14="http://schemas.microsoft.com/office/powerpoint/2010/main" val="2629050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8283085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</a:t>
            </a:r>
            <a:r>
              <a:rPr lang="pt-BR" sz="280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PAF</a:t>
            </a: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429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Relevantes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(i) Garantir a imparcialidade do órgão colegiado (CARF e CSRF)</a:t>
            </a:r>
          </a:p>
          <a:p>
            <a:pPr lvl="0"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66700" lvl="0" indent="-266700" algn="just"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Voto de qualidade alternado por órgão colegiado e paritário ou membros concursados;</a:t>
            </a:r>
          </a:p>
          <a:p>
            <a:pPr marL="266700" lvl="0" indent="-266700" algn="just"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Equiparação salarial entre representantes do fisco e contribuintes; 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ii</a:t>
            </a:r>
            <a:r>
              <a:rPr lang="pt-BR" sz="1400" b="1" dirty="0">
                <a:solidFill>
                  <a:schemeClr val="accent2"/>
                </a:solidFill>
              </a:rPr>
              <a:t>) Celeridade procedimental na fase do “limbo” e suspensão de exigibilidade do crédito tributário para fins de emissão de CND</a:t>
            </a:r>
          </a:p>
          <a:p>
            <a:pPr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iii</a:t>
            </a:r>
            <a:r>
              <a:rPr lang="pt-BR" sz="1400" b="1" dirty="0">
                <a:solidFill>
                  <a:schemeClr val="accent2"/>
                </a:solidFill>
              </a:rPr>
              <a:t>) Possibilidade de ampla dilação probatória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 algn="just"/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 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3" name="Rectangle 4"/>
          <p:cNvSpPr/>
          <p:nvPr/>
        </p:nvSpPr>
        <p:spPr>
          <a:xfrm>
            <a:off x="6242632" y="745762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F96E97C8-67DE-4069-9AA7-6A1D50DDBB1E}"/>
              </a:ext>
            </a:extLst>
          </p:cNvPr>
          <p:cNvSpPr/>
          <p:nvPr/>
        </p:nvSpPr>
        <p:spPr>
          <a:xfrm>
            <a:off x="10588620" y="194071"/>
            <a:ext cx="146368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</p:spTree>
    <p:extLst>
      <p:ext uri="{BB962C8B-B14F-4D97-AF65-F5344CB8AC3E}">
        <p14:creationId xmlns:p14="http://schemas.microsoft.com/office/powerpoint/2010/main" val="312647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04FA5CC-E465-4884-B103-428EC21AE8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771613-8FEC-4BC0-A0F8-B784511C7F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F5CFB8-5C6A-4645-81D2-36B6B9B1A154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4472</TotalTime>
  <Words>652</Words>
  <Application>Microsoft Office PowerPoint</Application>
  <PresentationFormat>Widescreen</PresentationFormat>
  <Paragraphs>73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Projeto GETAP: PAF</vt:lpstr>
      <vt:lpstr>Projeto GETAP: PAF</vt:lpstr>
      <vt:lpstr>Projeto GETAP: PAF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Eduardo Coletti</cp:lastModifiedBy>
  <cp:revision>101</cp:revision>
  <dcterms:created xsi:type="dcterms:W3CDTF">2016-08-12T18:41:30Z</dcterms:created>
  <dcterms:modified xsi:type="dcterms:W3CDTF">2022-12-15T18:04:54Z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