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57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25" autoAdjust="0"/>
    <p:restoredTop sz="94660"/>
  </p:normalViewPr>
  <p:slideViewPr>
    <p:cSldViewPr snapToGrid="0">
      <p:cViewPr varScale="1">
        <p:scale>
          <a:sx n="60" d="100"/>
          <a:sy n="60" d="100"/>
        </p:scale>
        <p:origin x="104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uardo Coletti" userId="1d6dfd60-69c0-4069-b883-df7594e98cde" providerId="ADAL" clId="{48945E55-4554-40E6-808E-860399F52338}"/>
    <pc:docChg chg="modSld">
      <pc:chgData name="Eduardo Coletti" userId="1d6dfd60-69c0-4069-b883-df7594e98cde" providerId="ADAL" clId="{48945E55-4554-40E6-808E-860399F52338}" dt="2022-12-15T18:07:57.360" v="177" actId="20577"/>
      <pc:docMkLst>
        <pc:docMk/>
      </pc:docMkLst>
      <pc:sldChg chg="modSp mod">
        <pc:chgData name="Eduardo Coletti" userId="1d6dfd60-69c0-4069-b883-df7594e98cde" providerId="ADAL" clId="{48945E55-4554-40E6-808E-860399F52338}" dt="2022-12-15T18:07:57.360" v="177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48945E55-4554-40E6-808E-860399F52338}" dt="2022-12-15T18:07:57.360" v="177" actId="20577"/>
          <ac:spMkLst>
            <pc:docMk/>
            <pc:sldMk cId="2629050179" sldId="257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48945E55-4554-40E6-808E-860399F52338}" dt="2022-12-15T18:07:39.449" v="153" actId="14100"/>
        <pc:sldMkLst>
          <pc:docMk/>
          <pc:sldMk cId="2256356583" sldId="258"/>
        </pc:sldMkLst>
        <pc:spChg chg="mod">
          <ac:chgData name="Eduardo Coletti" userId="1d6dfd60-69c0-4069-b883-df7594e98cde" providerId="ADAL" clId="{48945E55-4554-40E6-808E-860399F52338}" dt="2022-12-15T18:07:23.382" v="141" actId="1035"/>
          <ac:spMkLst>
            <pc:docMk/>
            <pc:sldMk cId="2256356583" sldId="258"/>
            <ac:spMk id="22" creationId="{00000000-0000-0000-0000-000000000000}"/>
          </ac:spMkLst>
        </pc:spChg>
        <pc:spChg chg="mod">
          <ac:chgData name="Eduardo Coletti" userId="1d6dfd60-69c0-4069-b883-df7594e98cde" providerId="ADAL" clId="{48945E55-4554-40E6-808E-860399F52338}" dt="2022-12-15T18:07:23.382" v="141" actId="1035"/>
          <ac:spMkLst>
            <pc:docMk/>
            <pc:sldMk cId="2256356583" sldId="258"/>
            <ac:spMk id="24" creationId="{00000000-0000-0000-0000-000000000000}"/>
          </ac:spMkLst>
        </pc:spChg>
        <pc:spChg chg="mod">
          <ac:chgData name="Eduardo Coletti" userId="1d6dfd60-69c0-4069-b883-df7594e98cde" providerId="ADAL" clId="{48945E55-4554-40E6-808E-860399F52338}" dt="2022-12-15T18:07:39.449" v="153" actId="14100"/>
          <ac:spMkLst>
            <pc:docMk/>
            <pc:sldMk cId="2256356583" sldId="258"/>
            <ac:spMk id="25" creationId="{00000000-0000-0000-0000-000000000000}"/>
          </ac:spMkLst>
        </pc:spChg>
        <pc:spChg chg="mod">
          <ac:chgData name="Eduardo Coletti" userId="1d6dfd60-69c0-4069-b883-df7594e98cde" providerId="ADAL" clId="{48945E55-4554-40E6-808E-860399F52338}" dt="2022-12-15T18:07:32.588" v="152" actId="1035"/>
          <ac:spMkLst>
            <pc:docMk/>
            <pc:sldMk cId="2256356583" sldId="258"/>
            <ac:spMk id="26" creationId="{00000000-0000-0000-0000-000000000000}"/>
          </ac:spMkLst>
        </pc:spChg>
        <pc:spChg chg="mod">
          <ac:chgData name="Eduardo Coletti" userId="1d6dfd60-69c0-4069-b883-df7594e98cde" providerId="ADAL" clId="{48945E55-4554-40E6-808E-860399F52338}" dt="2022-12-15T18:05:37.442" v="23" actId="20577"/>
          <ac:spMkLst>
            <pc:docMk/>
            <pc:sldMk cId="2256356583" sldId="258"/>
            <ac:spMk id="29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D5E94174-5104-404D-BC3D-EDDB5CB536FD}"/>
    <pc:docChg chg="modSld">
      <pc:chgData name="Eduardo Coletti" userId="1d6dfd60-69c0-4069-b883-df7594e98cde" providerId="ADAL" clId="{D5E94174-5104-404D-BC3D-EDDB5CB536FD}" dt="2020-08-31T19:08:11.025" v="13" actId="20577"/>
      <pc:docMkLst>
        <pc:docMk/>
      </pc:docMkLst>
      <pc:sldChg chg="modSp mod">
        <pc:chgData name="Eduardo Coletti" userId="1d6dfd60-69c0-4069-b883-df7594e98cde" providerId="ADAL" clId="{D5E94174-5104-404D-BC3D-EDDB5CB536FD}" dt="2020-08-31T19:08:11.025" v="13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D5E94174-5104-404D-BC3D-EDDB5CB536FD}" dt="2020-08-31T19:08:11.025" v="13" actId="20577"/>
          <ac:spMkLst>
            <pc:docMk/>
            <pc:sldMk cId="2629050179" sldId="257"/>
            <ac:spMk id="10" creationId="{00000000-0000-0000-0000-000000000000}"/>
          </ac:spMkLst>
        </pc:spChg>
        <pc:spChg chg="mod">
          <ac:chgData name="Eduardo Coletti" userId="1d6dfd60-69c0-4069-b883-df7594e98cde" providerId="ADAL" clId="{D5E94174-5104-404D-BC3D-EDDB5CB536FD}" dt="2020-08-31T19:08:04.638" v="7" actId="6549"/>
          <ac:spMkLst>
            <pc:docMk/>
            <pc:sldMk cId="2629050179" sldId="257"/>
            <ac:spMk id="15" creationId="{00000000-0000-0000-0000-000000000000}"/>
          </ac:spMkLst>
        </pc:spChg>
      </pc:sldChg>
      <pc:sldChg chg="modSp mod">
        <pc:chgData name="Eduardo Coletti" userId="1d6dfd60-69c0-4069-b883-df7594e98cde" providerId="ADAL" clId="{D5E94174-5104-404D-BC3D-EDDB5CB536FD}" dt="2020-08-31T19:07:46.911" v="6" actId="20577"/>
        <pc:sldMkLst>
          <pc:docMk/>
          <pc:sldMk cId="2256356583" sldId="258"/>
        </pc:sldMkLst>
        <pc:spChg chg="mod">
          <ac:chgData name="Eduardo Coletti" userId="1d6dfd60-69c0-4069-b883-df7594e98cde" providerId="ADAL" clId="{D5E94174-5104-404D-BC3D-EDDB5CB536FD}" dt="2020-08-31T19:07:36.714" v="0" actId="6549"/>
          <ac:spMkLst>
            <pc:docMk/>
            <pc:sldMk cId="2256356583" sldId="258"/>
            <ac:spMk id="15" creationId="{00000000-0000-0000-0000-000000000000}"/>
          </ac:spMkLst>
        </pc:spChg>
        <pc:spChg chg="mod">
          <ac:chgData name="Eduardo Coletti" userId="1d6dfd60-69c0-4069-b883-df7594e98cde" providerId="ADAL" clId="{D5E94174-5104-404D-BC3D-EDDB5CB536FD}" dt="2020-08-31T19:07:46.911" v="6" actId="20577"/>
          <ac:spMkLst>
            <pc:docMk/>
            <pc:sldMk cId="2256356583" sldId="258"/>
            <ac:spMk id="29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75A88BA8-CA53-47BE-8496-1D7463F2D0B7}"/>
    <pc:docChg chg="modSld">
      <pc:chgData name="Eduardo Coletti" userId="1d6dfd60-69c0-4069-b883-df7594e98cde" providerId="ADAL" clId="{75A88BA8-CA53-47BE-8496-1D7463F2D0B7}" dt="2021-05-17T20:29:25.467" v="3" actId="20577"/>
      <pc:docMkLst>
        <pc:docMk/>
      </pc:docMkLst>
      <pc:sldChg chg="modSp mod">
        <pc:chgData name="Eduardo Coletti" userId="1d6dfd60-69c0-4069-b883-df7594e98cde" providerId="ADAL" clId="{75A88BA8-CA53-47BE-8496-1D7463F2D0B7}" dt="2021-05-17T20:29:25.467" v="3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75A88BA8-CA53-47BE-8496-1D7463F2D0B7}" dt="2021-05-17T20:29:25.467" v="3" actId="20577"/>
          <ac:spMkLst>
            <pc:docMk/>
            <pc:sldMk cId="2629050179" sldId="257"/>
            <ac:spMk id="9" creationId="{00000000-0000-0000-0000-000000000000}"/>
          </ac:spMkLst>
        </pc:spChg>
      </pc:sldChg>
      <pc:sldChg chg="modSp mod">
        <pc:chgData name="Eduardo Coletti" userId="1d6dfd60-69c0-4069-b883-df7594e98cde" providerId="ADAL" clId="{75A88BA8-CA53-47BE-8496-1D7463F2D0B7}" dt="2021-05-17T20:29:19.636" v="1" actId="20577"/>
        <pc:sldMkLst>
          <pc:docMk/>
          <pc:sldMk cId="2256356583" sldId="258"/>
        </pc:sldMkLst>
        <pc:spChg chg="mod">
          <ac:chgData name="Eduardo Coletti" userId="1d6dfd60-69c0-4069-b883-df7594e98cde" providerId="ADAL" clId="{75A88BA8-CA53-47BE-8496-1D7463F2D0B7}" dt="2021-05-17T20:29:19.636" v="1" actId="20577"/>
          <ac:spMkLst>
            <pc:docMk/>
            <pc:sldMk cId="2256356583" sldId="258"/>
            <ac:spMk id="9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6282A2AB-427F-4939-9107-FF5D538AAABC}"/>
    <pc:docChg chg="modSld">
      <pc:chgData name="Eduardo Coletti" userId="1d6dfd60-69c0-4069-b883-df7594e98cde" providerId="ADAL" clId="{6282A2AB-427F-4939-9107-FF5D538AAABC}" dt="2022-05-23T14:35:06.152" v="92" actId="20577"/>
      <pc:docMkLst>
        <pc:docMk/>
      </pc:docMkLst>
      <pc:sldChg chg="modSp mod">
        <pc:chgData name="Eduardo Coletti" userId="1d6dfd60-69c0-4069-b883-df7594e98cde" providerId="ADAL" clId="{6282A2AB-427F-4939-9107-FF5D538AAABC}" dt="2022-05-23T14:35:06.152" v="92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6282A2AB-427F-4939-9107-FF5D538AAABC}" dt="2022-05-23T14:35:06.152" v="92" actId="20577"/>
          <ac:spMkLst>
            <pc:docMk/>
            <pc:sldMk cId="2629050179" sldId="257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6282A2AB-427F-4939-9107-FF5D538AAABC}" dt="2022-05-23T14:33:06.484" v="88" actId="14100"/>
        <pc:sldMkLst>
          <pc:docMk/>
          <pc:sldMk cId="2256356583" sldId="258"/>
        </pc:sldMkLst>
        <pc:spChg chg="mod">
          <ac:chgData name="Eduardo Coletti" userId="1d6dfd60-69c0-4069-b883-df7594e98cde" providerId="ADAL" clId="{6282A2AB-427F-4939-9107-FF5D538AAABC}" dt="2022-05-23T14:32:56.451" v="86" actId="14100"/>
          <ac:spMkLst>
            <pc:docMk/>
            <pc:sldMk cId="2256356583" sldId="258"/>
            <ac:spMk id="24" creationId="{00000000-0000-0000-0000-000000000000}"/>
          </ac:spMkLst>
        </pc:spChg>
        <pc:spChg chg="mod">
          <ac:chgData name="Eduardo Coletti" userId="1d6dfd60-69c0-4069-b883-df7594e98cde" providerId="ADAL" clId="{6282A2AB-427F-4939-9107-FF5D538AAABC}" dt="2022-05-23T14:33:06.484" v="88" actId="14100"/>
          <ac:spMkLst>
            <pc:docMk/>
            <pc:sldMk cId="2256356583" sldId="258"/>
            <ac:spMk id="25" creationId="{00000000-0000-0000-0000-000000000000}"/>
          </ac:spMkLst>
        </pc:spChg>
        <pc:spChg chg="mod">
          <ac:chgData name="Eduardo Coletti" userId="1d6dfd60-69c0-4069-b883-df7594e98cde" providerId="ADAL" clId="{6282A2AB-427F-4939-9107-FF5D538AAABC}" dt="2022-05-23T14:28:48.879" v="3" actId="20577"/>
          <ac:spMkLst>
            <pc:docMk/>
            <pc:sldMk cId="2256356583" sldId="258"/>
            <ac:spMk id="29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24536BD1-31DA-487A-BF52-EAB555C684C9}"/>
    <pc:docChg chg="modSld">
      <pc:chgData name="Eduardo Coletti" userId="1d6dfd60-69c0-4069-b883-df7594e98cde" providerId="ADAL" clId="{24536BD1-31DA-487A-BF52-EAB555C684C9}" dt="2021-10-20T13:22:52.351" v="30" actId="20577"/>
      <pc:docMkLst>
        <pc:docMk/>
      </pc:docMkLst>
      <pc:sldChg chg="modSp mod">
        <pc:chgData name="Eduardo Coletti" userId="1d6dfd60-69c0-4069-b883-df7594e98cde" providerId="ADAL" clId="{24536BD1-31DA-487A-BF52-EAB555C684C9}" dt="2021-10-20T13:22:52.351" v="30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24536BD1-31DA-487A-BF52-EAB555C684C9}" dt="2021-10-20T13:22:52.351" v="30" actId="20577"/>
          <ac:spMkLst>
            <pc:docMk/>
            <pc:sldMk cId="2629050179" sldId="257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24536BD1-31DA-487A-BF52-EAB555C684C9}" dt="2021-10-20T13:22:36.106" v="23" actId="20577"/>
        <pc:sldMkLst>
          <pc:docMk/>
          <pc:sldMk cId="2256356583" sldId="258"/>
        </pc:sldMkLst>
        <pc:spChg chg="mod">
          <ac:chgData name="Eduardo Coletti" userId="1d6dfd60-69c0-4069-b883-df7594e98cde" providerId="ADAL" clId="{24536BD1-31DA-487A-BF52-EAB555C684C9}" dt="2021-09-30T19:09:13.189" v="0" actId="255"/>
          <ac:spMkLst>
            <pc:docMk/>
            <pc:sldMk cId="2256356583" sldId="258"/>
            <ac:spMk id="18" creationId="{00000000-0000-0000-0000-000000000000}"/>
          </ac:spMkLst>
        </pc:spChg>
        <pc:spChg chg="mod">
          <ac:chgData name="Eduardo Coletti" userId="1d6dfd60-69c0-4069-b883-df7594e98cde" providerId="ADAL" clId="{24536BD1-31DA-487A-BF52-EAB555C684C9}" dt="2021-10-20T13:22:36.106" v="23" actId="20577"/>
          <ac:spMkLst>
            <pc:docMk/>
            <pc:sldMk cId="2256356583" sldId="258"/>
            <ac:spMk id="29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A062BE32-72DD-4B1A-A954-349F77614A47}"/>
    <pc:docChg chg="modSld">
      <pc:chgData name="Eduardo Coletti" userId="1d6dfd60-69c0-4069-b883-df7594e98cde" providerId="ADAL" clId="{A062BE32-72DD-4B1A-A954-349F77614A47}" dt="2021-06-21T18:00:59.230" v="11" actId="20577"/>
      <pc:docMkLst>
        <pc:docMk/>
      </pc:docMkLst>
      <pc:sldChg chg="modSp mod">
        <pc:chgData name="Eduardo Coletti" userId="1d6dfd60-69c0-4069-b883-df7594e98cde" providerId="ADAL" clId="{A062BE32-72DD-4B1A-A954-349F77614A47}" dt="2021-06-21T18:00:59.230" v="11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A062BE32-72DD-4B1A-A954-349F77614A47}" dt="2021-06-21T18:00:59.230" v="11" actId="20577"/>
          <ac:spMkLst>
            <pc:docMk/>
            <pc:sldMk cId="2629050179" sldId="257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A062BE32-72DD-4B1A-A954-349F77614A47}" dt="2021-06-21T18:00:48.216" v="6" actId="20577"/>
        <pc:sldMkLst>
          <pc:docMk/>
          <pc:sldMk cId="2256356583" sldId="258"/>
        </pc:sldMkLst>
        <pc:spChg chg="mod">
          <ac:chgData name="Eduardo Coletti" userId="1d6dfd60-69c0-4069-b883-df7594e98cde" providerId="ADAL" clId="{A062BE32-72DD-4B1A-A954-349F77614A47}" dt="2021-06-21T18:00:48.216" v="6" actId="20577"/>
          <ac:spMkLst>
            <pc:docMk/>
            <pc:sldMk cId="2256356583" sldId="258"/>
            <ac:spMk id="29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D7D8AE33-2C57-4D6E-8B30-503D20E7658A}"/>
    <pc:docChg chg="modSld">
      <pc:chgData name="Eduardo Coletti" userId="1d6dfd60-69c0-4069-b883-df7594e98cde" providerId="ADAL" clId="{D7D8AE33-2C57-4D6E-8B30-503D20E7658A}" dt="2022-01-28T12:46:44.021" v="86" actId="14100"/>
      <pc:docMkLst>
        <pc:docMk/>
      </pc:docMkLst>
      <pc:sldChg chg="modSp mod">
        <pc:chgData name="Eduardo Coletti" userId="1d6dfd60-69c0-4069-b883-df7594e98cde" providerId="ADAL" clId="{D7D8AE33-2C57-4D6E-8B30-503D20E7658A}" dt="2022-01-28T12:18:32.469" v="34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D7D8AE33-2C57-4D6E-8B30-503D20E7658A}" dt="2022-01-28T12:18:32.469" v="34" actId="20577"/>
          <ac:spMkLst>
            <pc:docMk/>
            <pc:sldMk cId="2629050179" sldId="257"/>
            <ac:spMk id="9" creationId="{00000000-0000-0000-0000-000000000000}"/>
          </ac:spMkLst>
        </pc:spChg>
        <pc:spChg chg="mod">
          <ac:chgData name="Eduardo Coletti" userId="1d6dfd60-69c0-4069-b883-df7594e98cde" providerId="ADAL" clId="{D7D8AE33-2C57-4D6E-8B30-503D20E7658A}" dt="2022-01-28T12:18:28.917" v="33" actId="20577"/>
          <ac:spMkLst>
            <pc:docMk/>
            <pc:sldMk cId="2629050179" sldId="257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D7D8AE33-2C57-4D6E-8B30-503D20E7658A}" dt="2022-01-28T12:46:44.021" v="86" actId="14100"/>
        <pc:sldMkLst>
          <pc:docMk/>
          <pc:sldMk cId="2256356583" sldId="258"/>
        </pc:sldMkLst>
        <pc:spChg chg="mod">
          <ac:chgData name="Eduardo Coletti" userId="1d6dfd60-69c0-4069-b883-df7594e98cde" providerId="ADAL" clId="{D7D8AE33-2C57-4D6E-8B30-503D20E7658A}" dt="2022-01-28T12:18:15.791" v="25" actId="20577"/>
          <ac:spMkLst>
            <pc:docMk/>
            <pc:sldMk cId="2256356583" sldId="258"/>
            <ac:spMk id="9" creationId="{00000000-0000-0000-0000-000000000000}"/>
          </ac:spMkLst>
        </pc:spChg>
        <pc:spChg chg="mod">
          <ac:chgData name="Eduardo Coletti" userId="1d6dfd60-69c0-4069-b883-df7594e98cde" providerId="ADAL" clId="{D7D8AE33-2C57-4D6E-8B30-503D20E7658A}" dt="2022-01-28T12:17:54.518" v="2" actId="255"/>
          <ac:spMkLst>
            <pc:docMk/>
            <pc:sldMk cId="2256356583" sldId="258"/>
            <ac:spMk id="18" creationId="{00000000-0000-0000-0000-000000000000}"/>
          </ac:spMkLst>
        </pc:spChg>
        <pc:spChg chg="mod">
          <ac:chgData name="Eduardo Coletti" userId="1d6dfd60-69c0-4069-b883-df7594e98cde" providerId="ADAL" clId="{D7D8AE33-2C57-4D6E-8B30-503D20E7658A}" dt="2022-01-28T12:46:44.021" v="86" actId="14100"/>
          <ac:spMkLst>
            <pc:docMk/>
            <pc:sldMk cId="2256356583" sldId="258"/>
            <ac:spMk id="25" creationId="{00000000-0000-0000-0000-000000000000}"/>
          </ac:spMkLst>
        </pc:spChg>
        <pc:spChg chg="mod">
          <ac:chgData name="Eduardo Coletti" userId="1d6dfd60-69c0-4069-b883-df7594e98cde" providerId="ADAL" clId="{D7D8AE33-2C57-4D6E-8B30-503D20E7658A}" dt="2022-01-28T12:18:10.692" v="24" actId="20577"/>
          <ac:spMkLst>
            <pc:docMk/>
            <pc:sldMk cId="2256356583" sldId="258"/>
            <ac:spMk id="29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A5DF9F5E-504F-4A4D-A336-0F5BE472A6B7}"/>
    <pc:docChg chg="modSld">
      <pc:chgData name="Eduardo Coletti" userId="1d6dfd60-69c0-4069-b883-df7594e98cde" providerId="ADAL" clId="{A5DF9F5E-504F-4A4D-A336-0F5BE472A6B7}" dt="2020-12-21T18:19:20.700" v="15" actId="20577"/>
      <pc:docMkLst>
        <pc:docMk/>
      </pc:docMkLst>
      <pc:sldChg chg="modSp mod">
        <pc:chgData name="Eduardo Coletti" userId="1d6dfd60-69c0-4069-b883-df7594e98cde" providerId="ADAL" clId="{A5DF9F5E-504F-4A4D-A336-0F5BE472A6B7}" dt="2020-12-21T18:19:20.700" v="15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A5DF9F5E-504F-4A4D-A336-0F5BE472A6B7}" dt="2020-12-21T18:19:20.700" v="15" actId="20577"/>
          <ac:spMkLst>
            <pc:docMk/>
            <pc:sldMk cId="2629050179" sldId="257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A5DF9F5E-504F-4A4D-A336-0F5BE472A6B7}" dt="2020-12-21T18:19:12.120" v="7" actId="20577"/>
        <pc:sldMkLst>
          <pc:docMk/>
          <pc:sldMk cId="2256356583" sldId="258"/>
        </pc:sldMkLst>
        <pc:spChg chg="mod">
          <ac:chgData name="Eduardo Coletti" userId="1d6dfd60-69c0-4069-b883-df7594e98cde" providerId="ADAL" clId="{A5DF9F5E-504F-4A4D-A336-0F5BE472A6B7}" dt="2020-12-21T18:19:12.120" v="7" actId="20577"/>
          <ac:spMkLst>
            <pc:docMk/>
            <pc:sldMk cId="2256356583" sldId="258"/>
            <ac:spMk id="29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95B08AD9-FD92-4CE2-95DB-680E833F283D}"/>
    <pc:docChg chg="modSld">
      <pc:chgData name="Eduardo Coletti" userId="1d6dfd60-69c0-4069-b883-df7594e98cde" providerId="ADAL" clId="{95B08AD9-FD92-4CE2-95DB-680E833F283D}" dt="2020-06-30T19:39:17.297" v="9" actId="20577"/>
      <pc:docMkLst>
        <pc:docMk/>
      </pc:docMkLst>
      <pc:sldChg chg="modSp mod">
        <pc:chgData name="Eduardo Coletti" userId="1d6dfd60-69c0-4069-b883-df7594e98cde" providerId="ADAL" clId="{95B08AD9-FD92-4CE2-95DB-680E833F283D}" dt="2020-06-30T19:39:17.297" v="9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95B08AD9-FD92-4CE2-95DB-680E833F283D}" dt="2020-06-30T19:39:17.297" v="9" actId="20577"/>
          <ac:spMkLst>
            <pc:docMk/>
            <pc:sldMk cId="2629050179" sldId="257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95B08AD9-FD92-4CE2-95DB-680E833F283D}" dt="2020-06-30T19:39:04.210" v="4" actId="20577"/>
        <pc:sldMkLst>
          <pc:docMk/>
          <pc:sldMk cId="2256356583" sldId="258"/>
        </pc:sldMkLst>
        <pc:spChg chg="mod">
          <ac:chgData name="Eduardo Coletti" userId="1d6dfd60-69c0-4069-b883-df7594e98cde" providerId="ADAL" clId="{95B08AD9-FD92-4CE2-95DB-680E833F283D}" dt="2020-06-30T19:39:04.210" v="4" actId="20577"/>
          <ac:spMkLst>
            <pc:docMk/>
            <pc:sldMk cId="2256356583" sldId="258"/>
            <ac:spMk id="29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F9ACBC2F-0D06-456B-A42F-B94FB63A3DE8}"/>
    <pc:docChg chg="modSld">
      <pc:chgData name="Eduardo Coletti" userId="1d6dfd60-69c0-4069-b883-df7594e98cde" providerId="ADAL" clId="{F9ACBC2F-0D06-456B-A42F-B94FB63A3DE8}" dt="2021-04-27T17:12:07.400" v="13" actId="20577"/>
      <pc:docMkLst>
        <pc:docMk/>
      </pc:docMkLst>
      <pc:sldChg chg="modSp mod">
        <pc:chgData name="Eduardo Coletti" userId="1d6dfd60-69c0-4069-b883-df7594e98cde" providerId="ADAL" clId="{F9ACBC2F-0D06-456B-A42F-B94FB63A3DE8}" dt="2021-04-27T17:12:07.400" v="13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F9ACBC2F-0D06-456B-A42F-B94FB63A3DE8}" dt="2021-04-27T17:11:56.021" v="7" actId="20577"/>
          <ac:spMkLst>
            <pc:docMk/>
            <pc:sldMk cId="2629050179" sldId="257"/>
            <ac:spMk id="9" creationId="{00000000-0000-0000-0000-000000000000}"/>
          </ac:spMkLst>
        </pc:spChg>
        <pc:spChg chg="mod">
          <ac:chgData name="Eduardo Coletti" userId="1d6dfd60-69c0-4069-b883-df7594e98cde" providerId="ADAL" clId="{F9ACBC2F-0D06-456B-A42F-B94FB63A3DE8}" dt="2021-04-27T17:12:07.400" v="13" actId="20577"/>
          <ac:spMkLst>
            <pc:docMk/>
            <pc:sldMk cId="2629050179" sldId="257"/>
            <ac:spMk id="10" creationId="{00000000-0000-0000-0000-000000000000}"/>
          </ac:spMkLst>
        </pc:spChg>
      </pc:sldChg>
      <pc:sldChg chg="modSp mod">
        <pc:chgData name="Eduardo Coletti" userId="1d6dfd60-69c0-4069-b883-df7594e98cde" providerId="ADAL" clId="{F9ACBC2F-0D06-456B-A42F-B94FB63A3DE8}" dt="2021-04-27T17:11:49.206" v="6" actId="20577"/>
        <pc:sldMkLst>
          <pc:docMk/>
          <pc:sldMk cId="2256356583" sldId="258"/>
        </pc:sldMkLst>
        <pc:spChg chg="mod">
          <ac:chgData name="Eduardo Coletti" userId="1d6dfd60-69c0-4069-b883-df7594e98cde" providerId="ADAL" clId="{F9ACBC2F-0D06-456B-A42F-B94FB63A3DE8}" dt="2021-04-27T17:11:49.206" v="6" actId="20577"/>
          <ac:spMkLst>
            <pc:docMk/>
            <pc:sldMk cId="2256356583" sldId="258"/>
            <ac:spMk id="9" creationId="{00000000-0000-0000-0000-000000000000}"/>
          </ac:spMkLst>
        </pc:spChg>
        <pc:spChg chg="mod">
          <ac:chgData name="Eduardo Coletti" userId="1d6dfd60-69c0-4069-b883-df7594e98cde" providerId="ADAL" clId="{F9ACBC2F-0D06-456B-A42F-B94FB63A3DE8}" dt="2021-04-27T17:11:38.781" v="5" actId="20577"/>
          <ac:spMkLst>
            <pc:docMk/>
            <pc:sldMk cId="2256356583" sldId="258"/>
            <ac:spMk id="29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78C2CA-1779-4AC5-9ADB-18309963D18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Da Lei</a:t>
          </a:r>
        </a:p>
      </dgm:t>
    </dgm:pt>
    <dgm:pt modelId="{A101314C-7223-4102-BE5A-F8A70695F138}" type="par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A36B36-0515-40E4-8817-0D5E5C350A16}" type="sib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A07AF-1FBD-4962-9FA1-ED29158F9BB8}">
      <dgm:prSet custT="1"/>
      <dgm:spPr>
        <a:solidFill>
          <a:schemeClr val="tx1"/>
        </a:solidFill>
      </dgm:spPr>
      <dgm:t>
        <a:bodyPr/>
        <a:lstStyle/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gm:t>
    </dgm:pt>
    <dgm:pt modelId="{7CC73824-B208-4CAF-A456-A98F3DCB6257}" type="parTrans" cxnId="{CF55AD61-620B-471E-B445-9318C0509390}">
      <dgm:prSet/>
      <dgm:spPr/>
      <dgm:t>
        <a:bodyPr/>
        <a:lstStyle/>
        <a:p>
          <a:endParaRPr lang="en-US" sz="1050"/>
        </a:p>
      </dgm:t>
    </dgm:pt>
    <dgm:pt modelId="{04D9618A-84CD-4E4F-B879-82D7B642D32D}" type="sibTrans" cxnId="{CF55AD61-620B-471E-B445-9318C0509390}">
      <dgm:prSet/>
      <dgm:spPr/>
      <dgm:t>
        <a:bodyPr/>
        <a:lstStyle/>
        <a:p>
          <a:endParaRPr lang="en-US" sz="1050"/>
        </a:p>
      </dgm:t>
    </dgm:pt>
    <dgm:pt modelId="{6110E1E0-6B90-4AE4-AA89-23472181E6E4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5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5">
        <dgm:presLayoutVars>
          <dgm:bulletEnabled val="1"/>
        </dgm:presLayoutVars>
      </dgm:prSet>
      <dgm:spPr/>
    </dgm:pt>
    <dgm:pt modelId="{CAB612B3-149F-4577-9FAC-A636F0E1C1B8}" type="pres">
      <dgm:prSet presAssocID="{378FDB22-8E84-4094-B60D-F44F79250B05}" presName="parSpace" presStyleCnt="0"/>
      <dgm:spPr/>
    </dgm:pt>
    <dgm:pt modelId="{F6035B51-C9FB-4C47-B67E-62A4E8B6D22A}" type="pres">
      <dgm:prSet presAssocID="{C83A07AF-1FBD-4962-9FA1-ED29158F9BB8}" presName="parTxOnly" presStyleLbl="node1" presStyleIdx="2" presStyleCnt="5">
        <dgm:presLayoutVars>
          <dgm:bulletEnabled val="1"/>
        </dgm:presLayoutVars>
      </dgm:prSet>
      <dgm:spPr/>
    </dgm:pt>
    <dgm:pt modelId="{CB5E1A27-F6C5-461D-9267-43344F80F38F}" type="pres">
      <dgm:prSet presAssocID="{04D9618A-84CD-4E4F-B879-82D7B642D32D}" presName="parSpace" presStyleCnt="0"/>
      <dgm:spPr/>
    </dgm:pt>
    <dgm:pt modelId="{B8ECA6C0-D90D-4321-A73E-5CFDC9C7F238}" type="pres">
      <dgm:prSet presAssocID="{6110E1E0-6B90-4AE4-AA89-23472181E6E4}" presName="parTxOnly" presStyleLbl="node1" presStyleIdx="3" presStyleCnt="5">
        <dgm:presLayoutVars>
          <dgm:bulletEnabled val="1"/>
        </dgm:presLayoutVars>
      </dgm:prSet>
      <dgm:spPr/>
    </dgm:pt>
    <dgm:pt modelId="{93B9D279-B6A4-4091-9C0A-602C28350ED6}" type="pres">
      <dgm:prSet presAssocID="{14B03431-4CFD-42BE-B451-E34EA93539E2}" presName="parSpace" presStyleCnt="0"/>
      <dgm:spPr/>
    </dgm:pt>
    <dgm:pt modelId="{FE7F788F-F44E-47D0-BBD9-CEC4AD48934D}" type="pres">
      <dgm:prSet presAssocID="{4978C2CA-1779-4AC5-9ADB-18309963D18C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B1274437-0321-446E-B9C6-6CA9954DBBF3}" srcId="{8C627B4E-4B2B-4371-B70E-5206107FC8C1}" destId="{4978C2CA-1779-4AC5-9ADB-18309963D18C}" srcOrd="4" destOrd="0" parTransId="{A101314C-7223-4102-BE5A-F8A70695F138}" sibTransId="{F4A36B36-0515-40E4-8817-0D5E5C350A16}"/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CF55AD61-620B-471E-B445-9318C0509390}" srcId="{8C627B4E-4B2B-4371-B70E-5206107FC8C1}" destId="{C83A07AF-1FBD-4962-9FA1-ED29158F9BB8}" srcOrd="2" destOrd="0" parTransId="{7CC73824-B208-4CAF-A456-A98F3DCB6257}" sibTransId="{04D9618A-84CD-4E4F-B879-82D7B642D32D}"/>
    <dgm:cxn modelId="{65F07265-77A6-4BC0-A5CD-F665D9DA06FD}" type="presOf" srcId="{C83A07AF-1FBD-4962-9FA1-ED29158F9BB8}" destId="{F6035B51-C9FB-4C47-B67E-62A4E8B6D22A}" srcOrd="0" destOrd="0" presId="urn:microsoft.com/office/officeart/2005/8/layout/hChevron3"/>
    <dgm:cxn modelId="{E87E6F49-7521-487E-A093-C2CC4E499F58}" srcId="{8C627B4E-4B2B-4371-B70E-5206107FC8C1}" destId="{6110E1E0-6B90-4AE4-AA89-23472181E6E4}" srcOrd="3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4C616CD4-51DA-4C2E-B572-24868AA08454}" type="presOf" srcId="{4978C2CA-1779-4AC5-9ADB-18309963D18C}" destId="{FE7F788F-F44E-47D0-BBD9-CEC4AD48934D}" srcOrd="0" destOrd="0" presId="urn:microsoft.com/office/officeart/2005/8/layout/hChevron3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DF42A8AF-147C-4E92-8616-98735D37A570}" type="presParOf" srcId="{556A2EF1-0A3D-41D9-99D4-B66C33345960}" destId="{F6035B51-C9FB-4C47-B67E-62A4E8B6D22A}" srcOrd="4" destOrd="0" presId="urn:microsoft.com/office/officeart/2005/8/layout/hChevron3"/>
    <dgm:cxn modelId="{62EAF3EA-6FA1-45F1-8425-CE2080E1AE93}" type="presParOf" srcId="{556A2EF1-0A3D-41D9-99D4-B66C33345960}" destId="{CB5E1A27-F6C5-461D-9267-43344F80F38F}" srcOrd="5" destOrd="0" presId="urn:microsoft.com/office/officeart/2005/8/layout/hChevron3"/>
    <dgm:cxn modelId="{54610E8F-6E45-461B-A849-507633420D29}" type="presParOf" srcId="{556A2EF1-0A3D-41D9-99D4-B66C33345960}" destId="{B8ECA6C0-D90D-4321-A73E-5CFDC9C7F238}" srcOrd="6" destOrd="0" presId="urn:microsoft.com/office/officeart/2005/8/layout/hChevron3"/>
    <dgm:cxn modelId="{6F8ED973-C9E9-4970-9271-0F093087316B}" type="presParOf" srcId="{556A2EF1-0A3D-41D9-99D4-B66C33345960}" destId="{93B9D279-B6A4-4091-9C0A-602C28350ED6}" srcOrd="7" destOrd="0" presId="urn:microsoft.com/office/officeart/2005/8/layout/hChevron3"/>
    <dgm:cxn modelId="{1FA97BDE-C631-4451-8BCD-B17BCD3C7A98}" type="presParOf" srcId="{556A2EF1-0A3D-41D9-99D4-B66C33345960}" destId="{FE7F788F-F44E-47D0-BBD9-CEC4AD48934D}" srcOrd="8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610" y="116478"/>
          <a:ext cx="1190264" cy="476105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0" y="116478"/>
        <a:ext cx="1071238" cy="476105"/>
      </dsp:txXfrm>
    </dsp:sp>
    <dsp:sp modelId="{D795A24E-D0BF-40EB-B09D-E1E2645A8B67}">
      <dsp:nvSpPr>
        <dsp:cNvPr id="0" name=""/>
        <dsp:cNvSpPr/>
      </dsp:nvSpPr>
      <dsp:spPr>
        <a:xfrm>
          <a:off x="952821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sp:txBody>
      <dsp:txXfrm>
        <a:off x="1190874" y="116478"/>
        <a:ext cx="714159" cy="476105"/>
      </dsp:txXfrm>
    </dsp:sp>
    <dsp:sp modelId="{F6035B51-C9FB-4C47-B67E-62A4E8B6D22A}">
      <dsp:nvSpPr>
        <dsp:cNvPr id="0" name=""/>
        <dsp:cNvSpPr/>
      </dsp:nvSpPr>
      <dsp:spPr>
        <a:xfrm>
          <a:off x="1905032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sp:txBody>
      <dsp:txXfrm>
        <a:off x="2143085" y="116478"/>
        <a:ext cx="714159" cy="476105"/>
      </dsp:txXfrm>
    </dsp:sp>
    <dsp:sp modelId="{B8ECA6C0-D90D-4321-A73E-5CFDC9C7F238}">
      <dsp:nvSpPr>
        <dsp:cNvPr id="0" name=""/>
        <dsp:cNvSpPr/>
      </dsp:nvSpPr>
      <dsp:spPr>
        <a:xfrm>
          <a:off x="2857244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95297" y="116478"/>
        <a:ext cx="714159" cy="476105"/>
      </dsp:txXfrm>
    </dsp:sp>
    <dsp:sp modelId="{FE7F788F-F44E-47D0-BBD9-CEC4AD48934D}">
      <dsp:nvSpPr>
        <dsp:cNvPr id="0" name=""/>
        <dsp:cNvSpPr/>
      </dsp:nvSpPr>
      <dsp:spPr>
        <a:xfrm>
          <a:off x="3809455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Da Lei</a:t>
          </a:r>
        </a:p>
      </dsp:txBody>
      <dsp:txXfrm>
        <a:off x="4047508" y="116478"/>
        <a:ext cx="714159" cy="4761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39699" y="583484"/>
            <a:ext cx="6482090" cy="5765796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42147"/>
            <a:ext cx="11528561" cy="541337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Projeto GETAP: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Reforma do CTN – PLS 406/16</a:t>
            </a:r>
          </a:p>
        </p:txBody>
      </p:sp>
      <p:sp>
        <p:nvSpPr>
          <p:cNvPr id="5" name="Rectangle 4"/>
          <p:cNvSpPr/>
          <p:nvPr/>
        </p:nvSpPr>
        <p:spPr>
          <a:xfrm>
            <a:off x="237315" y="638076"/>
            <a:ext cx="6286858" cy="16597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 (Por quê?)</a:t>
            </a:r>
          </a:p>
          <a:p>
            <a:pPr algn="just"/>
            <a:r>
              <a:rPr lang="pt-BR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 originário da Comissão de Desburocratização do Senado, que altera diversos pontos do CTN, como: (i) anterioridade de obrigações acessórias, (</a:t>
            </a:r>
            <a:r>
              <a:rPr lang="pt-BR" sz="13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pt-BR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procedimento para imputação de responsabilidade, (</a:t>
            </a:r>
            <a:r>
              <a:rPr lang="pt-BR" sz="13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pt-BR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critérios para atualização do indébito tributário, (</a:t>
            </a:r>
            <a:r>
              <a:rPr lang="pt-BR" sz="13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pt-BR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compensação, (v) fiscalização, (vi) certidão de regularidade fiscal, (</a:t>
            </a:r>
            <a:r>
              <a:rPr lang="pt-BR" sz="13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</a:t>
            </a:r>
            <a:r>
              <a:rPr lang="pt-BR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prazo para decisão administrativa, (</a:t>
            </a:r>
            <a:r>
              <a:rPr lang="pt-BR" sz="13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</a:t>
            </a:r>
            <a:r>
              <a:rPr lang="pt-BR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consolidação da legislação tributária e (</a:t>
            </a:r>
            <a:r>
              <a:rPr lang="pt-BR" sz="13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</a:t>
            </a:r>
            <a:r>
              <a:rPr lang="pt-BR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inscrição do contribuinte.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24359" y="3679623"/>
            <a:ext cx="6286859" cy="81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 (</a:t>
            </a:r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Principiológico</a:t>
            </a: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pt-BR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Segurança jurídica e simplificação nos procedimentos, com vistas a conferir celeridade aos negócios.</a:t>
            </a:r>
          </a:p>
        </p:txBody>
      </p:sp>
      <p:sp>
        <p:nvSpPr>
          <p:cNvPr id="8" name="Rectangle 7"/>
          <p:cNvSpPr/>
          <p:nvPr/>
        </p:nvSpPr>
        <p:spPr>
          <a:xfrm>
            <a:off x="237315" y="4723662"/>
            <a:ext cx="6286860" cy="15412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Denúncia espontânea nas obrigações acessórias.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Ampliar hipóteses de suspensão da exigibilidade (seguro-garantia, carta de fiança, exceção de </a:t>
            </a:r>
            <a:r>
              <a:rPr lang="pt-BR" sz="13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</a:t>
            </a:r>
            <a:r>
              <a:rPr lang="pt-BR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-executividade)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Solicitações por escrito no procedimento de fiscalização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“Trava” do conta corrente e prazo para emissão da certidão de regularidade fiscal.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Afastar restrições com relação ao valor, à espécie e destinação do tributo objeto de recolhimento indevido (compensação ampla).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7314" y="2220426"/>
            <a:ext cx="6286859" cy="1373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Risco/Oportunidade (Impacto esperado)</a:t>
            </a:r>
            <a:r>
              <a:rPr lang="pt-BR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pt-BR" sz="13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Risco</a:t>
            </a:r>
            <a:r>
              <a:rPr lang="pt-BR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Alterações que não atendam aos anseios dos contribuintes ou que fiquem aquém do esperado.</a:t>
            </a:r>
          </a:p>
          <a:p>
            <a:pPr algn="just"/>
            <a:r>
              <a:rPr lang="pt-BR" sz="13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</a:t>
            </a:r>
            <a:r>
              <a:rPr lang="pt-BR" sz="13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Além do apoio à iniciativa, sugerir alterações para conferir segurança aos contribuintes e melhoria de procedimentos, como ampliação da compensação, obtenção da certidão de regularidade fiscal e ampliação das hipóteses de suspensão da exigibilidade.</a:t>
            </a:r>
          </a:p>
          <a:p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2019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62198" y="669601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62198" y="1075707"/>
            <a:ext cx="5000330" cy="1140809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5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RFB</a:t>
            </a:r>
            <a:r>
              <a:rPr lang="pt-BR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Julio Cesar Vieira Gomes</a:t>
            </a:r>
          </a:p>
          <a:p>
            <a:r>
              <a:rPr lang="pt-BR" sz="15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PGFN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Cristiano </a:t>
            </a:r>
            <a:r>
              <a:rPr lang="pt-BR" sz="1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Neuenschwander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Lins de Morais</a:t>
            </a:r>
          </a:p>
          <a:p>
            <a:r>
              <a:rPr lang="pt-BR" sz="15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Senado:</a:t>
            </a:r>
            <a:r>
              <a:rPr lang="pt-BR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Tasso Jereissati </a:t>
            </a:r>
          </a:p>
          <a:p>
            <a:r>
              <a:rPr lang="pt-BR" sz="15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Associações: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CNI: Mario Sergio e </a:t>
            </a:r>
            <a:r>
              <a:rPr lang="pt-BR" sz="1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Ariene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D´arc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3262734030"/>
              </p:ext>
            </p:extLst>
          </p:nvPr>
        </p:nvGraphicFramePr>
        <p:xfrm>
          <a:off x="6862198" y="2598581"/>
          <a:ext cx="5000330" cy="709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Rectangle 21"/>
          <p:cNvSpPr/>
          <p:nvPr/>
        </p:nvSpPr>
        <p:spPr>
          <a:xfrm>
            <a:off x="6859263" y="3215977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3" name="Down Arrow 22"/>
          <p:cNvSpPr/>
          <p:nvPr/>
        </p:nvSpPr>
        <p:spPr>
          <a:xfrm>
            <a:off x="10099788" y="2297832"/>
            <a:ext cx="383868" cy="354938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59263" y="3542202"/>
            <a:ext cx="5000330" cy="1040230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Apoio ao projeto de lei.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Apresentação de emendas/sugestões de melhoria ao relator do projeto, Sen. Tasso Jereissati.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Acompanhamento e atuação junto ao PLP 124/22 (Comissão de Juristas – Reforma do Proc. Adm. e Tributário)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endParaRPr lang="pt-BR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8275" indent="-168275" algn="just">
              <a:buFont typeface="Wingdings" panose="05000000000000000000" pitchFamily="2" charset="2"/>
              <a:buChar char="§"/>
            </a:pPr>
            <a:endParaRPr lang="pt-BR" sz="1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862197" y="4906443"/>
            <a:ext cx="4996315" cy="1442837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68275" indent="-168275" algn="just">
              <a:buFont typeface="+mj-lt"/>
              <a:buAutoNum type="arabicPeriod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Acompanhar a tramitação e o acolhimento das sugestões enviadas pelo GETAP ao relator, Sen. Tasso Jereissati (PLS 406/16);</a:t>
            </a:r>
          </a:p>
          <a:p>
            <a:pPr marL="168275" indent="-168275" algn="just">
              <a:buFont typeface="+mj-lt"/>
              <a:buAutoNum type="arabicPeriod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Acompanhar tramitação do PLP 160/21;</a:t>
            </a:r>
          </a:p>
          <a:p>
            <a:pPr marL="168275" indent="-168275" algn="just">
              <a:buFont typeface="+mj-lt"/>
              <a:buAutoNum type="arabicPeriod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Acompanhamento e sugestões de aprimoramento ao PLP 124/22 (Comissão de Juristas – Reforma do Proc. Adm. e Tributário)</a:t>
            </a:r>
          </a:p>
          <a:p>
            <a:pPr algn="just"/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49556" y="4606699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29" name="Rectangle 9"/>
          <p:cNvSpPr/>
          <p:nvPr/>
        </p:nvSpPr>
        <p:spPr>
          <a:xfrm>
            <a:off x="10481095" y="137976"/>
            <a:ext cx="1368791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</p:spTree>
    <p:extLst>
      <p:ext uri="{BB962C8B-B14F-4D97-AF65-F5344CB8AC3E}">
        <p14:creationId xmlns:p14="http://schemas.microsoft.com/office/powerpoint/2010/main" val="2256356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84046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42147"/>
            <a:ext cx="10408099" cy="541337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Projeto GETAP: 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Reforma do CTN – PLS 406/16</a:t>
            </a:r>
          </a:p>
        </p:txBody>
      </p:sp>
      <p:sp>
        <p:nvSpPr>
          <p:cNvPr id="5" name="Rectangle 4"/>
          <p:cNvSpPr/>
          <p:nvPr/>
        </p:nvSpPr>
        <p:spPr>
          <a:xfrm>
            <a:off x="336429" y="764487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(i) Denúncia espontânea nas obrigações acessórias</a:t>
            </a:r>
          </a:p>
          <a:p>
            <a:pPr lvl="0"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Subitens</a:t>
            </a:r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Estimular o contribuinte a regularizar suas pendências, seja em relação à obrigação principal, seja em relação à obrigação acessória;</a:t>
            </a: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Explicitar a exclusão da multa de mora na denúncia espontânea, como entende a jurisprudência. </a:t>
            </a:r>
          </a:p>
          <a:p>
            <a:pPr lvl="0" algn="just">
              <a:spcBef>
                <a:spcPts val="600"/>
              </a:spcBef>
            </a:pP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(ii) Ampliar hipótese de suspensão da exigibilidade do crédito tributário</a:t>
            </a:r>
          </a:p>
          <a:p>
            <a:pPr lvl="0"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Subitem</a:t>
            </a:r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Inclusão das garantias Carta de Fiança Bancária e Seguro-Garantia, além do pedido de revisão de débito e da exceção de </a:t>
            </a:r>
            <a:r>
              <a:rPr lang="pt-B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pré</a:t>
            </a: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-executividade nas hipóteses do art. 151, CTN;</a:t>
            </a:r>
          </a:p>
          <a:p>
            <a:pPr lvl="0" algn="just">
              <a:spcBef>
                <a:spcPts val="600"/>
              </a:spcBef>
            </a:pP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rgbClr val="ED7D31"/>
                </a:solidFill>
              </a:rPr>
              <a:t>(</a:t>
            </a:r>
            <a:r>
              <a:rPr lang="pt-BR" sz="1400" b="1" dirty="0" err="1">
                <a:solidFill>
                  <a:srgbClr val="ED7D31"/>
                </a:solidFill>
              </a:rPr>
              <a:t>iii</a:t>
            </a:r>
            <a:r>
              <a:rPr lang="pt-BR" sz="1400" b="1" dirty="0">
                <a:solidFill>
                  <a:srgbClr val="ED7D31"/>
                </a:solidFill>
              </a:rPr>
              <a:t>) Procedimento de Fiscalização. Obrigatoriedade de que as solicitações realizadas pelo agente fiscal sejam realizadas por escrito e que seja estipulado prazo razoável para atendimento da solicitação </a:t>
            </a: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446589" y="137976"/>
            <a:ext cx="1411923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>
                <a:solidFill>
                  <a:schemeClr val="tx1"/>
                </a:solidFill>
              </a:rPr>
              <a:t>Dezembro-2022</a:t>
            </a:r>
            <a:endParaRPr lang="pt-BR" sz="1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2019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Sponsor: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13" name="Rectangle 20">
            <a:extLst>
              <a:ext uri="{FF2B5EF4-FFF2-40B4-BE49-F238E27FC236}">
                <a16:creationId xmlns:a16="http://schemas.microsoft.com/office/drawing/2014/main" id="{CF881475-6F3D-4E43-B7AC-65CC49BA65AA}"/>
              </a:ext>
            </a:extLst>
          </p:cNvPr>
          <p:cNvSpPr/>
          <p:nvPr/>
        </p:nvSpPr>
        <p:spPr>
          <a:xfrm>
            <a:off x="6182247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id="{E00F96DE-2D34-4E7E-A217-3ADF1B5AFA12}"/>
              </a:ext>
            </a:extLst>
          </p:cNvPr>
          <p:cNvSpPr/>
          <p:nvPr/>
        </p:nvSpPr>
        <p:spPr>
          <a:xfrm>
            <a:off x="6334630" y="764487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iv</a:t>
            </a:r>
            <a:r>
              <a:rPr lang="pt-BR" sz="1400" b="1" dirty="0">
                <a:solidFill>
                  <a:schemeClr val="accent2"/>
                </a:solidFill>
              </a:rPr>
              <a:t>) Procedimento de emissão da certidão de regularidade fiscal</a:t>
            </a:r>
          </a:p>
          <a:p>
            <a:pPr lvl="0"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Subitens</a:t>
            </a:r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Criação de “trava do </a:t>
            </a:r>
            <a:r>
              <a:rPr lang="pt-B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conta-corrente</a:t>
            </a:r>
            <a:r>
              <a:rPr lang="pt-BR" sz="1400">
                <a:solidFill>
                  <a:schemeClr val="tx1">
                    <a:lumMod val="95000"/>
                    <a:lumOff val="5000"/>
                  </a:schemeClr>
                </a:solidFill>
              </a:rPr>
              <a:t>”, de modo </a:t>
            </a: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que eventuais pendências posteriores a data do pedido da emissão da certidão não sejam motivos de seu indeferimento;</a:t>
            </a: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Uniformização dos prazos de emissão e de validade da certidão. </a:t>
            </a:r>
          </a:p>
          <a:p>
            <a:pPr lvl="0" algn="just">
              <a:spcBef>
                <a:spcPts val="600"/>
              </a:spcBef>
            </a:pP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(v) Compensação Tributária. </a:t>
            </a:r>
          </a:p>
          <a:p>
            <a:pPr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Subitens</a:t>
            </a:r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Vedação à criação infralegal de restrições à compensação, com relação ao valor, espécie e destinação dos tributos;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Aplicação de multa isolada apenas nos casos de fraude e declaração falsa.</a:t>
            </a:r>
          </a:p>
        </p:txBody>
      </p:sp>
    </p:spTree>
    <p:extLst>
      <p:ext uri="{BB962C8B-B14F-4D97-AF65-F5344CB8AC3E}">
        <p14:creationId xmlns:p14="http://schemas.microsoft.com/office/powerpoint/2010/main" val="2629050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75A502-98D6-4D54-934D-26AD29D320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4CC5573-5102-4C91-8C07-2F43D3F8ACD2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customXml/itemProps3.xml><?xml version="1.0" encoding="utf-8"?>
<ds:datastoreItem xmlns:ds="http://schemas.openxmlformats.org/officeDocument/2006/customXml" ds:itemID="{B10C0F04-D368-4716-A841-DE06C9E236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4745</TotalTime>
  <Words>656</Words>
  <Application>Microsoft Office PowerPoint</Application>
  <PresentationFormat>Widescreen</PresentationFormat>
  <Paragraphs>69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Projeto GETAP: Reforma do CTN – PLS 406/16</vt:lpstr>
      <vt:lpstr>Projeto GETAP: Reforma do CTN – PLS 406/16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Eduardo Coletti</cp:lastModifiedBy>
  <cp:revision>109</cp:revision>
  <dcterms:created xsi:type="dcterms:W3CDTF">2016-08-12T18:41:30Z</dcterms:created>
  <dcterms:modified xsi:type="dcterms:W3CDTF">2022-12-15T18:07:59Z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