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36F0C2-E4A9-4FF3-8536-9DED8FC4ABA8}" v="1" dt="2022-12-15T18:10:54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18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Coletti" userId="1d6dfd60-69c0-4069-b883-df7594e98cde" providerId="ADAL" clId="{A7E8FC81-CEE0-49EE-BF71-C4B5586C03EC}"/>
    <pc:docChg chg="modSld">
      <pc:chgData name="Eduardo Coletti" userId="1d6dfd60-69c0-4069-b883-df7594e98cde" providerId="ADAL" clId="{A7E8FC81-CEE0-49EE-BF71-C4B5586C03EC}" dt="2020-08-31T19:11:57.890" v="13" actId="6549"/>
      <pc:docMkLst>
        <pc:docMk/>
      </pc:docMkLst>
      <pc:sldChg chg="modSp mod">
        <pc:chgData name="Eduardo Coletti" userId="1d6dfd60-69c0-4069-b883-df7594e98cde" providerId="ADAL" clId="{A7E8FC81-CEE0-49EE-BF71-C4B5586C03EC}" dt="2020-08-31T19:11:32.338" v="6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A7E8FC81-CEE0-49EE-BF71-C4B5586C03EC}" dt="2020-08-31T19:11:25.660" v="5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A7E8FC81-CEE0-49EE-BF71-C4B5586C03EC}" dt="2020-08-31T19:11:32.338" v="6" actId="6549"/>
          <ac:spMkLst>
            <pc:docMk/>
            <pc:sldMk cId="1078792426" sldId="256"/>
            <ac:spMk id="15" creationId="{00000000-0000-0000-0000-000000000000}"/>
          </ac:spMkLst>
        </pc:spChg>
      </pc:sldChg>
      <pc:sldChg chg="modSp mod">
        <pc:chgData name="Eduardo Coletti" userId="1d6dfd60-69c0-4069-b883-df7594e98cde" providerId="ADAL" clId="{A7E8FC81-CEE0-49EE-BF71-C4B5586C03EC}" dt="2020-08-31T19:11:57.890" v="13" actId="6549"/>
        <pc:sldMkLst>
          <pc:docMk/>
          <pc:sldMk cId="2629050179" sldId="257"/>
        </pc:sldMkLst>
        <pc:spChg chg="mod">
          <ac:chgData name="Eduardo Coletti" userId="1d6dfd60-69c0-4069-b883-df7594e98cde" providerId="ADAL" clId="{A7E8FC81-CEE0-49EE-BF71-C4B5586C03EC}" dt="2020-08-31T19:11:52.151" v="12" actId="20577"/>
          <ac:spMkLst>
            <pc:docMk/>
            <pc:sldMk cId="2629050179" sldId="257"/>
            <ac:spMk id="10" creationId="{00000000-0000-0000-0000-000000000000}"/>
          </ac:spMkLst>
        </pc:spChg>
        <pc:spChg chg="mod">
          <ac:chgData name="Eduardo Coletti" userId="1d6dfd60-69c0-4069-b883-df7594e98cde" providerId="ADAL" clId="{A7E8FC81-CEE0-49EE-BF71-C4B5586C03EC}" dt="2020-08-31T19:11:57.890" v="13" actId="6549"/>
          <ac:spMkLst>
            <pc:docMk/>
            <pc:sldMk cId="2629050179" sldId="257"/>
            <ac:spMk id="1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407D3DCC-F181-44DB-A5EC-B268D25B7C92}"/>
    <pc:docChg chg="modSld">
      <pc:chgData name="Eduardo Coletti" userId="1d6dfd60-69c0-4069-b883-df7594e98cde" providerId="ADAL" clId="{407D3DCC-F181-44DB-A5EC-B268D25B7C92}" dt="2020-12-21T18:21:54.111" v="15" actId="20577"/>
      <pc:docMkLst>
        <pc:docMk/>
      </pc:docMkLst>
      <pc:sldChg chg="modSp mod">
        <pc:chgData name="Eduardo Coletti" userId="1d6dfd60-69c0-4069-b883-df7594e98cde" providerId="ADAL" clId="{407D3DCC-F181-44DB-A5EC-B268D25B7C92}" dt="2020-12-21T18:21:37.551" v="7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407D3DCC-F181-44DB-A5EC-B268D25B7C92}" dt="2020-12-21T18:21:37.551" v="7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407D3DCC-F181-44DB-A5EC-B268D25B7C92}" dt="2020-12-21T18:21:54.111" v="15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407D3DCC-F181-44DB-A5EC-B268D25B7C92}" dt="2020-12-21T18:21:54.111" v="15" actId="20577"/>
          <ac:spMkLst>
            <pc:docMk/>
            <pc:sldMk cId="2629050179" sldId="257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F25DC4CE-6585-46C2-A547-2E499383E2B8}"/>
    <pc:docChg chg="modSld">
      <pc:chgData name="Eduardo Coletti" userId="1d6dfd60-69c0-4069-b883-df7594e98cde" providerId="ADAL" clId="{F25DC4CE-6585-46C2-A547-2E499383E2B8}" dt="2022-05-23T14:37:08.140" v="21" actId="20577"/>
      <pc:docMkLst>
        <pc:docMk/>
      </pc:docMkLst>
      <pc:sldChg chg="modSp mod">
        <pc:chgData name="Eduardo Coletti" userId="1d6dfd60-69c0-4069-b883-df7594e98cde" providerId="ADAL" clId="{F25DC4CE-6585-46C2-A547-2E499383E2B8}" dt="2022-05-23T14:35:45.690" v="3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F25DC4CE-6585-46C2-A547-2E499383E2B8}" dt="2022-05-23T14:35:45.690" v="3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F25DC4CE-6585-46C2-A547-2E499383E2B8}" dt="2022-05-23T14:36:31.107" v="7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F25DC4CE-6585-46C2-A547-2E499383E2B8}" dt="2022-05-23T14:36:31.107" v="7" actId="20577"/>
          <ac:spMkLst>
            <pc:docMk/>
            <pc:sldMk cId="2629050179" sldId="257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F25DC4CE-6585-46C2-A547-2E499383E2B8}" dt="2022-05-23T14:37:08.140" v="21" actId="20577"/>
        <pc:sldMkLst>
          <pc:docMk/>
          <pc:sldMk cId="1229448730" sldId="258"/>
        </pc:sldMkLst>
        <pc:spChg chg="mod">
          <ac:chgData name="Eduardo Coletti" userId="1d6dfd60-69c0-4069-b883-df7594e98cde" providerId="ADAL" clId="{F25DC4CE-6585-46C2-A547-2E499383E2B8}" dt="2022-05-23T14:36:49.407" v="9" actId="20577"/>
          <ac:spMkLst>
            <pc:docMk/>
            <pc:sldMk cId="1229448730" sldId="258"/>
            <ac:spMk id="5" creationId="{00000000-0000-0000-0000-000000000000}"/>
          </ac:spMkLst>
        </pc:spChg>
        <pc:spChg chg="mod">
          <ac:chgData name="Eduardo Coletti" userId="1d6dfd60-69c0-4069-b883-df7594e98cde" providerId="ADAL" clId="{F25DC4CE-6585-46C2-A547-2E499383E2B8}" dt="2022-05-23T14:37:08.140" v="21" actId="20577"/>
          <ac:spMkLst>
            <pc:docMk/>
            <pc:sldMk cId="1229448730" sldId="258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50DAD45C-D593-4C8B-83A7-9DF4D6D65C94}"/>
    <pc:docChg chg="modSld">
      <pc:chgData name="Eduardo Coletti" userId="1d6dfd60-69c0-4069-b883-df7594e98cde" providerId="ADAL" clId="{50DAD45C-D593-4C8B-83A7-9DF4D6D65C94}" dt="2021-10-20T13:24:23.476" v="29" actId="20577"/>
      <pc:docMkLst>
        <pc:docMk/>
      </pc:docMkLst>
      <pc:sldChg chg="modSp mod">
        <pc:chgData name="Eduardo Coletti" userId="1d6dfd60-69c0-4069-b883-df7594e98cde" providerId="ADAL" clId="{50DAD45C-D593-4C8B-83A7-9DF4D6D65C94}" dt="2021-10-20T13:23:26.095" v="22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50DAD45C-D593-4C8B-83A7-9DF4D6D65C94}" dt="2021-10-20T13:23:26.095" v="22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50DAD45C-D593-4C8B-83A7-9DF4D6D65C94}" dt="2021-10-20T13:24:23.476" v="29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50DAD45C-D593-4C8B-83A7-9DF4D6D65C94}" dt="2021-10-20T13:24:23.476" v="29" actId="20577"/>
          <ac:spMkLst>
            <pc:docMk/>
            <pc:sldMk cId="2629050179" sldId="257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CD6A94E2-8760-4FE9-8E0E-2F56DB40B523}"/>
    <pc:docChg chg="modSld">
      <pc:chgData name="Eduardo Coletti" userId="1d6dfd60-69c0-4069-b883-df7594e98cde" providerId="ADAL" clId="{CD6A94E2-8760-4FE9-8E0E-2F56DB40B523}" dt="2021-04-27T17:18:38.574" v="58" actId="20577"/>
      <pc:docMkLst>
        <pc:docMk/>
      </pc:docMkLst>
      <pc:sldChg chg="modSp mod">
        <pc:chgData name="Eduardo Coletti" userId="1d6dfd60-69c0-4069-b883-df7594e98cde" providerId="ADAL" clId="{CD6A94E2-8760-4FE9-8E0E-2F56DB40B523}" dt="2021-04-27T17:18:08.833" v="51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CD6A94E2-8760-4FE9-8E0E-2F56DB40B523}" dt="2021-04-27T17:15:58.445" v="23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CD6A94E2-8760-4FE9-8E0E-2F56DB40B523}" dt="2021-04-27T17:15:31.725" v="5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CD6A94E2-8760-4FE9-8E0E-2F56DB40B523}" dt="2021-04-27T17:15:47.317" v="22" actId="6549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Eduardo Coletti" userId="1d6dfd60-69c0-4069-b883-df7594e98cde" providerId="ADAL" clId="{CD6A94E2-8760-4FE9-8E0E-2F56DB40B523}" dt="2021-04-27T17:16:33.751" v="24" actId="6549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CD6A94E2-8760-4FE9-8E0E-2F56DB40B523}" dt="2021-04-27T17:18:08.833" v="51" actId="20577"/>
          <ac:spMkLst>
            <pc:docMk/>
            <pc:sldMk cId="1078792426" sldId="256"/>
            <ac:spMk id="25" creationId="{00000000-0000-0000-0000-000000000000}"/>
          </ac:spMkLst>
        </pc:spChg>
      </pc:sldChg>
      <pc:sldChg chg="modSp mod">
        <pc:chgData name="Eduardo Coletti" userId="1d6dfd60-69c0-4069-b883-df7594e98cde" providerId="ADAL" clId="{CD6A94E2-8760-4FE9-8E0E-2F56DB40B523}" dt="2021-04-27T17:18:38.574" v="58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CD6A94E2-8760-4FE9-8E0E-2F56DB40B523}" dt="2021-04-27T17:18:38.574" v="58" actId="20577"/>
          <ac:spMkLst>
            <pc:docMk/>
            <pc:sldMk cId="2629050179" sldId="257"/>
            <ac:spMk id="9" creationId="{00000000-0000-0000-0000-000000000000}"/>
          </ac:spMkLst>
        </pc:spChg>
        <pc:spChg chg="mod">
          <ac:chgData name="Eduardo Coletti" userId="1d6dfd60-69c0-4069-b883-df7594e98cde" providerId="ADAL" clId="{CD6A94E2-8760-4FE9-8E0E-2F56DB40B523}" dt="2021-04-27T17:18:34.757" v="57" actId="20577"/>
          <ac:spMkLst>
            <pc:docMk/>
            <pc:sldMk cId="2629050179" sldId="257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33A627FF-BE1C-4D9E-88F8-B30AD148A90D}"/>
    <pc:docChg chg="custSel addSld modSld">
      <pc:chgData name="Eduardo Coletti" userId="1d6dfd60-69c0-4069-b883-df7594e98cde" providerId="ADAL" clId="{33A627FF-BE1C-4D9E-88F8-B30AD148A90D}" dt="2022-01-31T20:44:38.038" v="465" actId="20577"/>
      <pc:docMkLst>
        <pc:docMk/>
      </pc:docMkLst>
      <pc:sldChg chg="modSp mod">
        <pc:chgData name="Eduardo Coletti" userId="1d6dfd60-69c0-4069-b883-df7594e98cde" providerId="ADAL" clId="{33A627FF-BE1C-4D9E-88F8-B30AD148A90D}" dt="2022-01-28T12:37:19.794" v="11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33A627FF-BE1C-4D9E-88F8-B30AD148A90D}" dt="2022-01-28T12:23:29.845" v="8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33A627FF-BE1C-4D9E-88F8-B30AD148A90D}" dt="2022-01-28T12:23:22.940" v="7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33A627FF-BE1C-4D9E-88F8-B30AD148A90D}" dt="2022-01-28T12:31:44.679" v="44" actId="1035"/>
          <ac:spMkLst>
            <pc:docMk/>
            <pc:sldMk cId="1078792426" sldId="256"/>
            <ac:spMk id="22" creationId="{00000000-0000-0000-0000-000000000000}"/>
          </ac:spMkLst>
        </pc:spChg>
        <pc:spChg chg="mod">
          <ac:chgData name="Eduardo Coletti" userId="1d6dfd60-69c0-4069-b883-df7594e98cde" providerId="ADAL" clId="{33A627FF-BE1C-4D9E-88F8-B30AD148A90D}" dt="2022-01-28T12:31:18.007" v="18" actId="14100"/>
          <ac:spMkLst>
            <pc:docMk/>
            <pc:sldMk cId="1078792426" sldId="256"/>
            <ac:spMk id="23" creationId="{00000000-0000-0000-0000-000000000000}"/>
          </ac:spMkLst>
        </pc:spChg>
        <pc:spChg chg="mod">
          <ac:chgData name="Eduardo Coletti" userId="1d6dfd60-69c0-4069-b883-df7594e98cde" providerId="ADAL" clId="{33A627FF-BE1C-4D9E-88F8-B30AD148A90D}" dt="2022-01-28T12:31:44.679" v="44" actId="1035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33A627FF-BE1C-4D9E-88F8-B30AD148A90D}" dt="2022-01-28T12:37:19.794" v="114" actId="20577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33A627FF-BE1C-4D9E-88F8-B30AD148A90D}" dt="2022-01-28T12:31:44.679" v="44" actId="1035"/>
          <ac:spMkLst>
            <pc:docMk/>
            <pc:sldMk cId="1078792426" sldId="256"/>
            <ac:spMk id="26" creationId="{00000000-0000-0000-0000-000000000000}"/>
          </ac:spMkLst>
        </pc:spChg>
        <pc:graphicFrameChg chg="mod">
          <ac:chgData name="Eduardo Coletti" userId="1d6dfd60-69c0-4069-b883-df7594e98cde" providerId="ADAL" clId="{33A627FF-BE1C-4D9E-88F8-B30AD148A90D}" dt="2022-01-28T12:31:29.601" v="20" actId="1076"/>
          <ac:graphicFrameMkLst>
            <pc:docMk/>
            <pc:sldMk cId="1078792426" sldId="256"/>
            <ac:graphicFrameMk id="20" creationId="{00000000-0000-0000-0000-000000000000}"/>
          </ac:graphicFrameMkLst>
        </pc:graphicFrameChg>
      </pc:sldChg>
      <pc:sldChg chg="modSp mod">
        <pc:chgData name="Eduardo Coletti" userId="1d6dfd60-69c0-4069-b883-df7594e98cde" providerId="ADAL" clId="{33A627FF-BE1C-4D9E-88F8-B30AD148A90D}" dt="2022-01-28T12:23:45.884" v="17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33A627FF-BE1C-4D9E-88F8-B30AD148A90D}" dt="2022-01-28T12:23:35.612" v="9" actId="20577"/>
          <ac:spMkLst>
            <pc:docMk/>
            <pc:sldMk cId="2629050179" sldId="257"/>
            <ac:spMk id="9" creationId="{00000000-0000-0000-0000-000000000000}"/>
          </ac:spMkLst>
        </pc:spChg>
        <pc:spChg chg="mod">
          <ac:chgData name="Eduardo Coletti" userId="1d6dfd60-69c0-4069-b883-df7594e98cde" providerId="ADAL" clId="{33A627FF-BE1C-4D9E-88F8-B30AD148A90D}" dt="2022-01-28T12:23:45.884" v="17" actId="20577"/>
          <ac:spMkLst>
            <pc:docMk/>
            <pc:sldMk cId="2629050179" sldId="257"/>
            <ac:spMk id="10" creationId="{00000000-0000-0000-0000-000000000000}"/>
          </ac:spMkLst>
        </pc:spChg>
      </pc:sldChg>
      <pc:sldChg chg="modSp add mod">
        <pc:chgData name="Eduardo Coletti" userId="1d6dfd60-69c0-4069-b883-df7594e98cde" providerId="ADAL" clId="{33A627FF-BE1C-4D9E-88F8-B30AD148A90D}" dt="2022-01-31T20:44:38.038" v="465" actId="20577"/>
        <pc:sldMkLst>
          <pc:docMk/>
          <pc:sldMk cId="1229448730" sldId="258"/>
        </pc:sldMkLst>
        <pc:spChg chg="mod">
          <ac:chgData name="Eduardo Coletti" userId="1d6dfd60-69c0-4069-b883-df7594e98cde" providerId="ADAL" clId="{33A627FF-BE1C-4D9E-88F8-B30AD148A90D}" dt="2022-01-31T20:44:38.038" v="465" actId="20577"/>
          <ac:spMkLst>
            <pc:docMk/>
            <pc:sldMk cId="1229448730" sldId="258"/>
            <ac:spMk id="5" creationId="{00000000-0000-0000-0000-000000000000}"/>
          </ac:spMkLst>
        </pc:spChg>
        <pc:spChg chg="mod">
          <ac:chgData name="Eduardo Coletti" userId="1d6dfd60-69c0-4069-b883-df7594e98cde" providerId="ADAL" clId="{33A627FF-BE1C-4D9E-88F8-B30AD148A90D}" dt="2022-01-31T20:37:29.063" v="116" actId="6549"/>
          <ac:spMkLst>
            <pc:docMk/>
            <pc:sldMk cId="1229448730" sldId="258"/>
            <ac:spMk id="33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E3D9DC9A-8AB3-4860-B589-DC9CC487C473}"/>
    <pc:docChg chg="modSld">
      <pc:chgData name="Eduardo Coletti" userId="1d6dfd60-69c0-4069-b883-df7594e98cde" providerId="ADAL" clId="{E3D9DC9A-8AB3-4860-B589-DC9CC487C473}" dt="2020-07-01T18:38:30.483" v="9" actId="20577"/>
      <pc:docMkLst>
        <pc:docMk/>
      </pc:docMkLst>
      <pc:sldChg chg="modSp mod">
        <pc:chgData name="Eduardo Coletti" userId="1d6dfd60-69c0-4069-b883-df7594e98cde" providerId="ADAL" clId="{E3D9DC9A-8AB3-4860-B589-DC9CC487C473}" dt="2020-07-01T18:35:31.015" v="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E3D9DC9A-8AB3-4860-B589-DC9CC487C473}" dt="2020-07-01T18:35:31.015" v="4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E3D9DC9A-8AB3-4860-B589-DC9CC487C473}" dt="2020-07-01T18:38:30.483" v="9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E3D9DC9A-8AB3-4860-B589-DC9CC487C473}" dt="2020-07-01T18:38:30.483" v="9" actId="20577"/>
          <ac:spMkLst>
            <pc:docMk/>
            <pc:sldMk cId="2629050179" sldId="257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8236F0C2-E4A9-4FF3-8536-9DED8FC4ABA8}"/>
    <pc:docChg chg="modSld">
      <pc:chgData name="Eduardo Coletti" userId="1d6dfd60-69c0-4069-b883-df7594e98cde" providerId="ADAL" clId="{8236F0C2-E4A9-4FF3-8536-9DED8FC4ABA8}" dt="2022-12-15T18:41:07.367" v="102" actId="20577"/>
      <pc:docMkLst>
        <pc:docMk/>
      </pc:docMkLst>
      <pc:sldChg chg="modSp mod">
        <pc:chgData name="Eduardo Coletti" userId="1d6dfd60-69c0-4069-b883-df7594e98cde" providerId="ADAL" clId="{8236F0C2-E4A9-4FF3-8536-9DED8FC4ABA8}" dt="2022-12-15T18:41:07.367" v="102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8236F0C2-E4A9-4FF3-8536-9DED8FC4ABA8}" dt="2022-12-15T18:10:01.646" v="7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8236F0C2-E4A9-4FF3-8536-9DED8FC4ABA8}" dt="2022-12-15T18:41:07.367" v="102" actId="20577"/>
          <ac:spMkLst>
            <pc:docMk/>
            <pc:sldMk cId="1078792426" sldId="256"/>
            <ac:spMk id="25" creationId="{00000000-0000-0000-0000-000000000000}"/>
          </ac:spMkLst>
        </pc:spChg>
      </pc:sldChg>
      <pc:sldChg chg="modSp mod">
        <pc:chgData name="Eduardo Coletti" userId="1d6dfd60-69c0-4069-b883-df7594e98cde" providerId="ADAL" clId="{8236F0C2-E4A9-4FF3-8536-9DED8FC4ABA8}" dt="2022-12-15T18:12:25.225" v="92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8236F0C2-E4A9-4FF3-8536-9DED8FC4ABA8}" dt="2022-12-15T18:12:25.225" v="92" actId="20577"/>
          <ac:spMkLst>
            <pc:docMk/>
            <pc:sldMk cId="2629050179" sldId="257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8236F0C2-E4A9-4FF3-8536-9DED8FC4ABA8}" dt="2022-12-15T18:12:38.070" v="100" actId="20577"/>
        <pc:sldMkLst>
          <pc:docMk/>
          <pc:sldMk cId="1229448730" sldId="258"/>
        </pc:sldMkLst>
        <pc:spChg chg="mod">
          <ac:chgData name="Eduardo Coletti" userId="1d6dfd60-69c0-4069-b883-df7594e98cde" providerId="ADAL" clId="{8236F0C2-E4A9-4FF3-8536-9DED8FC4ABA8}" dt="2022-12-15T18:12:38.070" v="100" actId="20577"/>
          <ac:spMkLst>
            <pc:docMk/>
            <pc:sldMk cId="1229448730" sldId="258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6C784F4C-5C8A-41CC-8921-C7F59CBA48C8}"/>
    <pc:docChg chg="modSld">
      <pc:chgData name="Eduardo Coletti" userId="1d6dfd60-69c0-4069-b883-df7594e98cde" providerId="ADAL" clId="{6C784F4C-5C8A-41CC-8921-C7F59CBA48C8}" dt="2021-06-21T18:01:47.342" v="9" actId="20577"/>
      <pc:docMkLst>
        <pc:docMk/>
      </pc:docMkLst>
      <pc:sldChg chg="modSp mod">
        <pc:chgData name="Eduardo Coletti" userId="1d6dfd60-69c0-4069-b883-df7594e98cde" providerId="ADAL" clId="{6C784F4C-5C8A-41CC-8921-C7F59CBA48C8}" dt="2021-06-21T18:01:37.560" v="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6C784F4C-5C8A-41CC-8921-C7F59CBA48C8}" dt="2021-06-21T18:01:37.560" v="4" actId="20577"/>
          <ac:spMkLst>
            <pc:docMk/>
            <pc:sldMk cId="1078792426" sldId="256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6C784F4C-5C8A-41CC-8921-C7F59CBA48C8}" dt="2021-06-21T18:01:47.342" v="9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6C784F4C-5C8A-41CC-8921-C7F59CBA48C8}" dt="2021-06-21T18:01:47.342" v="9" actId="20577"/>
          <ac:spMkLst>
            <pc:docMk/>
            <pc:sldMk cId="2629050179" sldId="257"/>
            <ac:spMk id="10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Da Lei</a:t>
          </a: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Da Lei</a:t>
          </a: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-250164"/>
            <a:ext cx="10505298" cy="824877"/>
          </a:xfrm>
        </p:spPr>
        <p:txBody>
          <a:bodyPr>
            <a:noAutofit/>
          </a:bodyPr>
          <a:lstStyle/>
          <a:p>
            <a:pPr algn="l"/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Reforma do CP -  Crime Contra a Ordem Tributária 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532" y="744793"/>
            <a:ext cx="6286858" cy="14492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Reiteradas tentativas legislativas pouco equilibradas de alterar  os tipos penais dos crimes contra ordem tributária e regulamentar a responsabilidade penal da pessoa jurídica em matéria tributária, o que poderá comprometer indevidamente o exercício da atividade empresarial e gerar risco reputacional.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531" y="3324999"/>
            <a:ext cx="6286859" cy="11907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Aperfeiçoamento do Projeto de Código Penal na parte dos crimes contra a ordem tributária para garantir a adequada descrição dos tipos penais, a imputação proporcional e efetiva de responsabilidade da pessoa jurídica (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enforcement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e o respeito ao processo administrativo e judicial tributário.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62531" y="4670700"/>
            <a:ext cx="6286860" cy="1523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Necessidade de exaurimento do processo administrativo tributário para início da ação penal.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Enquadramento dos crimes fiscais como crimes materiais/de resultado.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Pagamento como causa extintiva da punibilidade.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Responsabilidade penal da pessoa jurídica na medida da sua culpabilidade.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66933" y="137976"/>
            <a:ext cx="1391579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2531" y="2258505"/>
            <a:ext cx="6286859" cy="9491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Penalização excessiva dos administradores e desinvestimento.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Segurança jurídica ao trazer maior tecnicidade e equilíbrio à temática dos crimes contra ordem tributária.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N/A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652349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62198" y="1049830"/>
            <a:ext cx="5000330" cy="74998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Senado</a:t>
            </a:r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Tasso Jereissati</a:t>
            </a:r>
          </a:p>
          <a:p>
            <a:r>
              <a:rPr lang="pt-BR" sz="1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CNI</a:t>
            </a: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Gustavo Amaral/Cassio Borges   </a:t>
            </a:r>
            <a:endParaRPr lang="pt-BR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FIESP</a:t>
            </a: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Helcio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Honda </a:t>
            </a:r>
            <a:r>
              <a:rPr lang="pt-B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2306040377"/>
              </p:ext>
            </p:extLst>
          </p:nvPr>
        </p:nvGraphicFramePr>
        <p:xfrm>
          <a:off x="6898831" y="2096196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53984" y="2695176"/>
            <a:ext cx="5004528" cy="3466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10160705" y="1936118"/>
            <a:ext cx="402191" cy="255100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02847" y="3029274"/>
            <a:ext cx="4996314" cy="105834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PLS 236/2012:  Atuação direta no Relator para que o parecer contenha pontos do GETAP.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 com Jurídico da CNI para atuação conjunta.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Criação de  grupo de trabalho no GETAP para rever estratégia e alianças e parcerias. </a:t>
            </a:r>
          </a:p>
          <a:p>
            <a:endParaRPr lang="pt-BR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864206" y="4411519"/>
            <a:ext cx="4996314" cy="193776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a evolução das audiências públicas para atuação do GETAP;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 com Jurídico da CNI para atuação conjunta. 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de iniciativas que o tratamento dado ao pagamento em relação à extinção da punibilidade (PLP 17/22 e  emendas 11 e 12 do PLS 1864/2019).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PLP 17/22 e 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PLs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6592/19, 5903/19</a:t>
            </a:r>
            <a:r>
              <a:rPr lang="pt-BR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6520/19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4276/19 e PLS 158/20 – criminalização do débito declarado e não pago apenas se há fraude (decorrência julgamento STF RHC 163.334).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Discussão do tema e assuntos correlatos no GT Penal Tributário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3984" y="4070267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0513925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Reforma do CP -  Crime Contra a Ordem Tributária </a:t>
            </a: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>
              <a:spcBef>
                <a:spcPts val="600"/>
              </a:spcBef>
            </a:pPr>
            <a:r>
              <a:rPr lang="pt-B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rgbClr val="ED7D31"/>
                </a:solidFill>
              </a:rPr>
              <a:t>(i) Necessidade de exaurimento do processo administrativo tributário para início da ação penal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rgbClr val="ED7D31"/>
                </a:solidFill>
              </a:rPr>
              <a:t>(</a:t>
            </a:r>
            <a:r>
              <a:rPr lang="pt-BR" sz="1400" b="1" dirty="0" err="1">
                <a:solidFill>
                  <a:srgbClr val="ED7D31"/>
                </a:solidFill>
              </a:rPr>
              <a:t>ii</a:t>
            </a:r>
            <a:r>
              <a:rPr lang="pt-BR" sz="1400" b="1" dirty="0">
                <a:solidFill>
                  <a:srgbClr val="ED7D31"/>
                </a:solidFill>
              </a:rPr>
              <a:t>) Enquadramento dos crimes fiscais como crimes materiais ou de resultado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Subitem</a:t>
            </a:r>
            <a:r>
              <a:rPr lang="pt-BR" sz="14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4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prstClr val="black">
                    <a:lumMod val="95000"/>
                    <a:lumOff val="5000"/>
                  </a:prstClr>
                </a:solidFill>
              </a:rPr>
              <a:t>O resultado deve integrar o tipo penal – afastar os crimes formais ou de mera conduta.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rgbClr val="ED7D31"/>
                </a:solidFill>
              </a:rPr>
              <a:t>(</a:t>
            </a:r>
            <a:r>
              <a:rPr lang="pt-BR" sz="1400" b="1" dirty="0" err="1">
                <a:solidFill>
                  <a:srgbClr val="ED7D31"/>
                </a:solidFill>
              </a:rPr>
              <a:t>iii</a:t>
            </a:r>
            <a:r>
              <a:rPr lang="pt-BR" sz="1400" b="1" dirty="0">
                <a:solidFill>
                  <a:srgbClr val="ED7D31"/>
                </a:solidFill>
              </a:rPr>
              <a:t>)   Pagamento como causa extintiva da punibilidade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rgbClr val="ED7D31"/>
                </a:solidFill>
              </a:rPr>
              <a:t>(</a:t>
            </a:r>
            <a:r>
              <a:rPr lang="pt-BR" sz="1400" b="1" dirty="0" err="1">
                <a:solidFill>
                  <a:srgbClr val="ED7D31"/>
                </a:solidFill>
              </a:rPr>
              <a:t>iv</a:t>
            </a:r>
            <a:r>
              <a:rPr lang="pt-BR" sz="1400" b="1" dirty="0">
                <a:solidFill>
                  <a:srgbClr val="ED7D31"/>
                </a:solidFill>
              </a:rPr>
              <a:t>) Responsabilidade penal da pessoa jurídica na medida da sua culpabilidade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Subitens</a:t>
            </a:r>
            <a:r>
              <a:rPr lang="pt-BR" sz="14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:</a:t>
            </a:r>
            <a:endParaRPr lang="pt-BR" sz="14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prstClr val="black">
                    <a:lumMod val="95000"/>
                    <a:lumOff val="5000"/>
                  </a:prstClr>
                </a:solidFill>
              </a:rPr>
              <a:t>A pessoa jurídica arcará com o valor do dano ao erário acrescido de pena de multa por má-conduta (</a:t>
            </a:r>
            <a:r>
              <a:rPr lang="pt-BR" sz="1400" i="1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compliance</a:t>
            </a:r>
            <a:r>
              <a:rPr lang="pt-BR" sz="1400" dirty="0">
                <a:solidFill>
                  <a:prstClr val="black">
                    <a:lumMod val="95000"/>
                    <a:lumOff val="5000"/>
                  </a:prstClr>
                </a:solidFill>
              </a:rPr>
              <a:t>);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prstClr val="black">
                    <a:lumMod val="95000"/>
                    <a:lumOff val="5000"/>
                  </a:prstClr>
                </a:solidFill>
              </a:rPr>
              <a:t>Consubstanciação da doutrina penal do homem comum (todas as etapas de </a:t>
            </a:r>
            <a:r>
              <a:rPr lang="pt-BR" sz="1400" i="1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compliance</a:t>
            </a:r>
            <a:r>
              <a:rPr lang="pt-BR" sz="1400" dirty="0">
                <a:solidFill>
                  <a:prstClr val="black">
                    <a:lumMod val="95000"/>
                    <a:lumOff val="5000"/>
                  </a:prstClr>
                </a:solidFill>
              </a:rPr>
              <a:t> foram apreendidas pelo funcionário? O empregado não pode ser responsabilizado por tudo que acontece na companhia (falta de ciência)).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98347" y="137976"/>
            <a:ext cx="1360165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N/A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>
              <a:spcBef>
                <a:spcPts val="600"/>
              </a:spcBef>
            </a:pPr>
            <a:r>
              <a:rPr lang="pt-B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 Relevante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rgbClr val="ED7D31"/>
                </a:solidFill>
              </a:rPr>
              <a:t>(i) Previsão de suspensão de ação penal até o trânsito em julgado da Execução Fiscal ou até acórdão não provido (mérito) em 2ª instância (Apelação </a:t>
            </a:r>
            <a:r>
              <a:rPr lang="pt-BR" sz="1400" b="1" dirty="0" err="1">
                <a:solidFill>
                  <a:srgbClr val="ED7D31"/>
                </a:solidFill>
              </a:rPr>
              <a:t>TJs</a:t>
            </a:r>
            <a:r>
              <a:rPr lang="pt-BR" sz="1400" b="1" dirty="0">
                <a:solidFill>
                  <a:srgbClr val="ED7D31"/>
                </a:solidFill>
              </a:rPr>
              <a:t> e </a:t>
            </a:r>
            <a:r>
              <a:rPr lang="pt-BR" sz="1400" b="1" dirty="0" err="1">
                <a:solidFill>
                  <a:srgbClr val="ED7D31"/>
                </a:solidFill>
              </a:rPr>
              <a:t>TRFs</a:t>
            </a:r>
            <a:r>
              <a:rPr lang="pt-BR" sz="1400" b="1" dirty="0">
                <a:solidFill>
                  <a:srgbClr val="ED7D31"/>
                </a:solidFill>
              </a:rPr>
              <a:t>).</a:t>
            </a:r>
            <a:endParaRPr lang="pt-BR" sz="14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lvl="0"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050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0513925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Reforma do CP -  Crime Contra a Ordem Tributária </a:t>
            </a: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>
              <a:spcBef>
                <a:spcPts val="600"/>
              </a:spcBef>
            </a:pPr>
            <a:r>
              <a:rPr lang="pt-B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Objetos de Estudo – GT 2022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rgbClr val="ED7D31"/>
                </a:solidFill>
              </a:rPr>
              <a:t>Conduta do Fisco Federal – lavraturas de RFFP;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rgbClr val="ED7D31"/>
                </a:solidFill>
              </a:rPr>
              <a:t>Divulgação Lista de RFFP encaminhadas para o MPF – art. 16, Portaria RFB nº 1750/18;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rgbClr val="ED7D31"/>
                </a:solidFill>
              </a:rPr>
              <a:t>Conduta do Fisco Estadual – lavraturas RFP;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rgbClr val="ED7D31"/>
                </a:solidFill>
              </a:rPr>
              <a:t>Efeitos da garantia e do depósito do crédito tributário na ação penal correlata</a:t>
            </a:r>
            <a:endParaRPr lang="pt-BR" sz="14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98347" y="137976"/>
            <a:ext cx="1360165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N/A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448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3EA07C-A543-4BC8-89C3-76E165FDAC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386DE4-0276-46DB-9462-D9EF27DEEC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B0DF1E3-8DA1-4B22-A286-D8C3B08E3F5C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4729</TotalTime>
  <Words>657</Words>
  <Application>Microsoft Office PowerPoint</Application>
  <PresentationFormat>Widescreen</PresentationFormat>
  <Paragraphs>72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Projeto GETAP: Reforma do CP -  Crime Contra a Ordem Tributária </vt:lpstr>
      <vt:lpstr>Projeto GETAP: Reforma do CP -  Crime Contra a Ordem Tributária </vt:lpstr>
      <vt:lpstr>Projeto GETAP: Reforma do CP -  Crime Contra a Ordem Tributária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Eduardo Coletti</cp:lastModifiedBy>
  <cp:revision>101</cp:revision>
  <dcterms:created xsi:type="dcterms:W3CDTF">2016-08-12T18:41:30Z</dcterms:created>
  <dcterms:modified xsi:type="dcterms:W3CDTF">2022-12-15T18:41:16Z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