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A1218A-6F4E-4CA5-885F-D8BC7F2C8AAC}" v="2" dt="2022-12-15T17:24:05.0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332" autoAdjust="0"/>
    <p:restoredTop sz="94660"/>
  </p:normalViewPr>
  <p:slideViewPr>
    <p:cSldViewPr snapToGrid="0">
      <p:cViewPr varScale="1">
        <p:scale>
          <a:sx n="60" d="100"/>
          <a:sy n="60" d="100"/>
        </p:scale>
        <p:origin x="1056" y="4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duardo Coletti" userId="1d6dfd60-69c0-4069-b883-df7594e98cde" providerId="ADAL" clId="{D343F599-D07F-4F5F-91A7-D809D10AFAD6}"/>
    <pc:docChg chg="undo redo custSel addSld delSld modSld">
      <pc:chgData name="Eduardo Coletti" userId="1d6dfd60-69c0-4069-b883-df7594e98cde" providerId="ADAL" clId="{D343F599-D07F-4F5F-91A7-D809D10AFAD6}" dt="2022-06-08T18:55:53.704" v="4915" actId="20577"/>
      <pc:docMkLst>
        <pc:docMk/>
      </pc:docMkLst>
      <pc:sldChg chg="addSp delSp modSp mod">
        <pc:chgData name="Eduardo Coletti" userId="1d6dfd60-69c0-4069-b883-df7594e98cde" providerId="ADAL" clId="{D343F599-D07F-4F5F-91A7-D809D10AFAD6}" dt="2022-06-08T14:07:10.642" v="2642" actId="1076"/>
        <pc:sldMkLst>
          <pc:docMk/>
          <pc:sldMk cId="1078792426" sldId="256"/>
        </pc:sldMkLst>
        <pc:spChg chg="mod">
          <ac:chgData name="Eduardo Coletti" userId="1d6dfd60-69c0-4069-b883-df7594e98cde" providerId="ADAL" clId="{D343F599-D07F-4F5F-91A7-D809D10AFAD6}" dt="2022-06-08T14:07:04.860" v="2641" actId="1076"/>
          <ac:spMkLst>
            <pc:docMk/>
            <pc:sldMk cId="1078792426" sldId="256"/>
            <ac:spMk id="6" creationId="{00000000-0000-0000-0000-000000000000}"/>
          </ac:spMkLst>
        </pc:spChg>
        <pc:spChg chg="mod">
          <ac:chgData name="Eduardo Coletti" userId="1d6dfd60-69c0-4069-b883-df7594e98cde" providerId="ADAL" clId="{D343F599-D07F-4F5F-91A7-D809D10AFAD6}" dt="2022-06-08T14:06:51.587" v="2640" actId="6549"/>
          <ac:spMkLst>
            <pc:docMk/>
            <pc:sldMk cId="1078792426" sldId="256"/>
            <ac:spMk id="8" creationId="{00000000-0000-0000-0000-000000000000}"/>
          </ac:spMkLst>
        </pc:spChg>
        <pc:spChg chg="mod">
          <ac:chgData name="Eduardo Coletti" userId="1d6dfd60-69c0-4069-b883-df7594e98cde" providerId="ADAL" clId="{D343F599-D07F-4F5F-91A7-D809D10AFAD6}" dt="2022-05-23T15:22:30.220" v="2" actId="20577"/>
          <ac:spMkLst>
            <pc:docMk/>
            <pc:sldMk cId="1078792426" sldId="256"/>
            <ac:spMk id="10" creationId="{00000000-0000-0000-0000-000000000000}"/>
          </ac:spMkLst>
        </pc:spChg>
        <pc:spChg chg="mod">
          <ac:chgData name="Eduardo Coletti" userId="1d6dfd60-69c0-4069-b883-df7594e98cde" providerId="ADAL" clId="{D343F599-D07F-4F5F-91A7-D809D10AFAD6}" dt="2022-06-08T14:07:10.642" v="2642" actId="1076"/>
          <ac:spMkLst>
            <pc:docMk/>
            <pc:sldMk cId="1078792426" sldId="256"/>
            <ac:spMk id="11" creationId="{00000000-0000-0000-0000-000000000000}"/>
          </ac:spMkLst>
        </pc:spChg>
        <pc:spChg chg="mod">
          <ac:chgData name="Eduardo Coletti" userId="1d6dfd60-69c0-4069-b883-df7594e98cde" providerId="ADAL" clId="{D343F599-D07F-4F5F-91A7-D809D10AFAD6}" dt="2022-05-26T15:43:29.984" v="52" actId="20577"/>
          <ac:spMkLst>
            <pc:docMk/>
            <pc:sldMk cId="1078792426" sldId="256"/>
            <ac:spMk id="18" creationId="{00000000-0000-0000-0000-000000000000}"/>
          </ac:spMkLst>
        </pc:spChg>
        <pc:spChg chg="mod">
          <ac:chgData name="Eduardo Coletti" userId="1d6dfd60-69c0-4069-b883-df7594e98cde" providerId="ADAL" clId="{D343F599-D07F-4F5F-91A7-D809D10AFAD6}" dt="2022-05-27T20:08:49.441" v="2637" actId="20577"/>
          <ac:spMkLst>
            <pc:docMk/>
            <pc:sldMk cId="1078792426" sldId="256"/>
            <ac:spMk id="25" creationId="{00000000-0000-0000-0000-000000000000}"/>
          </ac:spMkLst>
        </pc:spChg>
        <pc:spChg chg="add del">
          <ac:chgData name="Eduardo Coletti" userId="1d6dfd60-69c0-4069-b883-df7594e98cde" providerId="ADAL" clId="{D343F599-D07F-4F5F-91A7-D809D10AFAD6}" dt="2022-05-27T13:36:54.587" v="58" actId="22"/>
          <ac:spMkLst>
            <pc:docMk/>
            <pc:sldMk cId="1078792426" sldId="256"/>
            <ac:spMk id="30" creationId="{C2B9A5AF-5686-9D2A-5605-1EBBA74EDB3D}"/>
          </ac:spMkLst>
        </pc:spChg>
        <pc:spChg chg="add del">
          <ac:chgData name="Eduardo Coletti" userId="1d6dfd60-69c0-4069-b883-df7594e98cde" providerId="ADAL" clId="{D343F599-D07F-4F5F-91A7-D809D10AFAD6}" dt="2022-05-27T13:37:03.446" v="60" actId="22"/>
          <ac:spMkLst>
            <pc:docMk/>
            <pc:sldMk cId="1078792426" sldId="256"/>
            <ac:spMk id="31" creationId="{6EDDB677-17AB-5987-D4B5-3B9CB7A08C6E}"/>
          </ac:spMkLst>
        </pc:spChg>
      </pc:sldChg>
      <pc:sldChg chg="modSp del mod">
        <pc:chgData name="Eduardo Coletti" userId="1d6dfd60-69c0-4069-b883-df7594e98cde" providerId="ADAL" clId="{D343F599-D07F-4F5F-91A7-D809D10AFAD6}" dt="2022-06-08T14:11:26.829" v="2643" actId="47"/>
        <pc:sldMkLst>
          <pc:docMk/>
          <pc:sldMk cId="2629050179" sldId="257"/>
        </pc:sldMkLst>
        <pc:spChg chg="mod">
          <ac:chgData name="Eduardo Coletti" userId="1d6dfd60-69c0-4069-b883-df7594e98cde" providerId="ADAL" clId="{D343F599-D07F-4F5F-91A7-D809D10AFAD6}" dt="2022-05-26T15:45:08.257" v="56" actId="313"/>
          <ac:spMkLst>
            <pc:docMk/>
            <pc:sldMk cId="2629050179" sldId="257"/>
            <ac:spMk id="5" creationId="{00000000-0000-0000-0000-000000000000}"/>
          </ac:spMkLst>
        </pc:spChg>
      </pc:sldChg>
      <pc:sldChg chg="del">
        <pc:chgData name="Eduardo Coletti" userId="1d6dfd60-69c0-4069-b883-df7594e98cde" providerId="ADAL" clId="{D343F599-D07F-4F5F-91A7-D809D10AFAD6}" dt="2022-06-08T14:11:26.829" v="2643" actId="47"/>
        <pc:sldMkLst>
          <pc:docMk/>
          <pc:sldMk cId="312647462" sldId="258"/>
        </pc:sldMkLst>
      </pc:sldChg>
      <pc:sldChg chg="modSp add mod">
        <pc:chgData name="Eduardo Coletti" userId="1d6dfd60-69c0-4069-b883-df7594e98cde" providerId="ADAL" clId="{D343F599-D07F-4F5F-91A7-D809D10AFAD6}" dt="2022-05-27T19:02:00.061" v="1196" actId="948"/>
        <pc:sldMkLst>
          <pc:docMk/>
          <pc:sldMk cId="962520898" sldId="259"/>
        </pc:sldMkLst>
        <pc:spChg chg="mod">
          <ac:chgData name="Eduardo Coletti" userId="1d6dfd60-69c0-4069-b883-df7594e98cde" providerId="ADAL" clId="{D343F599-D07F-4F5F-91A7-D809D10AFAD6}" dt="2022-05-27T13:45:11.753" v="371" actId="6549"/>
          <ac:spMkLst>
            <pc:docMk/>
            <pc:sldMk cId="962520898" sldId="259"/>
            <ac:spMk id="5" creationId="{00000000-0000-0000-0000-000000000000}"/>
          </ac:spMkLst>
        </pc:spChg>
        <pc:spChg chg="mod">
          <ac:chgData name="Eduardo Coletti" userId="1d6dfd60-69c0-4069-b883-df7594e98cde" providerId="ADAL" clId="{D343F599-D07F-4F5F-91A7-D809D10AFAD6}" dt="2022-05-27T13:42:37.711" v="314" actId="6549"/>
          <ac:spMkLst>
            <pc:docMk/>
            <pc:sldMk cId="962520898" sldId="259"/>
            <ac:spMk id="17" creationId="{00000000-0000-0000-0000-000000000000}"/>
          </ac:spMkLst>
        </pc:spChg>
        <pc:spChg chg="mod">
          <ac:chgData name="Eduardo Coletti" userId="1d6dfd60-69c0-4069-b883-df7594e98cde" providerId="ADAL" clId="{D343F599-D07F-4F5F-91A7-D809D10AFAD6}" dt="2022-05-27T19:02:00.061" v="1196" actId="948"/>
          <ac:spMkLst>
            <pc:docMk/>
            <pc:sldMk cId="962520898" sldId="259"/>
            <ac:spMk id="33" creationId="{00000000-0000-0000-0000-000000000000}"/>
          </ac:spMkLst>
        </pc:spChg>
      </pc:sldChg>
      <pc:sldChg chg="modSp add mod">
        <pc:chgData name="Eduardo Coletti" userId="1d6dfd60-69c0-4069-b883-df7594e98cde" providerId="ADAL" clId="{D343F599-D07F-4F5F-91A7-D809D10AFAD6}" dt="2022-05-27T19:23:35.331" v="2229" actId="20577"/>
        <pc:sldMkLst>
          <pc:docMk/>
          <pc:sldMk cId="1720413109" sldId="260"/>
        </pc:sldMkLst>
        <pc:spChg chg="mod">
          <ac:chgData name="Eduardo Coletti" userId="1d6dfd60-69c0-4069-b883-df7594e98cde" providerId="ADAL" clId="{D343F599-D07F-4F5F-91A7-D809D10AFAD6}" dt="2022-05-27T19:14:20.272" v="1829" actId="20577"/>
          <ac:spMkLst>
            <pc:docMk/>
            <pc:sldMk cId="1720413109" sldId="260"/>
            <ac:spMk id="5" creationId="{00000000-0000-0000-0000-000000000000}"/>
          </ac:spMkLst>
        </pc:spChg>
        <pc:spChg chg="mod">
          <ac:chgData name="Eduardo Coletti" userId="1d6dfd60-69c0-4069-b883-df7594e98cde" providerId="ADAL" clId="{D343F599-D07F-4F5F-91A7-D809D10AFAD6}" dt="2022-05-27T19:23:35.331" v="2229" actId="20577"/>
          <ac:spMkLst>
            <pc:docMk/>
            <pc:sldMk cId="1720413109" sldId="260"/>
            <ac:spMk id="33" creationId="{00000000-0000-0000-0000-000000000000}"/>
          </ac:spMkLst>
        </pc:spChg>
      </pc:sldChg>
      <pc:sldChg chg="modSp add mod">
        <pc:chgData name="Eduardo Coletti" userId="1d6dfd60-69c0-4069-b883-df7594e98cde" providerId="ADAL" clId="{D343F599-D07F-4F5F-91A7-D809D10AFAD6}" dt="2022-05-27T19:25:25.825" v="2497" actId="6549"/>
        <pc:sldMkLst>
          <pc:docMk/>
          <pc:sldMk cId="1806413711" sldId="261"/>
        </pc:sldMkLst>
        <pc:spChg chg="mod">
          <ac:chgData name="Eduardo Coletti" userId="1d6dfd60-69c0-4069-b883-df7594e98cde" providerId="ADAL" clId="{D343F599-D07F-4F5F-91A7-D809D10AFAD6}" dt="2022-05-27T19:25:20.203" v="2496" actId="6549"/>
          <ac:spMkLst>
            <pc:docMk/>
            <pc:sldMk cId="1806413711" sldId="261"/>
            <ac:spMk id="5" creationId="{00000000-0000-0000-0000-000000000000}"/>
          </ac:spMkLst>
        </pc:spChg>
        <pc:spChg chg="mod">
          <ac:chgData name="Eduardo Coletti" userId="1d6dfd60-69c0-4069-b883-df7594e98cde" providerId="ADAL" clId="{D343F599-D07F-4F5F-91A7-D809D10AFAD6}" dt="2022-05-27T19:25:25.825" v="2497" actId="6549"/>
          <ac:spMkLst>
            <pc:docMk/>
            <pc:sldMk cId="1806413711" sldId="261"/>
            <ac:spMk id="33" creationId="{00000000-0000-0000-0000-000000000000}"/>
          </ac:spMkLst>
        </pc:spChg>
      </pc:sldChg>
      <pc:sldChg chg="addSp delSp modSp add mod">
        <pc:chgData name="Eduardo Coletti" userId="1d6dfd60-69c0-4069-b883-df7594e98cde" providerId="ADAL" clId="{D343F599-D07F-4F5F-91A7-D809D10AFAD6}" dt="2022-06-08T18:55:53.704" v="4915" actId="20577"/>
        <pc:sldMkLst>
          <pc:docMk/>
          <pc:sldMk cId="2815053157" sldId="262"/>
        </pc:sldMkLst>
        <pc:spChg chg="mod">
          <ac:chgData name="Eduardo Coletti" userId="1d6dfd60-69c0-4069-b883-df7594e98cde" providerId="ADAL" clId="{D343F599-D07F-4F5F-91A7-D809D10AFAD6}" dt="2022-06-08T15:21:39.958" v="3619" actId="20577"/>
          <ac:spMkLst>
            <pc:docMk/>
            <pc:sldMk cId="2815053157" sldId="262"/>
            <ac:spMk id="5" creationId="{00000000-0000-0000-0000-000000000000}"/>
          </ac:spMkLst>
        </pc:spChg>
        <pc:spChg chg="add del">
          <ac:chgData name="Eduardo Coletti" userId="1d6dfd60-69c0-4069-b883-df7594e98cde" providerId="ADAL" clId="{D343F599-D07F-4F5F-91A7-D809D10AFAD6}" dt="2022-06-08T18:32:29.550" v="3881" actId="22"/>
          <ac:spMkLst>
            <pc:docMk/>
            <pc:sldMk cId="2815053157" sldId="262"/>
            <ac:spMk id="18" creationId="{3FCD5C49-5DC1-01DD-244C-DF28535897F1}"/>
          </ac:spMkLst>
        </pc:spChg>
        <pc:spChg chg="add del">
          <ac:chgData name="Eduardo Coletti" userId="1d6dfd60-69c0-4069-b883-df7594e98cde" providerId="ADAL" clId="{D343F599-D07F-4F5F-91A7-D809D10AFAD6}" dt="2022-06-08T18:32:37.783" v="3883" actId="22"/>
          <ac:spMkLst>
            <pc:docMk/>
            <pc:sldMk cId="2815053157" sldId="262"/>
            <ac:spMk id="19" creationId="{5ADA5D98-A9DA-B1D4-DA5A-C20E1293AB96}"/>
          </ac:spMkLst>
        </pc:spChg>
        <pc:spChg chg="mod">
          <ac:chgData name="Eduardo Coletti" userId="1d6dfd60-69c0-4069-b883-df7594e98cde" providerId="ADAL" clId="{D343F599-D07F-4F5F-91A7-D809D10AFAD6}" dt="2022-06-08T18:55:53.704" v="4915" actId="20577"/>
          <ac:spMkLst>
            <pc:docMk/>
            <pc:sldMk cId="2815053157" sldId="262"/>
            <ac:spMk id="33" creationId="{00000000-0000-0000-0000-000000000000}"/>
          </ac:spMkLst>
        </pc:spChg>
      </pc:sldChg>
      <pc:sldChg chg="modSp add mod">
        <pc:chgData name="Eduardo Coletti" userId="1d6dfd60-69c0-4069-b883-df7594e98cde" providerId="ADAL" clId="{D343F599-D07F-4F5F-91A7-D809D10AFAD6}" dt="2022-06-08T18:52:56.507" v="4855" actId="20577"/>
        <pc:sldMkLst>
          <pc:docMk/>
          <pc:sldMk cId="3260154805" sldId="263"/>
        </pc:sldMkLst>
        <pc:spChg chg="mod">
          <ac:chgData name="Eduardo Coletti" userId="1d6dfd60-69c0-4069-b883-df7594e98cde" providerId="ADAL" clId="{D343F599-D07F-4F5F-91A7-D809D10AFAD6}" dt="2022-06-08T18:45:12.252" v="4192" actId="6549"/>
          <ac:spMkLst>
            <pc:docMk/>
            <pc:sldMk cId="3260154805" sldId="263"/>
            <ac:spMk id="5" creationId="{00000000-0000-0000-0000-000000000000}"/>
          </ac:spMkLst>
        </pc:spChg>
        <pc:spChg chg="mod">
          <ac:chgData name="Eduardo Coletti" userId="1d6dfd60-69c0-4069-b883-df7594e98cde" providerId="ADAL" clId="{D343F599-D07F-4F5F-91A7-D809D10AFAD6}" dt="2022-06-08T18:52:56.507" v="4855" actId="20577"/>
          <ac:spMkLst>
            <pc:docMk/>
            <pc:sldMk cId="3260154805" sldId="263"/>
            <ac:spMk id="33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F6401A43-2D0F-4048-8580-0C0D20D9AFF2}"/>
    <pc:docChg chg="undo redo custSel delSld modSld">
      <pc:chgData name="Eduardo Coletti" userId="1d6dfd60-69c0-4069-b883-df7594e98cde" providerId="ADAL" clId="{F6401A43-2D0F-4048-8580-0C0D20D9AFF2}" dt="2021-02-04T17:40:38.026" v="2091" actId="20577"/>
      <pc:docMkLst>
        <pc:docMk/>
      </pc:docMkLst>
      <pc:sldChg chg="modSp mod">
        <pc:chgData name="Eduardo Coletti" userId="1d6dfd60-69c0-4069-b883-df7594e98cde" providerId="ADAL" clId="{F6401A43-2D0F-4048-8580-0C0D20D9AFF2}" dt="2021-02-04T17:40:38.026" v="2091" actId="20577"/>
        <pc:sldMkLst>
          <pc:docMk/>
          <pc:sldMk cId="1078792426" sldId="256"/>
        </pc:sldMkLst>
        <pc:spChg chg="mod">
          <ac:chgData name="Eduardo Coletti" userId="1d6dfd60-69c0-4069-b883-df7594e98cde" providerId="ADAL" clId="{F6401A43-2D0F-4048-8580-0C0D20D9AFF2}" dt="2021-02-04T14:39:31.378" v="64" actId="20577"/>
          <ac:spMkLst>
            <pc:docMk/>
            <pc:sldMk cId="1078792426" sldId="256"/>
            <ac:spMk id="2" creationId="{00000000-0000-0000-0000-000000000000}"/>
          </ac:spMkLst>
        </pc:spChg>
        <pc:spChg chg="mod">
          <ac:chgData name="Eduardo Coletti" userId="1d6dfd60-69c0-4069-b883-df7594e98cde" providerId="ADAL" clId="{F6401A43-2D0F-4048-8580-0C0D20D9AFF2}" dt="2021-02-04T17:39:49.770" v="2042" actId="1076"/>
          <ac:spMkLst>
            <pc:docMk/>
            <pc:sldMk cId="1078792426" sldId="256"/>
            <ac:spMk id="5" creationId="{00000000-0000-0000-0000-000000000000}"/>
          </ac:spMkLst>
        </pc:spChg>
        <pc:spChg chg="mod">
          <ac:chgData name="Eduardo Coletti" userId="1d6dfd60-69c0-4069-b883-df7594e98cde" providerId="ADAL" clId="{F6401A43-2D0F-4048-8580-0C0D20D9AFF2}" dt="2021-02-04T17:29:35.030" v="1863" actId="1076"/>
          <ac:spMkLst>
            <pc:docMk/>
            <pc:sldMk cId="1078792426" sldId="256"/>
            <ac:spMk id="6" creationId="{00000000-0000-0000-0000-000000000000}"/>
          </ac:spMkLst>
        </pc:spChg>
        <pc:spChg chg="mod">
          <ac:chgData name="Eduardo Coletti" userId="1d6dfd60-69c0-4069-b883-df7594e98cde" providerId="ADAL" clId="{F6401A43-2D0F-4048-8580-0C0D20D9AFF2}" dt="2021-02-04T17:29:28.428" v="1862" actId="255"/>
          <ac:spMkLst>
            <pc:docMk/>
            <pc:sldMk cId="1078792426" sldId="256"/>
            <ac:spMk id="8" creationId="{00000000-0000-0000-0000-000000000000}"/>
          </ac:spMkLst>
        </pc:spChg>
        <pc:spChg chg="mod">
          <ac:chgData name="Eduardo Coletti" userId="1d6dfd60-69c0-4069-b883-df7594e98cde" providerId="ADAL" clId="{F6401A43-2D0F-4048-8580-0C0D20D9AFF2}" dt="2021-02-04T17:32:00.570" v="1868" actId="20577"/>
          <ac:spMkLst>
            <pc:docMk/>
            <pc:sldMk cId="1078792426" sldId="256"/>
            <ac:spMk id="9" creationId="{00000000-0000-0000-0000-000000000000}"/>
          </ac:spMkLst>
        </pc:spChg>
        <pc:spChg chg="mod">
          <ac:chgData name="Eduardo Coletti" userId="1d6dfd60-69c0-4069-b883-df7594e98cde" providerId="ADAL" clId="{F6401A43-2D0F-4048-8580-0C0D20D9AFF2}" dt="2021-02-04T14:39:49.869" v="83" actId="20577"/>
          <ac:spMkLst>
            <pc:docMk/>
            <pc:sldMk cId="1078792426" sldId="256"/>
            <ac:spMk id="10" creationId="{00000000-0000-0000-0000-000000000000}"/>
          </ac:spMkLst>
        </pc:spChg>
        <pc:spChg chg="mod">
          <ac:chgData name="Eduardo Coletti" userId="1d6dfd60-69c0-4069-b883-df7594e98cde" providerId="ADAL" clId="{F6401A43-2D0F-4048-8580-0C0D20D9AFF2}" dt="2021-02-04T17:40:38.026" v="2091" actId="20577"/>
          <ac:spMkLst>
            <pc:docMk/>
            <pc:sldMk cId="1078792426" sldId="256"/>
            <ac:spMk id="11" creationId="{00000000-0000-0000-0000-000000000000}"/>
          </ac:spMkLst>
        </pc:spChg>
        <pc:spChg chg="mod">
          <ac:chgData name="Eduardo Coletti" userId="1d6dfd60-69c0-4069-b883-df7594e98cde" providerId="ADAL" clId="{F6401A43-2D0F-4048-8580-0C0D20D9AFF2}" dt="2021-02-04T17:31:56.557" v="1867" actId="20577"/>
          <ac:spMkLst>
            <pc:docMk/>
            <pc:sldMk cId="1078792426" sldId="256"/>
            <ac:spMk id="14" creationId="{00000000-0000-0000-0000-000000000000}"/>
          </ac:spMkLst>
        </pc:spChg>
        <pc:spChg chg="mod">
          <ac:chgData name="Eduardo Coletti" userId="1d6dfd60-69c0-4069-b883-df7594e98cde" providerId="ADAL" clId="{F6401A43-2D0F-4048-8580-0C0D20D9AFF2}" dt="2021-02-04T17:39:16.186" v="2036" actId="6549"/>
          <ac:spMkLst>
            <pc:docMk/>
            <pc:sldMk cId="1078792426" sldId="256"/>
            <ac:spMk id="18" creationId="{00000000-0000-0000-0000-000000000000}"/>
          </ac:spMkLst>
        </pc:spChg>
        <pc:spChg chg="mod">
          <ac:chgData name="Eduardo Coletti" userId="1d6dfd60-69c0-4069-b883-df7594e98cde" providerId="ADAL" clId="{F6401A43-2D0F-4048-8580-0C0D20D9AFF2}" dt="2021-02-04T17:39:08.217" v="2034" actId="1036"/>
          <ac:spMkLst>
            <pc:docMk/>
            <pc:sldMk cId="1078792426" sldId="256"/>
            <ac:spMk id="22" creationId="{00000000-0000-0000-0000-000000000000}"/>
          </ac:spMkLst>
        </pc:spChg>
        <pc:spChg chg="mod">
          <ac:chgData name="Eduardo Coletti" userId="1d6dfd60-69c0-4069-b883-df7594e98cde" providerId="ADAL" clId="{F6401A43-2D0F-4048-8580-0C0D20D9AFF2}" dt="2021-02-04T17:38:55.518" v="2019" actId="14100"/>
          <ac:spMkLst>
            <pc:docMk/>
            <pc:sldMk cId="1078792426" sldId="256"/>
            <ac:spMk id="24" creationId="{00000000-0000-0000-0000-000000000000}"/>
          </ac:spMkLst>
        </pc:spChg>
        <pc:spChg chg="mod">
          <ac:chgData name="Eduardo Coletti" userId="1d6dfd60-69c0-4069-b883-df7594e98cde" providerId="ADAL" clId="{F6401A43-2D0F-4048-8580-0C0D20D9AFF2}" dt="2021-02-04T17:36:08.331" v="1928" actId="20577"/>
          <ac:spMkLst>
            <pc:docMk/>
            <pc:sldMk cId="1078792426" sldId="256"/>
            <ac:spMk id="25" creationId="{00000000-0000-0000-0000-000000000000}"/>
          </ac:spMkLst>
        </pc:spChg>
        <pc:spChg chg="mod">
          <ac:chgData name="Eduardo Coletti" userId="1d6dfd60-69c0-4069-b883-df7594e98cde" providerId="ADAL" clId="{F6401A43-2D0F-4048-8580-0C0D20D9AFF2}" dt="2021-02-04T17:39:08.217" v="2034" actId="1036"/>
          <ac:spMkLst>
            <pc:docMk/>
            <pc:sldMk cId="1078792426" sldId="256"/>
            <ac:spMk id="29" creationId="{105FC6DE-4893-4F60-BB22-24A1237C1A66}"/>
          </ac:spMkLst>
        </pc:spChg>
        <pc:graphicFrameChg chg="mod">
          <ac:chgData name="Eduardo Coletti" userId="1d6dfd60-69c0-4069-b883-df7594e98cde" providerId="ADAL" clId="{F6401A43-2D0F-4048-8580-0C0D20D9AFF2}" dt="2021-02-04T17:39:08.217" v="2034" actId="1036"/>
          <ac:graphicFrameMkLst>
            <pc:docMk/>
            <pc:sldMk cId="1078792426" sldId="256"/>
            <ac:graphicFrameMk id="23" creationId="{D859A010-8E1B-4B19-85AB-8AC0F2391DFC}"/>
          </ac:graphicFrameMkLst>
        </pc:graphicFrameChg>
      </pc:sldChg>
      <pc:sldChg chg="del">
        <pc:chgData name="Eduardo Coletti" userId="1d6dfd60-69c0-4069-b883-df7594e98cde" providerId="ADAL" clId="{F6401A43-2D0F-4048-8580-0C0D20D9AFF2}" dt="2021-02-04T17:29:39.128" v="1864" actId="47"/>
        <pc:sldMkLst>
          <pc:docMk/>
          <pc:sldMk cId="2629050179" sldId="257"/>
        </pc:sldMkLst>
      </pc:sldChg>
    </pc:docChg>
  </pc:docChgLst>
  <pc:docChgLst>
    <pc:chgData name="Eduardo Coletti" userId="1d6dfd60-69c0-4069-b883-df7594e98cde" providerId="ADAL" clId="{E226A495-8C7D-4CB8-801B-7B6A5E2C361C}"/>
    <pc:docChg chg="modSld">
      <pc:chgData name="Eduardo Coletti" userId="1d6dfd60-69c0-4069-b883-df7594e98cde" providerId="ADAL" clId="{E226A495-8C7D-4CB8-801B-7B6A5E2C361C}" dt="2022-04-12T18:04:17.720" v="1" actId="6549"/>
      <pc:docMkLst>
        <pc:docMk/>
      </pc:docMkLst>
      <pc:sldChg chg="modSp mod">
        <pc:chgData name="Eduardo Coletti" userId="1d6dfd60-69c0-4069-b883-df7594e98cde" providerId="ADAL" clId="{E226A495-8C7D-4CB8-801B-7B6A5E2C361C}" dt="2022-04-12T18:04:17.720" v="1" actId="6549"/>
        <pc:sldMkLst>
          <pc:docMk/>
          <pc:sldMk cId="1078792426" sldId="256"/>
        </pc:sldMkLst>
        <pc:spChg chg="mod">
          <ac:chgData name="Eduardo Coletti" userId="1d6dfd60-69c0-4069-b883-df7594e98cde" providerId="ADAL" clId="{E226A495-8C7D-4CB8-801B-7B6A5E2C361C}" dt="2022-04-12T18:01:25.406" v="0" actId="6549"/>
          <ac:spMkLst>
            <pc:docMk/>
            <pc:sldMk cId="1078792426" sldId="256"/>
            <ac:spMk id="5" creationId="{00000000-0000-0000-0000-000000000000}"/>
          </ac:spMkLst>
        </pc:spChg>
        <pc:spChg chg="mod">
          <ac:chgData name="Eduardo Coletti" userId="1d6dfd60-69c0-4069-b883-df7594e98cde" providerId="ADAL" clId="{E226A495-8C7D-4CB8-801B-7B6A5E2C361C}" dt="2022-04-12T18:04:17.720" v="1" actId="6549"/>
          <ac:spMkLst>
            <pc:docMk/>
            <pc:sldMk cId="1078792426" sldId="256"/>
            <ac:spMk id="6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61E9200F-25B5-49ED-8B1C-3C880E170F4B}"/>
    <pc:docChg chg="modSld">
      <pc:chgData name="Eduardo Coletti" userId="1d6dfd60-69c0-4069-b883-df7594e98cde" providerId="ADAL" clId="{61E9200F-25B5-49ED-8B1C-3C880E170F4B}" dt="2021-10-20T13:25:20.424" v="12" actId="20577"/>
      <pc:docMkLst>
        <pc:docMk/>
      </pc:docMkLst>
      <pc:sldChg chg="modSp mod">
        <pc:chgData name="Eduardo Coletti" userId="1d6dfd60-69c0-4069-b883-df7594e98cde" providerId="ADAL" clId="{61E9200F-25B5-49ED-8B1C-3C880E170F4B}" dt="2021-10-20T13:25:20.424" v="12" actId="20577"/>
        <pc:sldMkLst>
          <pc:docMk/>
          <pc:sldMk cId="1078792426" sldId="256"/>
        </pc:sldMkLst>
        <pc:spChg chg="mod">
          <ac:chgData name="Eduardo Coletti" userId="1d6dfd60-69c0-4069-b883-df7594e98cde" providerId="ADAL" clId="{61E9200F-25B5-49ED-8B1C-3C880E170F4B}" dt="2021-10-20T13:25:20.424" v="12" actId="20577"/>
          <ac:spMkLst>
            <pc:docMk/>
            <pc:sldMk cId="1078792426" sldId="256"/>
            <ac:spMk id="10" creationId="{00000000-0000-0000-0000-000000000000}"/>
          </ac:spMkLst>
        </pc:spChg>
        <pc:spChg chg="mod">
          <ac:chgData name="Eduardo Coletti" userId="1d6dfd60-69c0-4069-b883-df7594e98cde" providerId="ADAL" clId="{61E9200F-25B5-49ED-8B1C-3C880E170F4B}" dt="2021-10-01T15:14:02.802" v="5" actId="20577"/>
          <ac:spMkLst>
            <pc:docMk/>
            <pc:sldMk cId="1078792426" sldId="256"/>
            <ac:spMk id="25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4B88575F-501B-45AA-AA2B-E15FF1261128}"/>
    <pc:docChg chg="modSld">
      <pc:chgData name="Eduardo Coletti" userId="1d6dfd60-69c0-4069-b883-df7594e98cde" providerId="ADAL" clId="{4B88575F-501B-45AA-AA2B-E15FF1261128}" dt="2021-06-21T18:08:52.963" v="8" actId="20577"/>
      <pc:docMkLst>
        <pc:docMk/>
      </pc:docMkLst>
      <pc:sldChg chg="modSp mod">
        <pc:chgData name="Eduardo Coletti" userId="1d6dfd60-69c0-4069-b883-df7594e98cde" providerId="ADAL" clId="{4B88575F-501B-45AA-AA2B-E15FF1261128}" dt="2021-06-21T18:08:52.963" v="8" actId="20577"/>
        <pc:sldMkLst>
          <pc:docMk/>
          <pc:sldMk cId="1078792426" sldId="256"/>
        </pc:sldMkLst>
        <pc:spChg chg="mod">
          <ac:chgData name="Eduardo Coletti" userId="1d6dfd60-69c0-4069-b883-df7594e98cde" providerId="ADAL" clId="{4B88575F-501B-45AA-AA2B-E15FF1261128}" dt="2021-06-21T18:08:52.963" v="8" actId="20577"/>
          <ac:spMkLst>
            <pc:docMk/>
            <pc:sldMk cId="1078792426" sldId="256"/>
            <ac:spMk id="9" creationId="{00000000-0000-0000-0000-000000000000}"/>
          </ac:spMkLst>
        </pc:spChg>
        <pc:spChg chg="mod">
          <ac:chgData name="Eduardo Coletti" userId="1d6dfd60-69c0-4069-b883-df7594e98cde" providerId="ADAL" clId="{4B88575F-501B-45AA-AA2B-E15FF1261128}" dt="2021-06-21T18:08:47.609" v="6" actId="20577"/>
          <ac:spMkLst>
            <pc:docMk/>
            <pc:sldMk cId="1078792426" sldId="256"/>
            <ac:spMk id="10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23A93BA8-246D-4CAE-813E-7172C67D1BF6}"/>
    <pc:docChg chg="undo redo custSel addSld modSld">
      <pc:chgData name="Eduardo Coletti" userId="1d6dfd60-69c0-4069-b883-df7594e98cde" providerId="ADAL" clId="{23A93BA8-246D-4CAE-813E-7172C67D1BF6}" dt="2022-03-24T15:10:15.727" v="2801" actId="20577"/>
      <pc:docMkLst>
        <pc:docMk/>
      </pc:docMkLst>
      <pc:sldChg chg="modSp mod">
        <pc:chgData name="Eduardo Coletti" userId="1d6dfd60-69c0-4069-b883-df7594e98cde" providerId="ADAL" clId="{23A93BA8-246D-4CAE-813E-7172C67D1BF6}" dt="2022-03-24T15:08:16.681" v="2793" actId="1076"/>
        <pc:sldMkLst>
          <pc:docMk/>
          <pc:sldMk cId="1078792426" sldId="256"/>
        </pc:sldMkLst>
        <pc:spChg chg="mod">
          <ac:chgData name="Eduardo Coletti" userId="1d6dfd60-69c0-4069-b883-df7594e98cde" providerId="ADAL" clId="{23A93BA8-246D-4CAE-813E-7172C67D1BF6}" dt="2022-03-24T15:08:16.681" v="2793" actId="1076"/>
          <ac:spMkLst>
            <pc:docMk/>
            <pc:sldMk cId="1078792426" sldId="256"/>
            <ac:spMk id="2" creationId="{00000000-0000-0000-0000-000000000000}"/>
          </ac:spMkLst>
        </pc:spChg>
        <pc:spChg chg="mod">
          <ac:chgData name="Eduardo Coletti" userId="1d6dfd60-69c0-4069-b883-df7594e98cde" providerId="ADAL" clId="{23A93BA8-246D-4CAE-813E-7172C67D1BF6}" dt="2022-03-24T15:01:07.109" v="2540" actId="6549"/>
          <ac:spMkLst>
            <pc:docMk/>
            <pc:sldMk cId="1078792426" sldId="256"/>
            <ac:spMk id="5" creationId="{00000000-0000-0000-0000-000000000000}"/>
          </ac:spMkLst>
        </pc:spChg>
        <pc:spChg chg="mod">
          <ac:chgData name="Eduardo Coletti" userId="1d6dfd60-69c0-4069-b883-df7594e98cde" providerId="ADAL" clId="{23A93BA8-246D-4CAE-813E-7172C67D1BF6}" dt="2022-03-24T13:15:29.223" v="511" actId="6549"/>
          <ac:spMkLst>
            <pc:docMk/>
            <pc:sldMk cId="1078792426" sldId="256"/>
            <ac:spMk id="6" creationId="{00000000-0000-0000-0000-000000000000}"/>
          </ac:spMkLst>
        </pc:spChg>
        <pc:spChg chg="mod">
          <ac:chgData name="Eduardo Coletti" userId="1d6dfd60-69c0-4069-b883-df7594e98cde" providerId="ADAL" clId="{23A93BA8-246D-4CAE-813E-7172C67D1BF6}" dt="2022-03-24T15:05:52.004" v="2788" actId="20577"/>
          <ac:spMkLst>
            <pc:docMk/>
            <pc:sldMk cId="1078792426" sldId="256"/>
            <ac:spMk id="8" creationId="{00000000-0000-0000-0000-000000000000}"/>
          </ac:spMkLst>
        </pc:spChg>
        <pc:spChg chg="mod">
          <ac:chgData name="Eduardo Coletti" userId="1d6dfd60-69c0-4069-b883-df7594e98cde" providerId="ADAL" clId="{23A93BA8-246D-4CAE-813E-7172C67D1BF6}" dt="2022-03-24T12:58:19.559" v="6" actId="20577"/>
          <ac:spMkLst>
            <pc:docMk/>
            <pc:sldMk cId="1078792426" sldId="256"/>
            <ac:spMk id="10" creationId="{00000000-0000-0000-0000-000000000000}"/>
          </ac:spMkLst>
        </pc:spChg>
        <pc:spChg chg="mod">
          <ac:chgData name="Eduardo Coletti" userId="1d6dfd60-69c0-4069-b883-df7594e98cde" providerId="ADAL" clId="{23A93BA8-246D-4CAE-813E-7172C67D1BF6}" dt="2022-03-24T13:07:28.554" v="387" actId="20577"/>
          <ac:spMkLst>
            <pc:docMk/>
            <pc:sldMk cId="1078792426" sldId="256"/>
            <ac:spMk id="11" creationId="{00000000-0000-0000-0000-000000000000}"/>
          </ac:spMkLst>
        </pc:spChg>
        <pc:spChg chg="mod">
          <ac:chgData name="Eduardo Coletti" userId="1d6dfd60-69c0-4069-b883-df7594e98cde" providerId="ADAL" clId="{23A93BA8-246D-4CAE-813E-7172C67D1BF6}" dt="2022-03-24T13:44:29.865" v="1381" actId="20577"/>
          <ac:spMkLst>
            <pc:docMk/>
            <pc:sldMk cId="1078792426" sldId="256"/>
            <ac:spMk id="14" creationId="{00000000-0000-0000-0000-000000000000}"/>
          </ac:spMkLst>
        </pc:spChg>
        <pc:spChg chg="mod">
          <ac:chgData name="Eduardo Coletti" userId="1d6dfd60-69c0-4069-b883-df7594e98cde" providerId="ADAL" clId="{23A93BA8-246D-4CAE-813E-7172C67D1BF6}" dt="2022-03-24T13:44:07.700" v="1379" actId="113"/>
          <ac:spMkLst>
            <pc:docMk/>
            <pc:sldMk cId="1078792426" sldId="256"/>
            <ac:spMk id="18" creationId="{00000000-0000-0000-0000-000000000000}"/>
          </ac:spMkLst>
        </pc:spChg>
        <pc:spChg chg="mod">
          <ac:chgData name="Eduardo Coletti" userId="1d6dfd60-69c0-4069-b883-df7594e98cde" providerId="ADAL" clId="{23A93BA8-246D-4CAE-813E-7172C67D1BF6}" dt="2022-03-24T13:36:08.437" v="1092" actId="20577"/>
          <ac:spMkLst>
            <pc:docMk/>
            <pc:sldMk cId="1078792426" sldId="256"/>
            <ac:spMk id="24" creationId="{00000000-0000-0000-0000-000000000000}"/>
          </ac:spMkLst>
        </pc:spChg>
        <pc:spChg chg="mod">
          <ac:chgData name="Eduardo Coletti" userId="1d6dfd60-69c0-4069-b883-df7594e98cde" providerId="ADAL" clId="{23A93BA8-246D-4CAE-813E-7172C67D1BF6}" dt="2022-03-24T13:38:40.706" v="1298" actId="6549"/>
          <ac:spMkLst>
            <pc:docMk/>
            <pc:sldMk cId="1078792426" sldId="256"/>
            <ac:spMk id="25" creationId="{00000000-0000-0000-0000-000000000000}"/>
          </ac:spMkLst>
        </pc:spChg>
      </pc:sldChg>
      <pc:sldChg chg="modSp add mod">
        <pc:chgData name="Eduardo Coletti" userId="1d6dfd60-69c0-4069-b883-df7594e98cde" providerId="ADAL" clId="{23A93BA8-246D-4CAE-813E-7172C67D1BF6}" dt="2022-03-24T15:09:40.655" v="2798" actId="20577"/>
        <pc:sldMkLst>
          <pc:docMk/>
          <pc:sldMk cId="2629050179" sldId="257"/>
        </pc:sldMkLst>
        <pc:spChg chg="mod">
          <ac:chgData name="Eduardo Coletti" userId="1d6dfd60-69c0-4069-b883-df7594e98cde" providerId="ADAL" clId="{23A93BA8-246D-4CAE-813E-7172C67D1BF6}" dt="2022-03-24T13:46:27.382" v="1388" actId="255"/>
          <ac:spMkLst>
            <pc:docMk/>
            <pc:sldMk cId="2629050179" sldId="257"/>
            <ac:spMk id="2" creationId="{00000000-0000-0000-0000-000000000000}"/>
          </ac:spMkLst>
        </pc:spChg>
        <pc:spChg chg="mod">
          <ac:chgData name="Eduardo Coletti" userId="1d6dfd60-69c0-4069-b883-df7594e98cde" providerId="ADAL" clId="{23A93BA8-246D-4CAE-813E-7172C67D1BF6}" dt="2022-03-24T13:56:58.170" v="1425" actId="6549"/>
          <ac:spMkLst>
            <pc:docMk/>
            <pc:sldMk cId="2629050179" sldId="257"/>
            <ac:spMk id="5" creationId="{00000000-0000-0000-0000-000000000000}"/>
          </ac:spMkLst>
        </pc:spChg>
        <pc:spChg chg="mod">
          <ac:chgData name="Eduardo Coletti" userId="1d6dfd60-69c0-4069-b883-df7594e98cde" providerId="ADAL" clId="{23A93BA8-246D-4CAE-813E-7172C67D1BF6}" dt="2022-03-24T15:06:28.092" v="2790" actId="20577"/>
          <ac:spMkLst>
            <pc:docMk/>
            <pc:sldMk cId="2629050179" sldId="257"/>
            <ac:spMk id="14" creationId="{00000000-0000-0000-0000-000000000000}"/>
          </ac:spMkLst>
        </pc:spChg>
        <pc:spChg chg="mod">
          <ac:chgData name="Eduardo Coletti" userId="1d6dfd60-69c0-4069-b883-df7594e98cde" providerId="ADAL" clId="{23A93BA8-246D-4CAE-813E-7172C67D1BF6}" dt="2022-03-24T13:51:03.147" v="1393" actId="20577"/>
          <ac:spMkLst>
            <pc:docMk/>
            <pc:sldMk cId="2629050179" sldId="257"/>
            <ac:spMk id="17" creationId="{00000000-0000-0000-0000-000000000000}"/>
          </ac:spMkLst>
        </pc:spChg>
        <pc:spChg chg="mod">
          <ac:chgData name="Eduardo Coletti" userId="1d6dfd60-69c0-4069-b883-df7594e98cde" providerId="ADAL" clId="{23A93BA8-246D-4CAE-813E-7172C67D1BF6}" dt="2022-03-24T15:09:40.655" v="2798" actId="20577"/>
          <ac:spMkLst>
            <pc:docMk/>
            <pc:sldMk cId="2629050179" sldId="257"/>
            <ac:spMk id="33" creationId="{00000000-0000-0000-0000-000000000000}"/>
          </ac:spMkLst>
        </pc:spChg>
      </pc:sldChg>
      <pc:sldChg chg="addSp modSp add mod">
        <pc:chgData name="Eduardo Coletti" userId="1d6dfd60-69c0-4069-b883-df7594e98cde" providerId="ADAL" clId="{23A93BA8-246D-4CAE-813E-7172C67D1BF6}" dt="2022-03-24T15:10:15.727" v="2801" actId="20577"/>
        <pc:sldMkLst>
          <pc:docMk/>
          <pc:sldMk cId="312647462" sldId="258"/>
        </pc:sldMkLst>
        <pc:spChg chg="mod">
          <ac:chgData name="Eduardo Coletti" userId="1d6dfd60-69c0-4069-b883-df7594e98cde" providerId="ADAL" clId="{23A93BA8-246D-4CAE-813E-7172C67D1BF6}" dt="2022-03-24T14:56:35.809" v="2459" actId="14100"/>
          <ac:spMkLst>
            <pc:docMk/>
            <pc:sldMk cId="312647462" sldId="258"/>
            <ac:spMk id="2" creationId="{00000000-0000-0000-0000-000000000000}"/>
          </ac:spMkLst>
        </pc:spChg>
        <pc:spChg chg="mod">
          <ac:chgData name="Eduardo Coletti" userId="1d6dfd60-69c0-4069-b883-df7594e98cde" providerId="ADAL" clId="{23A93BA8-246D-4CAE-813E-7172C67D1BF6}" dt="2022-03-24T15:10:15.727" v="2801" actId="20577"/>
          <ac:spMkLst>
            <pc:docMk/>
            <pc:sldMk cId="312647462" sldId="258"/>
            <ac:spMk id="5" creationId="{00000000-0000-0000-0000-000000000000}"/>
          </ac:spMkLst>
        </pc:spChg>
        <pc:spChg chg="add mod">
          <ac:chgData name="Eduardo Coletti" userId="1d6dfd60-69c0-4069-b883-df7594e98cde" providerId="ADAL" clId="{23A93BA8-246D-4CAE-813E-7172C67D1BF6}" dt="2022-03-24T14:57:41.082" v="2471" actId="14100"/>
          <ac:spMkLst>
            <pc:docMk/>
            <pc:sldMk cId="312647462" sldId="258"/>
            <ac:spMk id="12" creationId="{6A97B17C-30DC-4C46-AD1A-BE32F62ABED5}"/>
          </ac:spMkLst>
        </pc:spChg>
        <pc:spChg chg="mod">
          <ac:chgData name="Eduardo Coletti" userId="1d6dfd60-69c0-4069-b883-df7594e98cde" providerId="ADAL" clId="{23A93BA8-246D-4CAE-813E-7172C67D1BF6}" dt="2022-03-24T14:57:50.033" v="2476" actId="20577"/>
          <ac:spMkLst>
            <pc:docMk/>
            <pc:sldMk cId="312647462" sldId="258"/>
            <ac:spMk id="13" creationId="{00000000-0000-0000-0000-000000000000}"/>
          </ac:spMkLst>
        </pc:spChg>
        <pc:spChg chg="mod">
          <ac:chgData name="Eduardo Coletti" userId="1d6dfd60-69c0-4069-b883-df7594e98cde" providerId="ADAL" clId="{23A93BA8-246D-4CAE-813E-7172C67D1BF6}" dt="2022-03-24T15:06:33.284" v="2792" actId="20577"/>
          <ac:spMkLst>
            <pc:docMk/>
            <pc:sldMk cId="312647462" sldId="258"/>
            <ac:spMk id="14" creationId="{00000000-0000-0000-0000-000000000000}"/>
          </ac:spMkLst>
        </pc:spChg>
        <pc:spChg chg="add mod">
          <ac:chgData name="Eduardo Coletti" userId="1d6dfd60-69c0-4069-b883-df7594e98cde" providerId="ADAL" clId="{23A93BA8-246D-4CAE-813E-7172C67D1BF6}" dt="2022-03-24T14:56:10.037" v="2453" actId="6549"/>
          <ac:spMkLst>
            <pc:docMk/>
            <pc:sldMk cId="312647462" sldId="258"/>
            <ac:spMk id="17" creationId="{8D869A71-543A-4FE0-9B26-9F2D526C73AD}"/>
          </ac:spMkLst>
        </pc:spChg>
      </pc:sldChg>
    </pc:docChg>
  </pc:docChgLst>
  <pc:docChgLst>
    <pc:chgData name="Eduardo Coletti" userId="1d6dfd60-69c0-4069-b883-df7594e98cde" providerId="ADAL" clId="{37A1218A-6F4E-4CA5-885F-D8BC7F2C8AAC}"/>
    <pc:docChg chg="modSld">
      <pc:chgData name="Eduardo Coletti" userId="1d6dfd60-69c0-4069-b883-df7594e98cde" providerId="ADAL" clId="{37A1218A-6F4E-4CA5-885F-D8BC7F2C8AAC}" dt="2022-12-15T17:33:18.974" v="539" actId="1076"/>
      <pc:docMkLst>
        <pc:docMk/>
      </pc:docMkLst>
      <pc:sldChg chg="modSp mod">
        <pc:chgData name="Eduardo Coletti" userId="1d6dfd60-69c0-4069-b883-df7594e98cde" providerId="ADAL" clId="{37A1218A-6F4E-4CA5-885F-D8BC7F2C8AAC}" dt="2022-12-15T17:33:18.974" v="539" actId="1076"/>
        <pc:sldMkLst>
          <pc:docMk/>
          <pc:sldMk cId="1078792426" sldId="256"/>
        </pc:sldMkLst>
        <pc:spChg chg="mod">
          <ac:chgData name="Eduardo Coletti" userId="1d6dfd60-69c0-4069-b883-df7594e98cde" providerId="ADAL" clId="{37A1218A-6F4E-4CA5-885F-D8BC7F2C8AAC}" dt="2022-12-15T17:23:24.718" v="9" actId="20577"/>
          <ac:spMkLst>
            <pc:docMk/>
            <pc:sldMk cId="1078792426" sldId="256"/>
            <ac:spMk id="10" creationId="{00000000-0000-0000-0000-000000000000}"/>
          </ac:spMkLst>
        </pc:spChg>
        <pc:spChg chg="mod">
          <ac:chgData name="Eduardo Coletti" userId="1d6dfd60-69c0-4069-b883-df7594e98cde" providerId="ADAL" clId="{37A1218A-6F4E-4CA5-885F-D8BC7F2C8AAC}" dt="2022-12-15T17:33:09.218" v="538" actId="1076"/>
          <ac:spMkLst>
            <pc:docMk/>
            <pc:sldMk cId="1078792426" sldId="256"/>
            <ac:spMk id="17" creationId="{00000000-0000-0000-0000-000000000000}"/>
          </ac:spMkLst>
        </pc:spChg>
        <pc:spChg chg="mod">
          <ac:chgData name="Eduardo Coletti" userId="1d6dfd60-69c0-4069-b883-df7594e98cde" providerId="ADAL" clId="{37A1218A-6F4E-4CA5-885F-D8BC7F2C8AAC}" dt="2022-12-15T17:33:18.974" v="539" actId="1076"/>
          <ac:spMkLst>
            <pc:docMk/>
            <pc:sldMk cId="1078792426" sldId="256"/>
            <ac:spMk id="18" creationId="{00000000-0000-0000-0000-000000000000}"/>
          </ac:spMkLst>
        </pc:spChg>
        <pc:spChg chg="mod">
          <ac:chgData name="Eduardo Coletti" userId="1d6dfd60-69c0-4069-b883-df7594e98cde" providerId="ADAL" clId="{37A1218A-6F4E-4CA5-885F-D8BC7F2C8AAC}" dt="2022-12-15T17:32:20.773" v="502" actId="1035"/>
          <ac:spMkLst>
            <pc:docMk/>
            <pc:sldMk cId="1078792426" sldId="256"/>
            <ac:spMk id="22" creationId="{00000000-0000-0000-0000-000000000000}"/>
          </ac:spMkLst>
        </pc:spChg>
        <pc:spChg chg="mod">
          <ac:chgData name="Eduardo Coletti" userId="1d6dfd60-69c0-4069-b883-df7594e98cde" providerId="ADAL" clId="{37A1218A-6F4E-4CA5-885F-D8BC7F2C8AAC}" dt="2022-12-15T17:32:16.386" v="488" actId="1076"/>
          <ac:spMkLst>
            <pc:docMk/>
            <pc:sldMk cId="1078792426" sldId="256"/>
            <ac:spMk id="24" creationId="{00000000-0000-0000-0000-000000000000}"/>
          </ac:spMkLst>
        </pc:spChg>
        <pc:spChg chg="mod">
          <ac:chgData name="Eduardo Coletti" userId="1d6dfd60-69c0-4069-b883-df7594e98cde" providerId="ADAL" clId="{37A1218A-6F4E-4CA5-885F-D8BC7F2C8AAC}" dt="2022-12-15T17:31:58.283" v="464" actId="14100"/>
          <ac:spMkLst>
            <pc:docMk/>
            <pc:sldMk cId="1078792426" sldId="256"/>
            <ac:spMk id="25" creationId="{00000000-0000-0000-0000-000000000000}"/>
          </ac:spMkLst>
        </pc:spChg>
        <pc:spChg chg="mod">
          <ac:chgData name="Eduardo Coletti" userId="1d6dfd60-69c0-4069-b883-df7594e98cde" providerId="ADAL" clId="{37A1218A-6F4E-4CA5-885F-D8BC7F2C8AAC}" dt="2022-12-15T17:32:07.726" v="487" actId="1036"/>
          <ac:spMkLst>
            <pc:docMk/>
            <pc:sldMk cId="1078792426" sldId="256"/>
            <ac:spMk id="26" creationId="{00000000-0000-0000-0000-000000000000}"/>
          </ac:spMkLst>
        </pc:spChg>
        <pc:spChg chg="mod">
          <ac:chgData name="Eduardo Coletti" userId="1d6dfd60-69c0-4069-b883-df7594e98cde" providerId="ADAL" clId="{37A1218A-6F4E-4CA5-885F-D8BC7F2C8AAC}" dt="2022-12-15T17:32:25.545" v="511" actId="1036"/>
          <ac:spMkLst>
            <pc:docMk/>
            <pc:sldMk cId="1078792426" sldId="256"/>
            <ac:spMk id="29" creationId="{105FC6DE-4893-4F60-BB22-24A1237C1A66}"/>
          </ac:spMkLst>
        </pc:spChg>
        <pc:graphicFrameChg chg="mod">
          <ac:chgData name="Eduardo Coletti" userId="1d6dfd60-69c0-4069-b883-df7594e98cde" providerId="ADAL" clId="{37A1218A-6F4E-4CA5-885F-D8BC7F2C8AAC}" dt="2022-12-15T17:32:25.545" v="511" actId="1036"/>
          <ac:graphicFrameMkLst>
            <pc:docMk/>
            <pc:sldMk cId="1078792426" sldId="256"/>
            <ac:graphicFrameMk id="23" creationId="{D859A010-8E1B-4B19-85AB-8AC0F2391DFC}"/>
          </ac:graphicFrameMkLst>
        </pc:graphicFrameChg>
      </pc:sldChg>
      <pc:sldChg chg="modSp mod">
        <pc:chgData name="Eduardo Coletti" userId="1d6dfd60-69c0-4069-b883-df7594e98cde" providerId="ADAL" clId="{37A1218A-6F4E-4CA5-885F-D8BC7F2C8AAC}" dt="2022-12-15T17:29:40.896" v="400" actId="20577"/>
        <pc:sldMkLst>
          <pc:docMk/>
          <pc:sldMk cId="962520898" sldId="259"/>
        </pc:sldMkLst>
        <pc:spChg chg="mod">
          <ac:chgData name="Eduardo Coletti" userId="1d6dfd60-69c0-4069-b883-df7594e98cde" providerId="ADAL" clId="{37A1218A-6F4E-4CA5-885F-D8BC7F2C8AAC}" dt="2022-12-15T17:29:40.896" v="400" actId="20577"/>
          <ac:spMkLst>
            <pc:docMk/>
            <pc:sldMk cId="962520898" sldId="259"/>
            <ac:spMk id="17" creationId="{00000000-0000-0000-0000-000000000000}"/>
          </ac:spMkLst>
        </pc:spChg>
      </pc:sldChg>
      <pc:sldChg chg="modSp mod">
        <pc:chgData name="Eduardo Coletti" userId="1d6dfd60-69c0-4069-b883-df7594e98cde" providerId="ADAL" clId="{37A1218A-6F4E-4CA5-885F-D8BC7F2C8AAC}" dt="2022-12-15T17:29:49.003" v="408" actId="20577"/>
        <pc:sldMkLst>
          <pc:docMk/>
          <pc:sldMk cId="1720413109" sldId="260"/>
        </pc:sldMkLst>
        <pc:spChg chg="mod">
          <ac:chgData name="Eduardo Coletti" userId="1d6dfd60-69c0-4069-b883-df7594e98cde" providerId="ADAL" clId="{37A1218A-6F4E-4CA5-885F-D8BC7F2C8AAC}" dt="2022-12-15T17:29:49.003" v="408" actId="20577"/>
          <ac:spMkLst>
            <pc:docMk/>
            <pc:sldMk cId="1720413109" sldId="260"/>
            <ac:spMk id="17" creationId="{00000000-0000-0000-0000-000000000000}"/>
          </ac:spMkLst>
        </pc:spChg>
      </pc:sldChg>
      <pc:sldChg chg="modSp mod">
        <pc:chgData name="Eduardo Coletti" userId="1d6dfd60-69c0-4069-b883-df7594e98cde" providerId="ADAL" clId="{37A1218A-6F4E-4CA5-885F-D8BC7F2C8AAC}" dt="2022-12-15T17:29:56.083" v="416" actId="20577"/>
        <pc:sldMkLst>
          <pc:docMk/>
          <pc:sldMk cId="1806413711" sldId="261"/>
        </pc:sldMkLst>
        <pc:spChg chg="mod">
          <ac:chgData name="Eduardo Coletti" userId="1d6dfd60-69c0-4069-b883-df7594e98cde" providerId="ADAL" clId="{37A1218A-6F4E-4CA5-885F-D8BC7F2C8AAC}" dt="2022-12-15T17:29:56.083" v="416" actId="20577"/>
          <ac:spMkLst>
            <pc:docMk/>
            <pc:sldMk cId="1806413711" sldId="261"/>
            <ac:spMk id="17" creationId="{00000000-0000-0000-0000-000000000000}"/>
          </ac:spMkLst>
        </pc:spChg>
      </pc:sldChg>
      <pc:sldChg chg="modSp mod">
        <pc:chgData name="Eduardo Coletti" userId="1d6dfd60-69c0-4069-b883-df7594e98cde" providerId="ADAL" clId="{37A1218A-6F4E-4CA5-885F-D8BC7F2C8AAC}" dt="2022-12-15T17:30:15.763" v="424" actId="20577"/>
        <pc:sldMkLst>
          <pc:docMk/>
          <pc:sldMk cId="2815053157" sldId="262"/>
        </pc:sldMkLst>
        <pc:spChg chg="mod">
          <ac:chgData name="Eduardo Coletti" userId="1d6dfd60-69c0-4069-b883-df7594e98cde" providerId="ADAL" clId="{37A1218A-6F4E-4CA5-885F-D8BC7F2C8AAC}" dt="2022-12-15T17:30:15.763" v="424" actId="20577"/>
          <ac:spMkLst>
            <pc:docMk/>
            <pc:sldMk cId="2815053157" sldId="262"/>
            <ac:spMk id="17" creationId="{00000000-0000-0000-0000-000000000000}"/>
          </ac:spMkLst>
        </pc:spChg>
      </pc:sldChg>
      <pc:sldChg chg="modSp mod">
        <pc:chgData name="Eduardo Coletti" userId="1d6dfd60-69c0-4069-b883-df7594e98cde" providerId="ADAL" clId="{37A1218A-6F4E-4CA5-885F-D8BC7F2C8AAC}" dt="2022-12-15T17:30:24.236" v="432" actId="20577"/>
        <pc:sldMkLst>
          <pc:docMk/>
          <pc:sldMk cId="3260154805" sldId="263"/>
        </pc:sldMkLst>
        <pc:spChg chg="mod">
          <ac:chgData name="Eduardo Coletti" userId="1d6dfd60-69c0-4069-b883-df7594e98cde" providerId="ADAL" clId="{37A1218A-6F4E-4CA5-885F-D8BC7F2C8AAC}" dt="2022-12-15T17:30:24.236" v="432" actId="20577"/>
          <ac:spMkLst>
            <pc:docMk/>
            <pc:sldMk cId="3260154805" sldId="263"/>
            <ac:spMk id="17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A6A470BE-46A1-4868-9A6F-B666C628106D}"/>
    <pc:docChg chg="modSld">
      <pc:chgData name="Eduardo Coletti" userId="1d6dfd60-69c0-4069-b883-df7594e98cde" providerId="ADAL" clId="{A6A470BE-46A1-4868-9A6F-B666C628106D}" dt="2021-09-30T19:22:56.002" v="30" actId="20577"/>
      <pc:docMkLst>
        <pc:docMk/>
      </pc:docMkLst>
      <pc:sldChg chg="modSp mod">
        <pc:chgData name="Eduardo Coletti" userId="1d6dfd60-69c0-4069-b883-df7594e98cde" providerId="ADAL" clId="{A6A470BE-46A1-4868-9A6F-B666C628106D}" dt="2021-09-30T19:22:56.002" v="30" actId="20577"/>
        <pc:sldMkLst>
          <pc:docMk/>
          <pc:sldMk cId="1078792426" sldId="256"/>
        </pc:sldMkLst>
        <pc:spChg chg="mod">
          <ac:chgData name="Eduardo Coletti" userId="1d6dfd60-69c0-4069-b883-df7594e98cde" providerId="ADAL" clId="{A6A470BE-46A1-4868-9A6F-B666C628106D}" dt="2021-09-30T19:20:24.825" v="7" actId="20577"/>
          <ac:spMkLst>
            <pc:docMk/>
            <pc:sldMk cId="1078792426" sldId="256"/>
            <ac:spMk id="10" creationId="{00000000-0000-0000-0000-000000000000}"/>
          </ac:spMkLst>
        </pc:spChg>
        <pc:spChg chg="mod">
          <ac:chgData name="Eduardo Coletti" userId="1d6dfd60-69c0-4069-b883-df7594e98cde" providerId="ADAL" clId="{A6A470BE-46A1-4868-9A6F-B666C628106D}" dt="2021-09-30T19:22:56.002" v="30" actId="20577"/>
          <ac:spMkLst>
            <pc:docMk/>
            <pc:sldMk cId="1078792426" sldId="256"/>
            <ac:spMk id="25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2FDEADA5-C6D4-4095-9038-F12FFDD64851}"/>
    <pc:docChg chg="undo redo custSel modSld">
      <pc:chgData name="Eduardo Coletti" userId="1d6dfd60-69c0-4069-b883-df7594e98cde" providerId="ADAL" clId="{2FDEADA5-C6D4-4095-9038-F12FFDD64851}" dt="2021-05-05T13:58:30.485" v="213" actId="20577"/>
      <pc:docMkLst>
        <pc:docMk/>
      </pc:docMkLst>
      <pc:sldChg chg="modSp mod">
        <pc:chgData name="Eduardo Coletti" userId="1d6dfd60-69c0-4069-b883-df7594e98cde" providerId="ADAL" clId="{2FDEADA5-C6D4-4095-9038-F12FFDD64851}" dt="2021-05-05T13:58:30.485" v="213" actId="20577"/>
        <pc:sldMkLst>
          <pc:docMk/>
          <pc:sldMk cId="1078792426" sldId="256"/>
        </pc:sldMkLst>
        <pc:spChg chg="mod">
          <ac:chgData name="Eduardo Coletti" userId="1d6dfd60-69c0-4069-b883-df7594e98cde" providerId="ADAL" clId="{2FDEADA5-C6D4-4095-9038-F12FFDD64851}" dt="2021-05-05T13:58:23.113" v="212" actId="20577"/>
          <ac:spMkLst>
            <pc:docMk/>
            <pc:sldMk cId="1078792426" sldId="256"/>
            <ac:spMk id="8" creationId="{00000000-0000-0000-0000-000000000000}"/>
          </ac:spMkLst>
        </pc:spChg>
        <pc:spChg chg="mod">
          <ac:chgData name="Eduardo Coletti" userId="1d6dfd60-69c0-4069-b883-df7594e98cde" providerId="ADAL" clId="{2FDEADA5-C6D4-4095-9038-F12FFDD64851}" dt="2021-04-19T19:16:58.717" v="4" actId="20577"/>
          <ac:spMkLst>
            <pc:docMk/>
            <pc:sldMk cId="1078792426" sldId="256"/>
            <ac:spMk id="10" creationId="{00000000-0000-0000-0000-000000000000}"/>
          </ac:spMkLst>
        </pc:spChg>
        <pc:spChg chg="mod">
          <ac:chgData name="Eduardo Coletti" userId="1d6dfd60-69c0-4069-b883-df7594e98cde" providerId="ADAL" clId="{2FDEADA5-C6D4-4095-9038-F12FFDD64851}" dt="2021-04-28T13:33:49.207" v="5" actId="6549"/>
          <ac:spMkLst>
            <pc:docMk/>
            <pc:sldMk cId="1078792426" sldId="256"/>
            <ac:spMk id="15" creationId="{00000000-0000-0000-0000-000000000000}"/>
          </ac:spMkLst>
        </pc:spChg>
        <pc:spChg chg="mod">
          <ac:chgData name="Eduardo Coletti" userId="1d6dfd60-69c0-4069-b883-df7594e98cde" providerId="ADAL" clId="{2FDEADA5-C6D4-4095-9038-F12FFDD64851}" dt="2021-05-05T13:56:41.411" v="80" actId="20577"/>
          <ac:spMkLst>
            <pc:docMk/>
            <pc:sldMk cId="1078792426" sldId="256"/>
            <ac:spMk id="24" creationId="{00000000-0000-0000-0000-000000000000}"/>
          </ac:spMkLst>
        </pc:spChg>
        <pc:spChg chg="mod">
          <ac:chgData name="Eduardo Coletti" userId="1d6dfd60-69c0-4069-b883-df7594e98cde" providerId="ADAL" clId="{2FDEADA5-C6D4-4095-9038-F12FFDD64851}" dt="2021-05-05T13:58:30.485" v="213" actId="20577"/>
          <ac:spMkLst>
            <pc:docMk/>
            <pc:sldMk cId="1078792426" sldId="256"/>
            <ac:spMk id="25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FF6714BA-74C1-4DDE-B199-C31B570C6B7E}"/>
    <pc:docChg chg="modSld">
      <pc:chgData name="Eduardo Coletti" userId="1d6dfd60-69c0-4069-b883-df7594e98cde" providerId="ADAL" clId="{FF6714BA-74C1-4DDE-B199-C31B570C6B7E}" dt="2022-01-28T13:08:33.722" v="12"/>
      <pc:docMkLst>
        <pc:docMk/>
      </pc:docMkLst>
      <pc:sldChg chg="modSp mod">
        <pc:chgData name="Eduardo Coletti" userId="1d6dfd60-69c0-4069-b883-df7594e98cde" providerId="ADAL" clId="{FF6714BA-74C1-4DDE-B199-C31B570C6B7E}" dt="2022-01-28T13:08:33.722" v="12"/>
        <pc:sldMkLst>
          <pc:docMk/>
          <pc:sldMk cId="1078792426" sldId="256"/>
        </pc:sldMkLst>
        <pc:spChg chg="mod">
          <ac:chgData name="Eduardo Coletti" userId="1d6dfd60-69c0-4069-b883-df7594e98cde" providerId="ADAL" clId="{FF6714BA-74C1-4DDE-B199-C31B570C6B7E}" dt="2022-01-28T13:08:05.844" v="2" actId="6549"/>
          <ac:spMkLst>
            <pc:docMk/>
            <pc:sldMk cId="1078792426" sldId="256"/>
            <ac:spMk id="9" creationId="{00000000-0000-0000-0000-000000000000}"/>
          </ac:spMkLst>
        </pc:spChg>
        <pc:spChg chg="mod">
          <ac:chgData name="Eduardo Coletti" userId="1d6dfd60-69c0-4069-b883-df7594e98cde" providerId="ADAL" clId="{FF6714BA-74C1-4DDE-B199-C31B570C6B7E}" dt="2022-01-28T13:08:22.859" v="11" actId="20577"/>
          <ac:spMkLst>
            <pc:docMk/>
            <pc:sldMk cId="1078792426" sldId="256"/>
            <ac:spMk id="10" creationId="{00000000-0000-0000-0000-000000000000}"/>
          </ac:spMkLst>
        </pc:spChg>
        <pc:spChg chg="mod">
          <ac:chgData name="Eduardo Coletti" userId="1d6dfd60-69c0-4069-b883-df7594e98cde" providerId="ADAL" clId="{FF6714BA-74C1-4DDE-B199-C31B570C6B7E}" dt="2022-01-28T13:08:33.722" v="12"/>
          <ac:spMkLst>
            <pc:docMk/>
            <pc:sldMk cId="1078792426" sldId="256"/>
            <ac:spMk id="18" creationId="{00000000-0000-0000-0000-000000000000}"/>
          </ac:spMkLst>
        </pc:spChg>
      </pc:sldChg>
    </pc:docChg>
  </pc:docChgLst>
  <pc:docChgLst>
    <pc:chgData name="Zabetta Macarini" userId="edf07b9a-8fb7-43ad-94e0-ede0f3adcfbb" providerId="ADAL" clId="{E7AE1350-61B7-41E2-A15C-3F9A8183DAAD}"/>
    <pc:docChg chg="custSel modSld">
      <pc:chgData name="Zabetta Macarini" userId="edf07b9a-8fb7-43ad-94e0-ede0f3adcfbb" providerId="ADAL" clId="{E7AE1350-61B7-41E2-A15C-3F9A8183DAAD}" dt="2020-08-26T22:26:38.114" v="839" actId="6549"/>
      <pc:docMkLst>
        <pc:docMk/>
      </pc:docMkLst>
      <pc:sldChg chg="modSp mod">
        <pc:chgData name="Zabetta Macarini" userId="edf07b9a-8fb7-43ad-94e0-ede0f3adcfbb" providerId="ADAL" clId="{E7AE1350-61B7-41E2-A15C-3F9A8183DAAD}" dt="2020-08-26T22:26:38.114" v="839" actId="6549"/>
        <pc:sldMkLst>
          <pc:docMk/>
          <pc:sldMk cId="1078792426" sldId="256"/>
        </pc:sldMkLst>
        <pc:spChg chg="mod">
          <ac:chgData name="Zabetta Macarini" userId="edf07b9a-8fb7-43ad-94e0-ede0f3adcfbb" providerId="ADAL" clId="{E7AE1350-61B7-41E2-A15C-3F9A8183DAAD}" dt="2020-08-26T17:50:11.805" v="834" actId="6549"/>
          <ac:spMkLst>
            <pc:docMk/>
            <pc:sldMk cId="1078792426" sldId="256"/>
            <ac:spMk id="11" creationId="{00000000-0000-0000-0000-000000000000}"/>
          </ac:spMkLst>
        </pc:spChg>
        <pc:spChg chg="mod">
          <ac:chgData name="Zabetta Macarini" userId="edf07b9a-8fb7-43ad-94e0-ede0f3adcfbb" providerId="ADAL" clId="{E7AE1350-61B7-41E2-A15C-3F9A8183DAAD}" dt="2020-08-26T17:41:32.258" v="13" actId="6549"/>
          <ac:spMkLst>
            <pc:docMk/>
            <pc:sldMk cId="1078792426" sldId="256"/>
            <ac:spMk id="15" creationId="{00000000-0000-0000-0000-000000000000}"/>
          </ac:spMkLst>
        </pc:spChg>
        <pc:spChg chg="mod">
          <ac:chgData name="Zabetta Macarini" userId="edf07b9a-8fb7-43ad-94e0-ede0f3adcfbb" providerId="ADAL" clId="{E7AE1350-61B7-41E2-A15C-3F9A8183DAAD}" dt="2020-08-26T17:46:11.969" v="305" actId="20577"/>
          <ac:spMkLst>
            <pc:docMk/>
            <pc:sldMk cId="1078792426" sldId="256"/>
            <ac:spMk id="18" creationId="{00000000-0000-0000-0000-000000000000}"/>
          </ac:spMkLst>
        </pc:spChg>
        <pc:spChg chg="mod">
          <ac:chgData name="Zabetta Macarini" userId="edf07b9a-8fb7-43ad-94e0-ede0f3adcfbb" providerId="ADAL" clId="{E7AE1350-61B7-41E2-A15C-3F9A8183DAAD}" dt="2020-08-26T17:45:51.577" v="298" actId="6549"/>
          <ac:spMkLst>
            <pc:docMk/>
            <pc:sldMk cId="1078792426" sldId="256"/>
            <ac:spMk id="24" creationId="{00000000-0000-0000-0000-000000000000}"/>
          </ac:spMkLst>
        </pc:spChg>
        <pc:spChg chg="mod">
          <ac:chgData name="Zabetta Macarini" userId="edf07b9a-8fb7-43ad-94e0-ede0f3adcfbb" providerId="ADAL" clId="{E7AE1350-61B7-41E2-A15C-3F9A8183DAAD}" dt="2020-08-26T22:26:38.114" v="839" actId="6549"/>
          <ac:spMkLst>
            <pc:docMk/>
            <pc:sldMk cId="1078792426" sldId="256"/>
            <ac:spMk id="25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53888B66-59F9-4652-BB21-10BB5009D6A6}"/>
    <pc:docChg chg="modSld">
      <pc:chgData name="Eduardo Coletti" userId="1d6dfd60-69c0-4069-b883-df7594e98cde" providerId="ADAL" clId="{53888B66-59F9-4652-BB21-10BB5009D6A6}" dt="2020-12-21T18:03:42.460" v="126" actId="20577"/>
      <pc:docMkLst>
        <pc:docMk/>
      </pc:docMkLst>
      <pc:sldChg chg="modSp mod">
        <pc:chgData name="Eduardo Coletti" userId="1d6dfd60-69c0-4069-b883-df7594e98cde" providerId="ADAL" clId="{53888B66-59F9-4652-BB21-10BB5009D6A6}" dt="2020-12-11T13:44:38.632" v="118" actId="20577"/>
        <pc:sldMkLst>
          <pc:docMk/>
          <pc:sldMk cId="1078792426" sldId="256"/>
        </pc:sldMkLst>
        <pc:spChg chg="mod">
          <ac:chgData name="Eduardo Coletti" userId="1d6dfd60-69c0-4069-b883-df7594e98cde" providerId="ADAL" clId="{53888B66-59F9-4652-BB21-10BB5009D6A6}" dt="2020-12-11T13:42:39.254" v="7" actId="20577"/>
          <ac:spMkLst>
            <pc:docMk/>
            <pc:sldMk cId="1078792426" sldId="256"/>
            <ac:spMk id="10" creationId="{00000000-0000-0000-0000-000000000000}"/>
          </ac:spMkLst>
        </pc:spChg>
        <pc:spChg chg="mod">
          <ac:chgData name="Eduardo Coletti" userId="1d6dfd60-69c0-4069-b883-df7594e98cde" providerId="ADAL" clId="{53888B66-59F9-4652-BB21-10BB5009D6A6}" dt="2020-12-11T13:44:38.632" v="118" actId="20577"/>
          <ac:spMkLst>
            <pc:docMk/>
            <pc:sldMk cId="1078792426" sldId="256"/>
            <ac:spMk id="25" creationId="{00000000-0000-0000-0000-000000000000}"/>
          </ac:spMkLst>
        </pc:spChg>
      </pc:sldChg>
      <pc:sldChg chg="modSp mod">
        <pc:chgData name="Eduardo Coletti" userId="1d6dfd60-69c0-4069-b883-df7594e98cde" providerId="ADAL" clId="{53888B66-59F9-4652-BB21-10BB5009D6A6}" dt="2020-12-21T18:03:42.460" v="126" actId="20577"/>
        <pc:sldMkLst>
          <pc:docMk/>
          <pc:sldMk cId="2629050179" sldId="257"/>
        </pc:sldMkLst>
        <pc:spChg chg="mod">
          <ac:chgData name="Eduardo Coletti" userId="1d6dfd60-69c0-4069-b883-df7594e98cde" providerId="ADAL" clId="{53888B66-59F9-4652-BB21-10BB5009D6A6}" dt="2020-12-21T18:03:42.460" v="126" actId="20577"/>
          <ac:spMkLst>
            <pc:docMk/>
            <pc:sldMk cId="2629050179" sldId="257"/>
            <ac:spMk id="18" creationId="{00000000-0000-0000-0000-00000000000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627B4E-4B2B-4371-B70E-5206107FC8C1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DC95B003-4CA1-4C71-A05F-697BF6CD71F2}">
      <dgm:prSet phldrT="[Text]" custT="1"/>
      <dgm:spPr>
        <a:solidFill>
          <a:schemeClr val="tx1"/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Discussão</a:t>
          </a:r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 da </a:t>
          </a:r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idéia</a:t>
          </a:r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8EB8D7A-C617-45AF-832A-12E036F927AA}" type="parTrans" cxnId="{849A02ED-E910-4ECB-A944-F7848DE94DE7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A0CEB25-1BF8-43BA-9159-574D3FCAABB3}" type="sibTrans" cxnId="{849A02ED-E910-4ECB-A944-F7848DE94DE7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B534CF1-B9C0-454C-A763-7C428D2E933C}">
      <dgm:prSet phldrT="[Text]" custT="1"/>
      <dgm:spPr>
        <a:solidFill>
          <a:schemeClr val="tx1"/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Texto</a:t>
          </a:r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 base</a:t>
          </a:r>
        </a:p>
      </dgm:t>
    </dgm:pt>
    <dgm:pt modelId="{EF55B881-32A1-4CE6-A75F-FBEE1EA57806}" type="parTrans" cxnId="{5AD9FAD1-2881-42B4-BDBC-9D00AC508E1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78FDB22-8E84-4094-B60D-F44F79250B05}" type="sibTrans" cxnId="{5AD9FAD1-2881-42B4-BDBC-9D00AC508E1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978C2CA-1779-4AC5-9ADB-18309963D18C}">
      <dgm:prSet phldrT="[Text]"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Publicação</a:t>
          </a:r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 Lei/</a:t>
          </a:r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Regulamento</a:t>
          </a:r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101314C-7223-4102-BE5A-F8A70695F138}" type="parTrans" cxnId="{B1274437-0321-446E-B9C6-6CA9954DBBF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4A36B36-0515-40E4-8817-0D5E5C350A16}" type="sibTrans" cxnId="{B1274437-0321-446E-B9C6-6CA9954DBBF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83A07AF-1FBD-4962-9FA1-ED29158F9BB8}">
      <dgm:prSet custT="1"/>
      <dgm:spPr>
        <a:solidFill>
          <a:schemeClr val="tx1"/>
        </a:solidFill>
      </dgm:spPr>
      <dgm:t>
        <a:bodyPr/>
        <a:lstStyle/>
        <a:p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Projeto de lei</a:t>
          </a:r>
        </a:p>
      </dgm:t>
    </dgm:pt>
    <dgm:pt modelId="{7CC73824-B208-4CAF-A456-A98F3DCB6257}" type="parTrans" cxnId="{CF55AD61-620B-471E-B445-9318C0509390}">
      <dgm:prSet/>
      <dgm:spPr/>
      <dgm:t>
        <a:bodyPr/>
        <a:lstStyle/>
        <a:p>
          <a:endParaRPr lang="en-US" sz="1050"/>
        </a:p>
      </dgm:t>
    </dgm:pt>
    <dgm:pt modelId="{04D9618A-84CD-4E4F-B879-82D7B642D32D}" type="sibTrans" cxnId="{CF55AD61-620B-471E-B445-9318C0509390}">
      <dgm:prSet/>
      <dgm:spPr/>
      <dgm:t>
        <a:bodyPr/>
        <a:lstStyle/>
        <a:p>
          <a:endParaRPr lang="en-US" sz="1050"/>
        </a:p>
      </dgm:t>
    </dgm:pt>
    <dgm:pt modelId="{6110E1E0-6B90-4AE4-AA89-23472181E6E4}">
      <dgm:prSet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Emendas</a:t>
          </a:r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Congresso</a:t>
          </a:r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65E83AB-9792-40EC-AAFA-744C47ED392F}" type="parTrans" cxnId="{E87E6F49-7521-487E-A093-C2CC4E499F58}">
      <dgm:prSet/>
      <dgm:spPr/>
      <dgm:t>
        <a:bodyPr/>
        <a:lstStyle/>
        <a:p>
          <a:endParaRPr lang="en-US" sz="1050"/>
        </a:p>
      </dgm:t>
    </dgm:pt>
    <dgm:pt modelId="{14B03431-4CFD-42BE-B451-E34EA93539E2}" type="sibTrans" cxnId="{E87E6F49-7521-487E-A093-C2CC4E499F58}">
      <dgm:prSet/>
      <dgm:spPr/>
      <dgm:t>
        <a:bodyPr/>
        <a:lstStyle/>
        <a:p>
          <a:endParaRPr lang="en-US" sz="1050"/>
        </a:p>
      </dgm:t>
    </dgm:pt>
    <dgm:pt modelId="{556A2EF1-0A3D-41D9-99D4-B66C33345960}" type="pres">
      <dgm:prSet presAssocID="{8C627B4E-4B2B-4371-B70E-5206107FC8C1}" presName="Name0" presStyleCnt="0">
        <dgm:presLayoutVars>
          <dgm:dir/>
          <dgm:resizeHandles val="exact"/>
        </dgm:presLayoutVars>
      </dgm:prSet>
      <dgm:spPr/>
    </dgm:pt>
    <dgm:pt modelId="{4B3A28D9-96D6-4302-99B4-9289927768FA}" type="pres">
      <dgm:prSet presAssocID="{DC95B003-4CA1-4C71-A05F-697BF6CD71F2}" presName="parTxOnly" presStyleLbl="node1" presStyleIdx="0" presStyleCnt="5">
        <dgm:presLayoutVars>
          <dgm:bulletEnabled val="1"/>
        </dgm:presLayoutVars>
      </dgm:prSet>
      <dgm:spPr/>
    </dgm:pt>
    <dgm:pt modelId="{AE6763F4-E4B4-401C-B75F-92B72C45A86C}" type="pres">
      <dgm:prSet presAssocID="{BA0CEB25-1BF8-43BA-9159-574D3FCAABB3}" presName="parSpace" presStyleCnt="0"/>
      <dgm:spPr/>
    </dgm:pt>
    <dgm:pt modelId="{D795A24E-D0BF-40EB-B09D-E1E2645A8B67}" type="pres">
      <dgm:prSet presAssocID="{9B534CF1-B9C0-454C-A763-7C428D2E933C}" presName="parTxOnly" presStyleLbl="node1" presStyleIdx="1" presStyleCnt="5">
        <dgm:presLayoutVars>
          <dgm:bulletEnabled val="1"/>
        </dgm:presLayoutVars>
      </dgm:prSet>
      <dgm:spPr/>
    </dgm:pt>
    <dgm:pt modelId="{CAB612B3-149F-4577-9FAC-A636F0E1C1B8}" type="pres">
      <dgm:prSet presAssocID="{378FDB22-8E84-4094-B60D-F44F79250B05}" presName="parSpace" presStyleCnt="0"/>
      <dgm:spPr/>
    </dgm:pt>
    <dgm:pt modelId="{F6035B51-C9FB-4C47-B67E-62A4E8B6D22A}" type="pres">
      <dgm:prSet presAssocID="{C83A07AF-1FBD-4962-9FA1-ED29158F9BB8}" presName="parTxOnly" presStyleLbl="node1" presStyleIdx="2" presStyleCnt="5">
        <dgm:presLayoutVars>
          <dgm:bulletEnabled val="1"/>
        </dgm:presLayoutVars>
      </dgm:prSet>
      <dgm:spPr/>
    </dgm:pt>
    <dgm:pt modelId="{CB5E1A27-F6C5-461D-9267-43344F80F38F}" type="pres">
      <dgm:prSet presAssocID="{04D9618A-84CD-4E4F-B879-82D7B642D32D}" presName="parSpace" presStyleCnt="0"/>
      <dgm:spPr/>
    </dgm:pt>
    <dgm:pt modelId="{B8ECA6C0-D90D-4321-A73E-5CFDC9C7F238}" type="pres">
      <dgm:prSet presAssocID="{6110E1E0-6B90-4AE4-AA89-23472181E6E4}" presName="parTxOnly" presStyleLbl="node1" presStyleIdx="3" presStyleCnt="5">
        <dgm:presLayoutVars>
          <dgm:bulletEnabled val="1"/>
        </dgm:presLayoutVars>
      </dgm:prSet>
      <dgm:spPr/>
    </dgm:pt>
    <dgm:pt modelId="{93B9D279-B6A4-4091-9C0A-602C28350ED6}" type="pres">
      <dgm:prSet presAssocID="{14B03431-4CFD-42BE-B451-E34EA93539E2}" presName="parSpace" presStyleCnt="0"/>
      <dgm:spPr/>
    </dgm:pt>
    <dgm:pt modelId="{FE7F788F-F44E-47D0-BBD9-CEC4AD48934D}" type="pres">
      <dgm:prSet presAssocID="{4978C2CA-1779-4AC5-9ADB-18309963D18C}" presName="parTxOnly" presStyleLbl="node1" presStyleIdx="4" presStyleCnt="5">
        <dgm:presLayoutVars>
          <dgm:bulletEnabled val="1"/>
        </dgm:presLayoutVars>
      </dgm:prSet>
      <dgm:spPr/>
    </dgm:pt>
  </dgm:ptLst>
  <dgm:cxnLst>
    <dgm:cxn modelId="{B1274437-0321-446E-B9C6-6CA9954DBBF3}" srcId="{8C627B4E-4B2B-4371-B70E-5206107FC8C1}" destId="{4978C2CA-1779-4AC5-9ADB-18309963D18C}" srcOrd="4" destOrd="0" parTransId="{A101314C-7223-4102-BE5A-F8A70695F138}" sibTransId="{F4A36B36-0515-40E4-8817-0D5E5C350A16}"/>
    <dgm:cxn modelId="{33E6CD5D-9308-4EE1-9B1A-0AF15418EB88}" type="presOf" srcId="{9B534CF1-B9C0-454C-A763-7C428D2E933C}" destId="{D795A24E-D0BF-40EB-B09D-E1E2645A8B67}" srcOrd="0" destOrd="0" presId="urn:microsoft.com/office/officeart/2005/8/layout/hChevron3"/>
    <dgm:cxn modelId="{6D7F215E-3B99-4A9D-9933-6D22D3BED971}" type="presOf" srcId="{8C627B4E-4B2B-4371-B70E-5206107FC8C1}" destId="{556A2EF1-0A3D-41D9-99D4-B66C33345960}" srcOrd="0" destOrd="0" presId="urn:microsoft.com/office/officeart/2005/8/layout/hChevron3"/>
    <dgm:cxn modelId="{CF55AD61-620B-471E-B445-9318C0509390}" srcId="{8C627B4E-4B2B-4371-B70E-5206107FC8C1}" destId="{C83A07AF-1FBD-4962-9FA1-ED29158F9BB8}" srcOrd="2" destOrd="0" parTransId="{7CC73824-B208-4CAF-A456-A98F3DCB6257}" sibTransId="{04D9618A-84CD-4E4F-B879-82D7B642D32D}"/>
    <dgm:cxn modelId="{65F07265-77A6-4BC0-A5CD-F665D9DA06FD}" type="presOf" srcId="{C83A07AF-1FBD-4962-9FA1-ED29158F9BB8}" destId="{F6035B51-C9FB-4C47-B67E-62A4E8B6D22A}" srcOrd="0" destOrd="0" presId="urn:microsoft.com/office/officeart/2005/8/layout/hChevron3"/>
    <dgm:cxn modelId="{E87E6F49-7521-487E-A093-C2CC4E499F58}" srcId="{8C627B4E-4B2B-4371-B70E-5206107FC8C1}" destId="{6110E1E0-6B90-4AE4-AA89-23472181E6E4}" srcOrd="3" destOrd="0" parTransId="{D65E83AB-9792-40EC-AAFA-744C47ED392F}" sibTransId="{14B03431-4CFD-42BE-B451-E34EA93539E2}"/>
    <dgm:cxn modelId="{F294DF51-7837-4B96-ACCB-D688C8A7E1AF}" type="presOf" srcId="{6110E1E0-6B90-4AE4-AA89-23472181E6E4}" destId="{B8ECA6C0-D90D-4321-A73E-5CFDC9C7F238}" srcOrd="0" destOrd="0" presId="urn:microsoft.com/office/officeart/2005/8/layout/hChevron3"/>
    <dgm:cxn modelId="{79EF5CB8-89B5-4D7F-90B2-F96EA1A79E29}" type="presOf" srcId="{DC95B003-4CA1-4C71-A05F-697BF6CD71F2}" destId="{4B3A28D9-96D6-4302-99B4-9289927768FA}" srcOrd="0" destOrd="0" presId="urn:microsoft.com/office/officeart/2005/8/layout/hChevron3"/>
    <dgm:cxn modelId="{5AD9FAD1-2881-42B4-BDBC-9D00AC508E13}" srcId="{8C627B4E-4B2B-4371-B70E-5206107FC8C1}" destId="{9B534CF1-B9C0-454C-A763-7C428D2E933C}" srcOrd="1" destOrd="0" parTransId="{EF55B881-32A1-4CE6-A75F-FBEE1EA57806}" sibTransId="{378FDB22-8E84-4094-B60D-F44F79250B05}"/>
    <dgm:cxn modelId="{4C616CD4-51DA-4C2E-B572-24868AA08454}" type="presOf" srcId="{4978C2CA-1779-4AC5-9ADB-18309963D18C}" destId="{FE7F788F-F44E-47D0-BBD9-CEC4AD48934D}" srcOrd="0" destOrd="0" presId="urn:microsoft.com/office/officeart/2005/8/layout/hChevron3"/>
    <dgm:cxn modelId="{849A02ED-E910-4ECB-A944-F7848DE94DE7}" srcId="{8C627B4E-4B2B-4371-B70E-5206107FC8C1}" destId="{DC95B003-4CA1-4C71-A05F-697BF6CD71F2}" srcOrd="0" destOrd="0" parTransId="{78EB8D7A-C617-45AF-832A-12E036F927AA}" sibTransId="{BA0CEB25-1BF8-43BA-9159-574D3FCAABB3}"/>
    <dgm:cxn modelId="{10098847-AC43-4C50-BF09-9F35566129E5}" type="presParOf" srcId="{556A2EF1-0A3D-41D9-99D4-B66C33345960}" destId="{4B3A28D9-96D6-4302-99B4-9289927768FA}" srcOrd="0" destOrd="0" presId="urn:microsoft.com/office/officeart/2005/8/layout/hChevron3"/>
    <dgm:cxn modelId="{A30A37BC-BDA1-4D28-B46E-346D60161F09}" type="presParOf" srcId="{556A2EF1-0A3D-41D9-99D4-B66C33345960}" destId="{AE6763F4-E4B4-401C-B75F-92B72C45A86C}" srcOrd="1" destOrd="0" presId="urn:microsoft.com/office/officeart/2005/8/layout/hChevron3"/>
    <dgm:cxn modelId="{1E9B977B-0633-4389-A1D5-60D468216916}" type="presParOf" srcId="{556A2EF1-0A3D-41D9-99D4-B66C33345960}" destId="{D795A24E-D0BF-40EB-B09D-E1E2645A8B67}" srcOrd="2" destOrd="0" presId="urn:microsoft.com/office/officeart/2005/8/layout/hChevron3"/>
    <dgm:cxn modelId="{F658C4C5-F399-4EC1-AA9E-516CCF5A5B64}" type="presParOf" srcId="{556A2EF1-0A3D-41D9-99D4-B66C33345960}" destId="{CAB612B3-149F-4577-9FAC-A636F0E1C1B8}" srcOrd="3" destOrd="0" presId="urn:microsoft.com/office/officeart/2005/8/layout/hChevron3"/>
    <dgm:cxn modelId="{DF42A8AF-147C-4E92-8616-98735D37A570}" type="presParOf" srcId="{556A2EF1-0A3D-41D9-99D4-B66C33345960}" destId="{F6035B51-C9FB-4C47-B67E-62A4E8B6D22A}" srcOrd="4" destOrd="0" presId="urn:microsoft.com/office/officeart/2005/8/layout/hChevron3"/>
    <dgm:cxn modelId="{62EAF3EA-6FA1-45F1-8425-CE2080E1AE93}" type="presParOf" srcId="{556A2EF1-0A3D-41D9-99D4-B66C33345960}" destId="{CB5E1A27-F6C5-461D-9267-43344F80F38F}" srcOrd="5" destOrd="0" presId="urn:microsoft.com/office/officeart/2005/8/layout/hChevron3"/>
    <dgm:cxn modelId="{54610E8F-6E45-461B-A849-507633420D29}" type="presParOf" srcId="{556A2EF1-0A3D-41D9-99D4-B66C33345960}" destId="{B8ECA6C0-D90D-4321-A73E-5CFDC9C7F238}" srcOrd="6" destOrd="0" presId="urn:microsoft.com/office/officeart/2005/8/layout/hChevron3"/>
    <dgm:cxn modelId="{6F8ED973-C9E9-4970-9271-0F093087316B}" type="presParOf" srcId="{556A2EF1-0A3D-41D9-99D4-B66C33345960}" destId="{93B9D279-B6A4-4091-9C0A-602C28350ED6}" srcOrd="7" destOrd="0" presId="urn:microsoft.com/office/officeart/2005/8/layout/hChevron3"/>
    <dgm:cxn modelId="{1FA97BDE-C631-4451-8BCD-B17BCD3C7A98}" type="presParOf" srcId="{556A2EF1-0A3D-41D9-99D4-B66C33345960}" destId="{FE7F788F-F44E-47D0-BBD9-CEC4AD48934D}" srcOrd="8" destOrd="0" presId="urn:microsoft.com/office/officeart/2005/8/layout/hChevron3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3A28D9-96D6-4302-99B4-9289927768FA}">
      <dsp:nvSpPr>
        <dsp:cNvPr id="0" name=""/>
        <dsp:cNvSpPr/>
      </dsp:nvSpPr>
      <dsp:spPr>
        <a:xfrm>
          <a:off x="610" y="116478"/>
          <a:ext cx="1190264" cy="476105"/>
        </a:xfrm>
        <a:prstGeom prst="homePlate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674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Discussão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da </a:t>
          </a: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idéia</a:t>
          </a: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10" y="116478"/>
        <a:ext cx="1071238" cy="476105"/>
      </dsp:txXfrm>
    </dsp:sp>
    <dsp:sp modelId="{D795A24E-D0BF-40EB-B09D-E1E2645A8B67}">
      <dsp:nvSpPr>
        <dsp:cNvPr id="0" name=""/>
        <dsp:cNvSpPr/>
      </dsp:nvSpPr>
      <dsp:spPr>
        <a:xfrm>
          <a:off x="952821" y="116478"/>
          <a:ext cx="1190264" cy="476105"/>
        </a:xfrm>
        <a:prstGeom prst="chevron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Texto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base</a:t>
          </a:r>
        </a:p>
      </dsp:txBody>
      <dsp:txXfrm>
        <a:off x="1190874" y="116478"/>
        <a:ext cx="714159" cy="476105"/>
      </dsp:txXfrm>
    </dsp:sp>
    <dsp:sp modelId="{F6035B51-C9FB-4C47-B67E-62A4E8B6D22A}">
      <dsp:nvSpPr>
        <dsp:cNvPr id="0" name=""/>
        <dsp:cNvSpPr/>
      </dsp:nvSpPr>
      <dsp:spPr>
        <a:xfrm>
          <a:off x="1905032" y="116478"/>
          <a:ext cx="1190264" cy="476105"/>
        </a:xfrm>
        <a:prstGeom prst="chevron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Projeto de lei</a:t>
          </a:r>
        </a:p>
      </dsp:txBody>
      <dsp:txXfrm>
        <a:off x="2143085" y="116478"/>
        <a:ext cx="714159" cy="476105"/>
      </dsp:txXfrm>
    </dsp:sp>
    <dsp:sp modelId="{B8ECA6C0-D90D-4321-A73E-5CFDC9C7F238}">
      <dsp:nvSpPr>
        <dsp:cNvPr id="0" name=""/>
        <dsp:cNvSpPr/>
      </dsp:nvSpPr>
      <dsp:spPr>
        <a:xfrm>
          <a:off x="2857244" y="116478"/>
          <a:ext cx="1190264" cy="476105"/>
        </a:xfrm>
        <a:prstGeom prst="chevron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Emendas</a:t>
          </a: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Congresso</a:t>
          </a: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095297" y="116478"/>
        <a:ext cx="714159" cy="476105"/>
      </dsp:txXfrm>
    </dsp:sp>
    <dsp:sp modelId="{FE7F788F-F44E-47D0-BBD9-CEC4AD48934D}">
      <dsp:nvSpPr>
        <dsp:cNvPr id="0" name=""/>
        <dsp:cNvSpPr/>
      </dsp:nvSpPr>
      <dsp:spPr>
        <a:xfrm>
          <a:off x="3809455" y="116478"/>
          <a:ext cx="1190264" cy="476105"/>
        </a:xfrm>
        <a:prstGeom prst="chevron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Publicação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Lei/</a:t>
          </a: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Regulamento</a:t>
          </a: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047508" y="116478"/>
        <a:ext cx="714159" cy="4761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3031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7885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9281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42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2278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0399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7919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0679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9869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4675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393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0153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0" y="6435397"/>
            <a:ext cx="12192000" cy="43225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ctangle 20"/>
          <p:cNvSpPr/>
          <p:nvPr/>
        </p:nvSpPr>
        <p:spPr>
          <a:xfrm>
            <a:off x="139699" y="662906"/>
            <a:ext cx="6482090" cy="568637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698" y="77934"/>
            <a:ext cx="10455598" cy="541337"/>
          </a:xfrm>
        </p:spPr>
        <p:txBody>
          <a:bodyPr>
            <a:noAutofit/>
          </a:bodyPr>
          <a:lstStyle/>
          <a:p>
            <a:pPr algn="l"/>
            <a:r>
              <a:rPr lang="pt-BR" sz="2500" dirty="0">
                <a:latin typeface="Arial" panose="020B0604020202020204" pitchFamily="34" charset="0"/>
                <a:cs typeface="Arial" panose="020B0604020202020204" pitchFamily="34" charset="0"/>
              </a:rPr>
              <a:t>Projeto GETAP – </a:t>
            </a:r>
            <a:r>
              <a:rPr lang="pt-BR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Reforma do Processo Tributário – </a:t>
            </a:r>
            <a:r>
              <a:rPr lang="pt-BR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Comissão de Juristas</a:t>
            </a:r>
          </a:p>
        </p:txBody>
      </p:sp>
      <p:sp>
        <p:nvSpPr>
          <p:cNvPr id="5" name="Rectangle 4"/>
          <p:cNvSpPr/>
          <p:nvPr/>
        </p:nvSpPr>
        <p:spPr>
          <a:xfrm>
            <a:off x="237315" y="748108"/>
            <a:ext cx="6286858" cy="1177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Breve Descrição (Por quê?)</a:t>
            </a:r>
          </a:p>
          <a:p>
            <a:pPr algn="just"/>
            <a:r>
              <a:rPr lang="pt-BR" sz="11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Criação de </a:t>
            </a:r>
            <a:r>
              <a:rPr lang="pt-BR" sz="115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Comissão de Juristas</a:t>
            </a:r>
            <a:r>
              <a:rPr lang="pt-BR" sz="11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(Senado-STF), responsável pela elaboração de anteprojetos de proposições legislativas que dinamizem, unifiquem e modernizem o processo administrativo e tributário nacional. A Comissão foi criada, a partir da iniciativa do CNJ ao elaborar o estudo de </a:t>
            </a:r>
            <a:r>
              <a:rPr lang="pt-BR" sz="115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Diagnóstico do Contencioso Tributário administrativo e judicial, </a:t>
            </a:r>
            <a:r>
              <a:rPr lang="pt-BR" sz="11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 mapeia as causas do congestionamento do contencioso e propõe melhorias para a mudança do cenário.</a:t>
            </a:r>
          </a:p>
        </p:txBody>
      </p:sp>
      <p:sp>
        <p:nvSpPr>
          <p:cNvPr id="6" name="Rectangle 5"/>
          <p:cNvSpPr/>
          <p:nvPr/>
        </p:nvSpPr>
        <p:spPr>
          <a:xfrm>
            <a:off x="245279" y="3805683"/>
            <a:ext cx="6286859" cy="8440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Objetivo GETAP (Principiológico)</a:t>
            </a:r>
          </a:p>
          <a:p>
            <a:pPr algn="just"/>
            <a:r>
              <a:rPr lang="pt-BR" sz="11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Acompanhamento e colaboração com a Comissão de Juristas, a fim de garantir a racionalidade e a efetividade do processo tributário, com a adoção de métodos alternativos, além da salvaguarda do direito de ampla defesa dos contribuintes e acesso ao Judiciário.</a:t>
            </a:r>
          </a:p>
        </p:txBody>
      </p:sp>
      <p:sp>
        <p:nvSpPr>
          <p:cNvPr id="8" name="Rectangle 7"/>
          <p:cNvSpPr/>
          <p:nvPr/>
        </p:nvSpPr>
        <p:spPr>
          <a:xfrm>
            <a:off x="245279" y="4735895"/>
            <a:ext cx="6286860" cy="12508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Pontos Cruciais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pt-BR" sz="11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Equilíbrio na relação entre Fisco e contribuintes – custos (responsabilidade da Procuradoria em honorários e ressarcimento de perícias e garantias)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pt-BR" sz="11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Princípio da menor onerosidade (redução dos custos de garantia, ampliação das causas suspensivas de exigibilidade, evitar indevida constrição patrimonial)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pt-BR" sz="11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PAF; Prevalência da verdade material – produção de provas a qualquer tempo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pt-BR" sz="11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Adoção e fortalecimento de métodos alternativos de solução de litígios: (i) </a:t>
            </a:r>
            <a:r>
              <a:rPr lang="pt-BR" sz="11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autorregularização</a:t>
            </a:r>
            <a:r>
              <a:rPr lang="pt-BR" sz="11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(</a:t>
            </a:r>
            <a:r>
              <a:rPr lang="pt-BR" sz="11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r>
              <a:rPr lang="pt-BR" sz="11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transação tributária, (</a:t>
            </a:r>
            <a:r>
              <a:rPr lang="pt-BR" sz="11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</a:t>
            </a:r>
            <a:r>
              <a:rPr lang="pt-BR" sz="11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conciliação, (</a:t>
            </a:r>
            <a:r>
              <a:rPr lang="pt-BR" sz="11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</a:t>
            </a:r>
            <a:r>
              <a:rPr lang="pt-BR" sz="11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mediação e (v) arbitragem</a:t>
            </a:r>
          </a:p>
          <a:p>
            <a:pPr algn="just"/>
            <a:endParaRPr lang="pt-BR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39332" y="6503637"/>
            <a:ext cx="236409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Prioridade 2022 (X)</a:t>
            </a: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524220" y="120724"/>
            <a:ext cx="1463682" cy="3769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chemeClr val="tx1"/>
                </a:solidFill>
              </a:rPr>
              <a:t>Dezembro-2022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45279" y="2461223"/>
            <a:ext cx="6286859" cy="9185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Risco/Oportunidade (Impacto esperado)</a:t>
            </a:r>
          </a:p>
          <a:p>
            <a:pPr algn="just"/>
            <a:r>
              <a:rPr lang="pt-BR" sz="11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Risco</a:t>
            </a:r>
            <a:r>
              <a:rPr lang="pt-BR" sz="11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Mitigação de direitos dos contribuintes, seja em relação à extinção de umas das instâncias para discussão tributária, seja pela eventual impossibilidade de apresentação de recursos (processo administrativo e judicial) ou, ainda, quanto às condições de suspensão da exigibilidade do crédito tributário, apresentação de garantias e execução antecipada destas.</a:t>
            </a:r>
          </a:p>
          <a:p>
            <a:pPr algn="just"/>
            <a:r>
              <a:rPr lang="pt-BR" sz="11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Oportunidade</a:t>
            </a:r>
            <a:r>
              <a:rPr lang="pt-BR" sz="11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Racionalidade do processo tributário, com unificação de procedimentos no âmbito administrativo e judicial, nas diferentes esferas federativas, bem como a própria eficiência do processo, com implementação de métodos alternativos de solução de litígios e redução/equalização dos custos (garantias, perícias, honorários).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9698" y="6489989"/>
            <a:ext cx="1252374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Início: 2022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067203" y="6504243"/>
            <a:ext cx="295475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Responsável</a:t>
            </a:r>
            <a:r>
              <a:rPr lang="pt-BR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5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Eduardo</a:t>
            </a:r>
            <a:endParaRPr lang="pt-BR" sz="15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175448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Sponsor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862198" y="641095"/>
            <a:ext cx="5000330" cy="3266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Pessoas-Chave</a:t>
            </a:r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862198" y="1069089"/>
            <a:ext cx="5000330" cy="1067906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115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PGFN</a:t>
            </a:r>
            <a:r>
              <a:rPr lang="pt-BR" sz="11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1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Ricardo Soriano de Alencar</a:t>
            </a:r>
          </a:p>
          <a:p>
            <a:pPr algn="just"/>
            <a:r>
              <a:rPr lang="pt-BR" sz="115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RFB:</a:t>
            </a:r>
            <a:r>
              <a:rPr lang="pt-BR" sz="11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Julio Cesar Vieira Gomes e Sandro Serpa</a:t>
            </a:r>
            <a:endParaRPr lang="pt-BR" sz="1150" b="1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15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CARF:</a:t>
            </a:r>
            <a:r>
              <a:rPr lang="pt-BR" sz="115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Carlos Henrique de Oliveira</a:t>
            </a:r>
          </a:p>
          <a:p>
            <a:pPr algn="just"/>
            <a:r>
              <a:rPr lang="pt-BR" sz="115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CNJ</a:t>
            </a:r>
            <a:r>
              <a:rPr lang="pt-BR" sz="1150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pt-BR" sz="11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Marcos Lívio Gomes e Heleno Torres</a:t>
            </a:r>
          </a:p>
          <a:p>
            <a:pPr algn="just"/>
            <a:r>
              <a:rPr lang="pt-BR" sz="115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Advocacia:</a:t>
            </a:r>
            <a:r>
              <a:rPr lang="pt-BR" sz="11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Valter de Souza Lobato e Leonel </a:t>
            </a:r>
            <a:r>
              <a:rPr lang="pt-BR" sz="11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Pittzer</a:t>
            </a:r>
            <a:endParaRPr lang="pt-BR" sz="11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15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Senado:</a:t>
            </a:r>
            <a:r>
              <a:rPr lang="pt-BR" sz="11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Rodrigo Pacheco</a:t>
            </a:r>
            <a:endParaRPr lang="pt-BR" sz="1150" b="1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858182" y="3299224"/>
            <a:ext cx="5000330" cy="3412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Estratégia/Tática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868043" y="3736758"/>
            <a:ext cx="4933224" cy="1425471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68275" indent="-168275" algn="just">
              <a:buFont typeface="Wingdings" panose="05000000000000000000" pitchFamily="2" charset="2"/>
              <a:buChar char="§"/>
            </a:pPr>
            <a:r>
              <a:rPr lang="pt-BR" sz="11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Acompanhamento do mapeamento do contencioso judicial e administrativo (</a:t>
            </a:r>
            <a:r>
              <a:rPr lang="pt-BR" sz="11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Insper</a:t>
            </a:r>
            <a:r>
              <a:rPr lang="pt-BR" sz="11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/RFB-BID, CNJ)</a:t>
            </a:r>
          </a:p>
          <a:p>
            <a:pPr marL="168275" indent="-168275" algn="just">
              <a:buFont typeface="Wingdings" panose="05000000000000000000" pitchFamily="2" charset="2"/>
              <a:buChar char="§"/>
            </a:pPr>
            <a:r>
              <a:rPr lang="pt-BR" sz="11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Alinhamento e parceria com especialistas em processo tributário</a:t>
            </a:r>
          </a:p>
          <a:p>
            <a:pPr marL="168275" indent="-168275" algn="just">
              <a:buFont typeface="Wingdings" panose="05000000000000000000" pitchFamily="2" charset="2"/>
              <a:buChar char="§"/>
            </a:pPr>
            <a:r>
              <a:rPr lang="pt-BR" sz="11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Participação na Consulta Pública da Comissão de Juristas e colaboração com o desenvolvimento dos trabalhos</a:t>
            </a:r>
          </a:p>
          <a:p>
            <a:pPr marL="168275" indent="-168275" algn="just">
              <a:buFont typeface="Wingdings" panose="05000000000000000000" pitchFamily="2" charset="2"/>
              <a:buChar char="§"/>
            </a:pPr>
            <a:r>
              <a:rPr lang="pt-BR" sz="11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Criação de </a:t>
            </a:r>
            <a:r>
              <a:rPr lang="pt-BR" sz="11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GTs</a:t>
            </a:r>
            <a:r>
              <a:rPr lang="pt-BR" sz="11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temáticos junto aos associados</a:t>
            </a:r>
          </a:p>
          <a:p>
            <a:pPr marL="168275" indent="-168275" algn="just">
              <a:buFont typeface="Wingdings" panose="05000000000000000000" pitchFamily="2" charset="2"/>
              <a:buChar char="§"/>
            </a:pPr>
            <a:r>
              <a:rPr lang="pt-BR" sz="11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Análise e elaboração de sugestões de aprimoramento aos projetos legislativos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834490" y="5634079"/>
            <a:ext cx="5000330" cy="709063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68275" indent="-168275" algn="just">
              <a:buFont typeface="+mj-lt"/>
              <a:buAutoNum type="arabicPeriod"/>
            </a:pPr>
            <a:r>
              <a:rPr lang="pt-BR" sz="11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Discussão e análise dos Projetos de Lei com os </a:t>
            </a:r>
            <a:r>
              <a:rPr lang="pt-BR" sz="11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GTs</a:t>
            </a:r>
            <a:r>
              <a:rPr lang="pt-BR" sz="11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temáticos criados</a:t>
            </a:r>
          </a:p>
          <a:p>
            <a:pPr marL="168275" indent="-168275" algn="just">
              <a:buFont typeface="+mj-lt"/>
              <a:buAutoNum type="arabicPeriod"/>
            </a:pPr>
            <a:r>
              <a:rPr lang="pt-BR" sz="11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Avaliação de eventual parceria com especialistas</a:t>
            </a:r>
          </a:p>
          <a:p>
            <a:pPr marL="168275" indent="-168275" algn="just">
              <a:buFont typeface="+mj-lt"/>
              <a:buAutoNum type="arabicPeriod"/>
            </a:pPr>
            <a:r>
              <a:rPr lang="pt-BR" sz="11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Apresentação de sugestões de aprimoramento aos relatores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858182" y="5254484"/>
            <a:ext cx="5000330" cy="3412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Próximas Ações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576053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Status: Ativo</a:t>
            </a:r>
          </a:p>
        </p:txBody>
      </p:sp>
      <p:graphicFrame>
        <p:nvGraphicFramePr>
          <p:cNvPr id="23" name="Diagram 19">
            <a:extLst>
              <a:ext uri="{FF2B5EF4-FFF2-40B4-BE49-F238E27FC236}">
                <a16:creationId xmlns:a16="http://schemas.microsoft.com/office/drawing/2014/main" id="{D859A010-8E1B-4B19-85AB-8AC0F2391D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4409436"/>
              </p:ext>
            </p:extLst>
          </p:nvPr>
        </p:nvGraphicFramePr>
        <p:xfrm>
          <a:off x="6853569" y="2586584"/>
          <a:ext cx="5000330" cy="7090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9" name="Down Arrow 22">
            <a:extLst>
              <a:ext uri="{FF2B5EF4-FFF2-40B4-BE49-F238E27FC236}">
                <a16:creationId xmlns:a16="http://schemas.microsoft.com/office/drawing/2014/main" id="{105FC6DE-4893-4F60-BB22-24A1237C1A66}"/>
              </a:ext>
            </a:extLst>
          </p:cNvPr>
          <p:cNvSpPr/>
          <p:nvPr/>
        </p:nvSpPr>
        <p:spPr>
          <a:xfrm>
            <a:off x="9132860" y="2269534"/>
            <a:ext cx="383868" cy="354938"/>
          </a:xfrm>
          <a:prstGeom prst="downArrow">
            <a:avLst/>
          </a:prstGeom>
          <a:solidFill>
            <a:srgbClr val="FF9933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8792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0" y="6435397"/>
            <a:ext cx="12192000" cy="43225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ctangle 20"/>
          <p:cNvSpPr/>
          <p:nvPr/>
        </p:nvSpPr>
        <p:spPr>
          <a:xfrm>
            <a:off x="184046" y="677236"/>
            <a:ext cx="5845818" cy="568637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698" y="42147"/>
            <a:ext cx="10375902" cy="541337"/>
          </a:xfrm>
        </p:spPr>
        <p:txBody>
          <a:bodyPr>
            <a:noAutofit/>
          </a:bodyPr>
          <a:lstStyle/>
          <a:p>
            <a:pPr algn="l"/>
            <a:r>
              <a:rPr lang="pt-BR" sz="2300" dirty="0">
                <a:latin typeface="Arial" panose="020B0604020202020204" pitchFamily="34" charset="0"/>
                <a:cs typeface="Arial" panose="020B0604020202020204" pitchFamily="34" charset="0"/>
              </a:rPr>
              <a:t>Projeto GETAP: </a:t>
            </a:r>
            <a:r>
              <a:rPr kumimoji="0" lang="pt-BR" sz="2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Reforma do Processo Tributário – </a:t>
            </a:r>
            <a:r>
              <a:rPr kumimoji="0" lang="pt-BR" sz="23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Comissão de Juristas</a:t>
            </a:r>
            <a:endParaRPr lang="pt-BR" sz="2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6429" y="773113"/>
            <a:ext cx="5624398" cy="5340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>
              <a:spcBef>
                <a:spcPts val="600"/>
              </a:spcBef>
            </a:pPr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Pontos Cruciais</a:t>
            </a:r>
          </a:p>
          <a:p>
            <a:pPr lvl="0" algn="just">
              <a:spcBef>
                <a:spcPts val="600"/>
              </a:spcBef>
            </a:pPr>
            <a:r>
              <a:rPr lang="pt-BR" sz="1400" b="1" dirty="0">
                <a:solidFill>
                  <a:schemeClr val="accent2"/>
                </a:solidFill>
              </a:rPr>
              <a:t>Reforma do CTN</a:t>
            </a:r>
          </a:p>
          <a:p>
            <a:pPr marL="400050" lvl="0" indent="-400050" algn="just">
              <a:spcBef>
                <a:spcPts val="600"/>
              </a:spcBef>
              <a:buAutoNum type="romanLcParenBoth"/>
            </a:pPr>
            <a:r>
              <a:rPr lang="pt-BR" sz="1400" b="1" dirty="0">
                <a:solidFill>
                  <a:schemeClr val="accent2"/>
                </a:solidFill>
              </a:rPr>
              <a:t>Ampliação do rol das causas suspensivas de exigibilidade</a:t>
            </a:r>
          </a:p>
          <a:p>
            <a:pPr algn="just">
              <a:spcBef>
                <a:spcPts val="600"/>
              </a:spcBef>
            </a:pPr>
            <a:r>
              <a:rPr lang="pt-BR" sz="1400" b="1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Subitem</a:t>
            </a:r>
            <a:r>
              <a:rPr lang="pt-BR" sz="1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:</a:t>
            </a:r>
            <a:endParaRPr lang="pt-B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4290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Regulamentação de novas hipóteses de suspensão da exigibilidade: fase do “limbo”, em sede de exceção de </a:t>
            </a:r>
            <a:r>
              <a:rPr lang="pt-B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pré</a:t>
            </a: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-executividade, oferecimento de carta de fiança e seguro garantia, contribuinte participante de programa de conformidade fiscal cooperativa;</a:t>
            </a:r>
          </a:p>
          <a:p>
            <a:pPr algn="just">
              <a:spcBef>
                <a:spcPts val="600"/>
              </a:spcBef>
            </a:pPr>
            <a:r>
              <a:rPr lang="pt-BR" sz="1400" b="1" dirty="0">
                <a:solidFill>
                  <a:schemeClr val="accent2"/>
                </a:solidFill>
              </a:rPr>
              <a:t>(</a:t>
            </a:r>
            <a:r>
              <a:rPr lang="pt-BR" sz="1400" b="1" dirty="0" err="1">
                <a:solidFill>
                  <a:schemeClr val="accent2"/>
                </a:solidFill>
              </a:rPr>
              <a:t>ii</a:t>
            </a:r>
            <a:r>
              <a:rPr lang="pt-BR" sz="1400" b="1" dirty="0">
                <a:solidFill>
                  <a:schemeClr val="accent2"/>
                </a:solidFill>
              </a:rPr>
              <a:t>) Critério para imputação da responsabilidade tributária de terceiros</a:t>
            </a:r>
          </a:p>
          <a:p>
            <a:pPr algn="just">
              <a:spcBef>
                <a:spcPts val="600"/>
              </a:spcBef>
            </a:pPr>
            <a:r>
              <a:rPr lang="pt-BR" sz="1400" b="1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Subitens</a:t>
            </a:r>
            <a:r>
              <a:rPr lang="pt-BR" sz="1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:</a:t>
            </a:r>
            <a:endParaRPr lang="pt-B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66700" lvl="0" indent="-266700" algn="just">
              <a:spcBef>
                <a:spcPts val="600"/>
              </a:spcBef>
              <a:buFont typeface="+mj-lt"/>
              <a:buAutoNum type="arabicPeriod"/>
            </a:pP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Dolo como requisito para responsabilidade do administrador;</a:t>
            </a:r>
          </a:p>
          <a:p>
            <a:pPr marL="266700" lvl="0" indent="-266700" algn="just">
              <a:spcBef>
                <a:spcPts val="600"/>
              </a:spcBef>
              <a:buFont typeface="+mj-lt"/>
              <a:buAutoNum type="arabicPeriod"/>
            </a:pP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Se a pretensão de imputação de responsabilidade ocorrer na esfera administrativa, garantia dos direitos do processo administrativo tributário, como contraditório e ampla defesa;</a:t>
            </a:r>
          </a:p>
          <a:p>
            <a:pPr marL="266700" lvl="0" indent="-266700" algn="just">
              <a:spcBef>
                <a:spcPts val="600"/>
              </a:spcBef>
              <a:buFont typeface="+mj-lt"/>
              <a:buAutoNum type="arabicPeriod"/>
            </a:pP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Redirecionamento da Execução Fiscal apenas mediante a instauração prévia de IDPJ;</a:t>
            </a:r>
          </a:p>
          <a:p>
            <a:pPr marL="266700" lvl="0" indent="-266700" algn="just">
              <a:spcBef>
                <a:spcPts val="600"/>
              </a:spcBef>
              <a:buFont typeface="+mj-lt"/>
              <a:buAutoNum type="arabicPeriod"/>
            </a:pP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Determinação de que o termo de inscrição de dívida ativa apenas traga o nome do corresponsável, no caso da responsabilidade de terceiros, se essa corresponsabilidade tiver sido apurada administrativamente, com a participação do terceiro – art. 202, CTN</a:t>
            </a:r>
          </a:p>
          <a:p>
            <a:pPr algn="just">
              <a:spcBef>
                <a:spcPts val="600"/>
              </a:spcBef>
            </a:pPr>
            <a:endParaRPr lang="pt-B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spcBef>
                <a:spcPts val="600"/>
              </a:spcBef>
            </a:pPr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39332" y="6503637"/>
            <a:ext cx="236409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Prioridade 2022 (X)</a:t>
            </a: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39698" y="6489989"/>
            <a:ext cx="1252374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Início: 2022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067203" y="6504243"/>
            <a:ext cx="295475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Responsável: </a:t>
            </a:r>
            <a:r>
              <a:rPr lang="pt-BR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Eduardo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175448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Sponsor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576053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Status: Ativo</a:t>
            </a:r>
          </a:p>
        </p:txBody>
      </p:sp>
      <p:sp>
        <p:nvSpPr>
          <p:cNvPr id="32" name="Rectangle 20"/>
          <p:cNvSpPr/>
          <p:nvPr/>
        </p:nvSpPr>
        <p:spPr>
          <a:xfrm>
            <a:off x="6090249" y="677236"/>
            <a:ext cx="5897659" cy="568637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4"/>
          <p:cNvSpPr/>
          <p:nvPr/>
        </p:nvSpPr>
        <p:spPr>
          <a:xfrm>
            <a:off x="6242632" y="745762"/>
            <a:ext cx="5463471" cy="5340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>
              <a:spcBef>
                <a:spcPts val="600"/>
              </a:spcBef>
            </a:pPr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Pontos Cruciais</a:t>
            </a:r>
            <a:endParaRPr lang="pt-BR" sz="1400" b="1" dirty="0">
              <a:solidFill>
                <a:schemeClr val="accent2"/>
              </a:solidFill>
            </a:endParaRPr>
          </a:p>
          <a:p>
            <a:pPr lvl="0" algn="just">
              <a:spcBef>
                <a:spcPts val="600"/>
              </a:spcBef>
            </a:pPr>
            <a:r>
              <a:rPr lang="pt-BR" sz="1400" b="1" dirty="0" err="1">
                <a:solidFill>
                  <a:schemeClr val="accent2"/>
                </a:solidFill>
              </a:rPr>
              <a:t>Refroma</a:t>
            </a:r>
            <a:r>
              <a:rPr lang="pt-BR" sz="1400" b="1" dirty="0">
                <a:solidFill>
                  <a:schemeClr val="accent2"/>
                </a:solidFill>
              </a:rPr>
              <a:t> da LEF</a:t>
            </a:r>
          </a:p>
          <a:p>
            <a:pPr lvl="0" algn="just">
              <a:spcBef>
                <a:spcPts val="600"/>
              </a:spcBef>
            </a:pPr>
            <a:r>
              <a:rPr lang="pt-BR" sz="1400" b="1" dirty="0">
                <a:solidFill>
                  <a:schemeClr val="accent2"/>
                </a:solidFill>
              </a:rPr>
              <a:t>(</a:t>
            </a:r>
            <a:r>
              <a:rPr lang="pt-BR" sz="1400" b="1" dirty="0" err="1">
                <a:solidFill>
                  <a:schemeClr val="accent2"/>
                </a:solidFill>
              </a:rPr>
              <a:t>iii</a:t>
            </a:r>
            <a:r>
              <a:rPr lang="pt-BR" sz="1400" b="1" dirty="0">
                <a:solidFill>
                  <a:schemeClr val="accent2"/>
                </a:solidFill>
              </a:rPr>
              <a:t>) Viabilização da discussão de compensação não-homologada em Embargos à Execução</a:t>
            </a:r>
          </a:p>
          <a:p>
            <a:pPr lvl="0" algn="just">
              <a:spcBef>
                <a:spcPts val="600"/>
              </a:spcBef>
            </a:pPr>
            <a:r>
              <a:rPr lang="pt-BR" sz="1400" b="1" dirty="0">
                <a:solidFill>
                  <a:schemeClr val="accent2"/>
                </a:solidFill>
              </a:rPr>
              <a:t>(</a:t>
            </a:r>
            <a:r>
              <a:rPr lang="pt-BR" sz="1400" b="1" dirty="0" err="1">
                <a:solidFill>
                  <a:schemeClr val="accent2"/>
                </a:solidFill>
              </a:rPr>
              <a:t>iv</a:t>
            </a:r>
            <a:r>
              <a:rPr lang="pt-BR" sz="1400" b="1" dirty="0">
                <a:solidFill>
                  <a:schemeClr val="accent2"/>
                </a:solidFill>
              </a:rPr>
              <a:t>) Efeitos suspensivos automáticos dos Embargos à Execução até o trânsito em julgado</a:t>
            </a:r>
          </a:p>
          <a:p>
            <a:pPr algn="just">
              <a:spcBef>
                <a:spcPts val="600"/>
              </a:spcBef>
            </a:pPr>
            <a:r>
              <a:rPr lang="pt-BR" sz="1400" b="1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Subitem</a:t>
            </a:r>
            <a:r>
              <a:rPr lang="pt-BR" sz="1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:</a:t>
            </a:r>
            <a:endParaRPr lang="pt-B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4290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Subsidiariamente, evitar a liquidação antecipada da garantia (seguro garantia/fiança bancária);</a:t>
            </a:r>
          </a:p>
          <a:p>
            <a:pPr lvl="0" algn="just">
              <a:spcBef>
                <a:spcPts val="600"/>
              </a:spcBef>
            </a:pPr>
            <a:r>
              <a:rPr lang="pt-BR" sz="1400" b="1" dirty="0">
                <a:solidFill>
                  <a:schemeClr val="accent2"/>
                </a:solidFill>
              </a:rPr>
              <a:t>(v) Possibilidade de substituição do depósito judicial por carta de fiança ou seguro garantia</a:t>
            </a:r>
          </a:p>
          <a:p>
            <a:pPr lvl="0" algn="just">
              <a:spcBef>
                <a:spcPts val="600"/>
              </a:spcBef>
            </a:pPr>
            <a:endParaRPr lang="pt-BR" sz="1400" b="1" dirty="0">
              <a:solidFill>
                <a:schemeClr val="accent2"/>
              </a:solidFill>
            </a:endParaRPr>
          </a:p>
          <a:p>
            <a:pPr lvl="0" algn="just">
              <a:spcBef>
                <a:spcPts val="600"/>
              </a:spcBef>
            </a:pPr>
            <a:r>
              <a:rPr lang="pt-BR" sz="1400" b="1" dirty="0">
                <a:solidFill>
                  <a:schemeClr val="accent2"/>
                </a:solidFill>
              </a:rPr>
              <a:t>Medidas Preventivas de Litígios</a:t>
            </a:r>
          </a:p>
          <a:p>
            <a:pPr lvl="0" algn="just">
              <a:spcBef>
                <a:spcPts val="600"/>
              </a:spcBef>
            </a:pPr>
            <a:r>
              <a:rPr lang="pt-BR" sz="1400" b="1" dirty="0">
                <a:solidFill>
                  <a:schemeClr val="accent2"/>
                </a:solidFill>
              </a:rPr>
              <a:t>(vi) Melhorias do processo de Consulta</a:t>
            </a:r>
          </a:p>
          <a:p>
            <a:pPr algn="just">
              <a:spcBef>
                <a:spcPts val="600"/>
              </a:spcBef>
              <a:defRPr/>
            </a:pPr>
            <a:r>
              <a:rPr lang="pt-BR" sz="1400" b="1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Subitens</a:t>
            </a:r>
            <a:r>
              <a:rPr lang="pt-BR" sz="1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:</a:t>
            </a:r>
            <a:endParaRPr lang="pt-B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Prazo para resposta;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Ampliação do escopo – possibilitar consulta sobre operações/transações a serem realizadas;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Esclarecimentos prévios e complementares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Possibilidade de apresentação de recurso/pedido de revisão;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Obrigatoriedade de fundamentação, inclusive da Consulta tida por ineficaz</a:t>
            </a:r>
          </a:p>
          <a:p>
            <a:pPr>
              <a:spcBef>
                <a:spcPts val="600"/>
              </a:spcBef>
            </a:pPr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9"/>
          <p:cNvSpPr/>
          <p:nvPr/>
        </p:nvSpPr>
        <p:spPr>
          <a:xfrm>
            <a:off x="10717282" y="101314"/>
            <a:ext cx="1345343" cy="3769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400" dirty="0">
                <a:solidFill>
                  <a:schemeClr val="tx1"/>
                </a:solidFill>
              </a:rPr>
              <a:t>Dezembro-2022</a:t>
            </a:r>
          </a:p>
        </p:txBody>
      </p:sp>
    </p:spTree>
    <p:extLst>
      <p:ext uri="{BB962C8B-B14F-4D97-AF65-F5344CB8AC3E}">
        <p14:creationId xmlns:p14="http://schemas.microsoft.com/office/powerpoint/2010/main" val="962520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0" y="6435397"/>
            <a:ext cx="12192000" cy="43225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ctangle 20"/>
          <p:cNvSpPr/>
          <p:nvPr/>
        </p:nvSpPr>
        <p:spPr>
          <a:xfrm>
            <a:off x="184046" y="677236"/>
            <a:ext cx="5845818" cy="568637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698" y="42147"/>
            <a:ext cx="10375902" cy="541337"/>
          </a:xfrm>
        </p:spPr>
        <p:txBody>
          <a:bodyPr>
            <a:noAutofit/>
          </a:bodyPr>
          <a:lstStyle/>
          <a:p>
            <a:pPr algn="l"/>
            <a:r>
              <a:rPr lang="pt-BR" sz="2300" dirty="0">
                <a:latin typeface="Arial" panose="020B0604020202020204" pitchFamily="34" charset="0"/>
                <a:cs typeface="Arial" panose="020B0604020202020204" pitchFamily="34" charset="0"/>
              </a:rPr>
              <a:t>Projeto GETAP: </a:t>
            </a:r>
            <a:r>
              <a:rPr kumimoji="0" lang="pt-BR" sz="2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Reforma do Processo Tributário – </a:t>
            </a:r>
            <a:r>
              <a:rPr kumimoji="0" lang="pt-BR" sz="23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Comissão de Juristas</a:t>
            </a:r>
            <a:endParaRPr lang="pt-BR" sz="2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6429" y="773113"/>
            <a:ext cx="5624398" cy="5340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>
              <a:spcBef>
                <a:spcPts val="600"/>
              </a:spcBef>
            </a:pPr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Pontos Cruciais</a:t>
            </a:r>
          </a:p>
          <a:p>
            <a:pPr lvl="0" algn="just">
              <a:spcBef>
                <a:spcPts val="600"/>
              </a:spcBef>
            </a:pPr>
            <a:r>
              <a:rPr lang="pt-BR" sz="1400" b="1" dirty="0">
                <a:solidFill>
                  <a:schemeClr val="accent2"/>
                </a:solidFill>
              </a:rPr>
              <a:t>(vi) Estímulo à </a:t>
            </a:r>
            <a:r>
              <a:rPr lang="pt-BR" sz="1400" b="1" dirty="0" err="1">
                <a:solidFill>
                  <a:schemeClr val="accent2"/>
                </a:solidFill>
              </a:rPr>
              <a:t>autorregularização</a:t>
            </a:r>
            <a:r>
              <a:rPr lang="pt-BR" sz="1400" b="1" dirty="0">
                <a:solidFill>
                  <a:schemeClr val="accent2"/>
                </a:solidFill>
              </a:rPr>
              <a:t> – </a:t>
            </a:r>
            <a:r>
              <a:rPr lang="pt-BR" sz="1400" b="1" i="1" dirty="0" err="1">
                <a:solidFill>
                  <a:schemeClr val="accent2"/>
                </a:solidFill>
              </a:rPr>
              <a:t>pré</a:t>
            </a:r>
            <a:r>
              <a:rPr lang="pt-BR" sz="1400" b="1" i="1" dirty="0">
                <a:solidFill>
                  <a:schemeClr val="accent2"/>
                </a:solidFill>
              </a:rPr>
              <a:t> autuação</a:t>
            </a:r>
          </a:p>
          <a:p>
            <a:pPr lvl="0" algn="just">
              <a:spcBef>
                <a:spcPts val="600"/>
              </a:spcBef>
            </a:pPr>
            <a:r>
              <a:rPr lang="pt-BR" sz="1400" b="1" dirty="0">
                <a:solidFill>
                  <a:schemeClr val="accent2"/>
                </a:solidFill>
              </a:rPr>
              <a:t>(</a:t>
            </a:r>
            <a:r>
              <a:rPr lang="pt-BR" sz="1400" b="1" dirty="0" err="1">
                <a:solidFill>
                  <a:schemeClr val="accent2"/>
                </a:solidFill>
              </a:rPr>
              <a:t>vii</a:t>
            </a:r>
            <a:r>
              <a:rPr lang="pt-BR" sz="1400" b="1" dirty="0">
                <a:solidFill>
                  <a:schemeClr val="accent2"/>
                </a:solidFill>
              </a:rPr>
              <a:t>) Estímulo à implementação de programas de conformidade fiscal cooperativa</a:t>
            </a:r>
          </a:p>
          <a:p>
            <a:pPr lvl="0" algn="just">
              <a:spcBef>
                <a:spcPts val="600"/>
              </a:spcBef>
            </a:pPr>
            <a:endParaRPr lang="pt-BR" sz="1400" b="1" dirty="0">
              <a:solidFill>
                <a:schemeClr val="accent2"/>
              </a:solidFill>
            </a:endParaRPr>
          </a:p>
          <a:p>
            <a:pPr lvl="0" algn="just">
              <a:spcBef>
                <a:spcPts val="600"/>
              </a:spcBef>
            </a:pPr>
            <a:r>
              <a:rPr lang="pt-BR" sz="1400" b="1" dirty="0">
                <a:solidFill>
                  <a:schemeClr val="accent2"/>
                </a:solidFill>
              </a:rPr>
              <a:t>Melhorias do Processo Administrativo Tributário</a:t>
            </a:r>
          </a:p>
          <a:p>
            <a:pPr lvl="0" algn="just">
              <a:spcBef>
                <a:spcPts val="600"/>
              </a:spcBef>
            </a:pPr>
            <a:r>
              <a:rPr lang="pt-BR" sz="1400" b="1" dirty="0">
                <a:solidFill>
                  <a:schemeClr val="accent2"/>
                </a:solidFill>
              </a:rPr>
              <a:t>(</a:t>
            </a:r>
            <a:r>
              <a:rPr lang="pt-BR" sz="1400" b="1" dirty="0" err="1">
                <a:solidFill>
                  <a:schemeClr val="accent2"/>
                </a:solidFill>
              </a:rPr>
              <a:t>viii</a:t>
            </a:r>
            <a:r>
              <a:rPr lang="pt-BR" sz="1400" b="1" dirty="0">
                <a:solidFill>
                  <a:schemeClr val="accent2"/>
                </a:solidFill>
              </a:rPr>
              <a:t>) Produção de Provas a qualquer tempo</a:t>
            </a:r>
          </a:p>
          <a:p>
            <a:pPr algn="just">
              <a:spcBef>
                <a:spcPts val="600"/>
              </a:spcBef>
            </a:pPr>
            <a:r>
              <a:rPr lang="pt-BR" sz="1400" b="1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Subitem</a:t>
            </a:r>
            <a:r>
              <a:rPr lang="pt-BR" sz="1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:</a:t>
            </a:r>
            <a:endParaRPr lang="pt-B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4290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Possibilitar a produção de provas a qualquer tempo – alteração no Decreto nº 70.235/72</a:t>
            </a:r>
          </a:p>
          <a:p>
            <a:pPr algn="just">
              <a:spcBef>
                <a:spcPts val="600"/>
              </a:spcBef>
            </a:pPr>
            <a:r>
              <a:rPr lang="pt-BR" sz="1400" b="1" dirty="0">
                <a:solidFill>
                  <a:schemeClr val="accent2"/>
                </a:solidFill>
              </a:rPr>
              <a:t>(</a:t>
            </a:r>
            <a:r>
              <a:rPr lang="pt-BR" sz="1400" b="1" dirty="0" err="1">
                <a:solidFill>
                  <a:schemeClr val="accent2"/>
                </a:solidFill>
              </a:rPr>
              <a:t>viii</a:t>
            </a:r>
            <a:r>
              <a:rPr lang="pt-BR" sz="1400" b="1" dirty="0">
                <a:solidFill>
                  <a:schemeClr val="accent2"/>
                </a:solidFill>
              </a:rPr>
              <a:t>) Súmulas Vinculantes na Administração Tributária</a:t>
            </a:r>
          </a:p>
          <a:p>
            <a:pPr algn="just">
              <a:spcBef>
                <a:spcPts val="600"/>
              </a:spcBef>
            </a:pPr>
            <a:r>
              <a:rPr lang="pt-BR" sz="1400" b="1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Subitens:</a:t>
            </a:r>
            <a:endParaRPr lang="pt-B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4290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Súmulas do entendimento do Tribunal Administrativo, de acordo com a jurisprudência reiterada e uniforme;</a:t>
            </a:r>
          </a:p>
          <a:p>
            <a:pPr marL="34290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Súmulas da Administração Tributária, para orientação dos atos administrativos, normativos e decisórios;</a:t>
            </a:r>
          </a:p>
          <a:p>
            <a:pPr marL="34290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Possibilidade de reclamação</a:t>
            </a:r>
          </a:p>
          <a:p>
            <a:pPr lvl="0" algn="just">
              <a:spcBef>
                <a:spcPts val="600"/>
              </a:spcBef>
            </a:pPr>
            <a:endParaRPr lang="pt-BR" sz="1400" b="1" dirty="0">
              <a:solidFill>
                <a:schemeClr val="accent2"/>
              </a:solidFill>
            </a:endParaRPr>
          </a:p>
          <a:p>
            <a:pPr lvl="0" algn="just">
              <a:spcBef>
                <a:spcPts val="600"/>
              </a:spcBef>
            </a:pPr>
            <a:endParaRPr lang="pt-B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spcBef>
                <a:spcPts val="600"/>
              </a:spcBef>
            </a:pPr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39332" y="6503637"/>
            <a:ext cx="236409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Prioridade 2022 (X)</a:t>
            </a: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39698" y="6489989"/>
            <a:ext cx="1252374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Início: 2022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067203" y="6504243"/>
            <a:ext cx="295475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Responsável: </a:t>
            </a:r>
            <a:r>
              <a:rPr lang="pt-BR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Eduardo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175448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Sponsor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576053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Status: Ativo</a:t>
            </a:r>
          </a:p>
        </p:txBody>
      </p:sp>
      <p:sp>
        <p:nvSpPr>
          <p:cNvPr id="32" name="Rectangle 20"/>
          <p:cNvSpPr/>
          <p:nvPr/>
        </p:nvSpPr>
        <p:spPr>
          <a:xfrm>
            <a:off x="6090249" y="677236"/>
            <a:ext cx="5897659" cy="568637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4"/>
          <p:cNvSpPr/>
          <p:nvPr/>
        </p:nvSpPr>
        <p:spPr>
          <a:xfrm>
            <a:off x="6242632" y="745762"/>
            <a:ext cx="5463471" cy="5340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>
              <a:spcBef>
                <a:spcPts val="600"/>
              </a:spcBef>
            </a:pPr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Pontos Cruciais</a:t>
            </a:r>
            <a:endParaRPr lang="pt-BR" sz="1400" b="1" dirty="0">
              <a:solidFill>
                <a:schemeClr val="accent2"/>
              </a:solidFill>
            </a:endParaRPr>
          </a:p>
          <a:p>
            <a:pPr lvl="0" algn="just">
              <a:spcBef>
                <a:spcPts val="600"/>
              </a:spcBef>
            </a:pPr>
            <a:r>
              <a:rPr lang="pt-BR" sz="1400" b="1" dirty="0">
                <a:solidFill>
                  <a:schemeClr val="accent2"/>
                </a:solidFill>
              </a:rPr>
              <a:t>(</a:t>
            </a:r>
            <a:r>
              <a:rPr lang="pt-BR" sz="1400" b="1" dirty="0" err="1">
                <a:solidFill>
                  <a:schemeClr val="accent2"/>
                </a:solidFill>
              </a:rPr>
              <a:t>ix</a:t>
            </a:r>
            <a:r>
              <a:rPr lang="pt-BR" sz="1400" b="1" dirty="0">
                <a:solidFill>
                  <a:schemeClr val="accent2"/>
                </a:solidFill>
              </a:rPr>
              <a:t>) Aperfeiçoamento das regras para propositura e aprovação das súmulas do CARF</a:t>
            </a:r>
          </a:p>
          <a:p>
            <a:pPr algn="just">
              <a:spcBef>
                <a:spcPts val="600"/>
              </a:spcBef>
            </a:pPr>
            <a:r>
              <a:rPr lang="pt-BR" sz="1400" b="1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Subitens:</a:t>
            </a:r>
            <a:endParaRPr lang="pt-B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4290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Maior tempo entre fixação do entendimento e criação da súmula;</a:t>
            </a:r>
          </a:p>
          <a:p>
            <a:pPr marL="34290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Proposta da súmula baseada em 5 decisões, de reuniões distintas, sendo vedada utilização de decisão por voto de qualidade;</a:t>
            </a:r>
          </a:p>
          <a:p>
            <a:pPr marL="34290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Aprovação por, no mínimo, 2/3 dos conselheiros</a:t>
            </a:r>
          </a:p>
          <a:p>
            <a:pPr algn="just">
              <a:spcBef>
                <a:spcPts val="600"/>
              </a:spcBef>
            </a:pPr>
            <a:endParaRPr lang="pt-B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lvl="0" algn="just">
              <a:spcBef>
                <a:spcPts val="600"/>
              </a:spcBef>
            </a:pPr>
            <a:r>
              <a:rPr lang="pt-BR" sz="1400" b="1" dirty="0">
                <a:solidFill>
                  <a:schemeClr val="accent2"/>
                </a:solidFill>
              </a:rPr>
              <a:t>(x) Adoção e fortalecimento de métodos alternativos de solução de litígios</a:t>
            </a:r>
          </a:p>
          <a:p>
            <a:pPr algn="just">
              <a:spcBef>
                <a:spcPts val="600"/>
              </a:spcBef>
            </a:pPr>
            <a:r>
              <a:rPr lang="pt-BR" sz="1400" b="1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Subitens</a:t>
            </a:r>
            <a:r>
              <a:rPr lang="pt-BR" sz="1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:</a:t>
            </a:r>
            <a:endParaRPr lang="pt-B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4290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Transação - Melhorias na Lei 13.988/2020: (i)	ampliação/extinção do limite do desconto na transação no contencioso, (</a:t>
            </a:r>
            <a:r>
              <a:rPr lang="pt-B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ii</a:t>
            </a: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) ampliação da transação na cobrança, (</a:t>
            </a:r>
            <a:r>
              <a:rPr lang="pt-B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iii</a:t>
            </a: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) ampliação da transação no contencioso administrativo, (</a:t>
            </a:r>
            <a:r>
              <a:rPr lang="pt-B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iv</a:t>
            </a: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) solução dos créditos dos contribuintes;</a:t>
            </a:r>
          </a:p>
          <a:p>
            <a:pPr marL="34290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Regulamentação e implantação de</a:t>
            </a:r>
            <a:r>
              <a:rPr lang="pt-BR" sz="1400" dirty="0">
                <a:solidFill>
                  <a:schemeClr val="accent2"/>
                </a:solidFill>
              </a:rPr>
              <a:t> </a:t>
            </a:r>
            <a:r>
              <a:rPr lang="pt-BR" sz="1400" dirty="0">
                <a:solidFill>
                  <a:schemeClr val="tx1"/>
                </a:solidFill>
              </a:rPr>
              <a:t>(i) conciliação, (</a:t>
            </a:r>
            <a:r>
              <a:rPr lang="pt-BR" sz="1400" dirty="0" err="1">
                <a:solidFill>
                  <a:schemeClr val="tx1"/>
                </a:solidFill>
              </a:rPr>
              <a:t>ii</a:t>
            </a:r>
            <a:r>
              <a:rPr lang="pt-BR" sz="1400" dirty="0">
                <a:solidFill>
                  <a:schemeClr val="tx1"/>
                </a:solidFill>
              </a:rPr>
              <a:t>) mediação e (</a:t>
            </a:r>
            <a:r>
              <a:rPr lang="pt-BR" sz="1400" dirty="0" err="1">
                <a:solidFill>
                  <a:schemeClr val="tx1"/>
                </a:solidFill>
              </a:rPr>
              <a:t>iii</a:t>
            </a:r>
            <a:r>
              <a:rPr lang="pt-BR" sz="1400" dirty="0">
                <a:solidFill>
                  <a:schemeClr val="tx1"/>
                </a:solidFill>
              </a:rPr>
              <a:t>) arbitragem</a:t>
            </a:r>
          </a:p>
          <a:p>
            <a:pPr algn="just">
              <a:spcBef>
                <a:spcPts val="600"/>
              </a:spcBef>
            </a:pPr>
            <a:endParaRPr lang="pt-B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spcBef>
                <a:spcPts val="600"/>
              </a:spcBef>
            </a:pPr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9"/>
          <p:cNvSpPr/>
          <p:nvPr/>
        </p:nvSpPr>
        <p:spPr>
          <a:xfrm>
            <a:off x="10717282" y="101314"/>
            <a:ext cx="1345343" cy="3769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400" dirty="0">
                <a:solidFill>
                  <a:schemeClr val="tx1"/>
                </a:solidFill>
              </a:rPr>
              <a:t>Dezembro-2022</a:t>
            </a:r>
          </a:p>
        </p:txBody>
      </p:sp>
    </p:spTree>
    <p:extLst>
      <p:ext uri="{BB962C8B-B14F-4D97-AF65-F5344CB8AC3E}">
        <p14:creationId xmlns:p14="http://schemas.microsoft.com/office/powerpoint/2010/main" val="1720413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0" y="6435397"/>
            <a:ext cx="12192000" cy="43225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ctangle 20"/>
          <p:cNvSpPr/>
          <p:nvPr/>
        </p:nvSpPr>
        <p:spPr>
          <a:xfrm>
            <a:off x="184046" y="677236"/>
            <a:ext cx="5845818" cy="568637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698" y="42147"/>
            <a:ext cx="10375902" cy="541337"/>
          </a:xfrm>
        </p:spPr>
        <p:txBody>
          <a:bodyPr>
            <a:noAutofit/>
          </a:bodyPr>
          <a:lstStyle/>
          <a:p>
            <a:pPr algn="l"/>
            <a:r>
              <a:rPr lang="pt-BR" sz="2300" dirty="0">
                <a:latin typeface="Arial" panose="020B0604020202020204" pitchFamily="34" charset="0"/>
                <a:cs typeface="Arial" panose="020B0604020202020204" pitchFamily="34" charset="0"/>
              </a:rPr>
              <a:t>Projeto GETAP: </a:t>
            </a:r>
            <a:r>
              <a:rPr kumimoji="0" lang="pt-BR" sz="2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Reforma do Processo Tributário – </a:t>
            </a:r>
            <a:r>
              <a:rPr kumimoji="0" lang="pt-BR" sz="23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Comissão de Juristas</a:t>
            </a:r>
            <a:endParaRPr lang="pt-BR" sz="2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6429" y="773113"/>
            <a:ext cx="5624398" cy="5340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>
              <a:spcBef>
                <a:spcPts val="600"/>
              </a:spcBef>
            </a:pPr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Pontos Cruciais</a:t>
            </a:r>
          </a:p>
          <a:p>
            <a:pPr lvl="0" algn="just">
              <a:spcBef>
                <a:spcPts val="600"/>
              </a:spcBef>
            </a:pPr>
            <a:r>
              <a:rPr lang="pt-BR" sz="1400" b="1" dirty="0">
                <a:solidFill>
                  <a:schemeClr val="accent2"/>
                </a:solidFill>
              </a:rPr>
              <a:t>Melhorias do âmbito Penal Tributário</a:t>
            </a:r>
          </a:p>
          <a:p>
            <a:pPr lvl="0" algn="just">
              <a:spcBef>
                <a:spcPts val="600"/>
              </a:spcBef>
            </a:pPr>
            <a:r>
              <a:rPr lang="pt-BR" sz="1400" b="1" dirty="0">
                <a:solidFill>
                  <a:schemeClr val="accent2"/>
                </a:solidFill>
              </a:rPr>
              <a:t>(xi) Suspensão da pretensão punitiva nas causas suspensivas de exigibilidade e garantia do crédito por depósito, seguro garantia ou fiança bancária</a:t>
            </a:r>
          </a:p>
          <a:p>
            <a:pPr lvl="0" algn="just">
              <a:spcBef>
                <a:spcPts val="600"/>
              </a:spcBef>
            </a:pPr>
            <a:r>
              <a:rPr lang="pt-BR" sz="1400" b="1" dirty="0">
                <a:solidFill>
                  <a:schemeClr val="accent2"/>
                </a:solidFill>
              </a:rPr>
              <a:t>(</a:t>
            </a:r>
            <a:r>
              <a:rPr lang="pt-BR" sz="1400" b="1" dirty="0" err="1">
                <a:solidFill>
                  <a:schemeClr val="accent2"/>
                </a:solidFill>
              </a:rPr>
              <a:t>xii</a:t>
            </a:r>
            <a:r>
              <a:rPr lang="pt-BR" sz="1400" b="1" dirty="0">
                <a:solidFill>
                  <a:schemeClr val="accent2"/>
                </a:solidFill>
              </a:rPr>
              <a:t>) Extinção da persecução penal quando do cancelamento da multa qualificada pelo Tribunal Administrativo</a:t>
            </a:r>
          </a:p>
          <a:p>
            <a:pPr lvl="0" algn="just">
              <a:spcBef>
                <a:spcPts val="600"/>
              </a:spcBef>
            </a:pPr>
            <a:endParaRPr lang="pt-B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spcBef>
                <a:spcPts val="600"/>
              </a:spcBef>
            </a:pPr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39332" y="6503637"/>
            <a:ext cx="236409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Prioridade 2022 (X)</a:t>
            </a: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39698" y="6489989"/>
            <a:ext cx="1252374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Início: 2022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067203" y="6504243"/>
            <a:ext cx="295475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Responsável: </a:t>
            </a:r>
            <a:r>
              <a:rPr lang="pt-BR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Eduardo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175448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Sponsor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576053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Status: Ativo</a:t>
            </a:r>
          </a:p>
        </p:txBody>
      </p:sp>
      <p:sp>
        <p:nvSpPr>
          <p:cNvPr id="32" name="Rectangle 20"/>
          <p:cNvSpPr/>
          <p:nvPr/>
        </p:nvSpPr>
        <p:spPr>
          <a:xfrm>
            <a:off x="6090249" y="677236"/>
            <a:ext cx="5897659" cy="568637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4"/>
          <p:cNvSpPr/>
          <p:nvPr/>
        </p:nvSpPr>
        <p:spPr>
          <a:xfrm>
            <a:off x="6242632" y="745762"/>
            <a:ext cx="5463471" cy="5340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>
              <a:spcBef>
                <a:spcPts val="600"/>
              </a:spcBef>
            </a:pPr>
            <a:endParaRPr lang="pt-B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spcBef>
                <a:spcPts val="600"/>
              </a:spcBef>
            </a:pPr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9"/>
          <p:cNvSpPr/>
          <p:nvPr/>
        </p:nvSpPr>
        <p:spPr>
          <a:xfrm>
            <a:off x="10717282" y="101314"/>
            <a:ext cx="1345343" cy="3769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400" dirty="0">
                <a:solidFill>
                  <a:schemeClr val="tx1"/>
                </a:solidFill>
              </a:rPr>
              <a:t>Dezembro-2022</a:t>
            </a:r>
          </a:p>
        </p:txBody>
      </p:sp>
    </p:spTree>
    <p:extLst>
      <p:ext uri="{BB962C8B-B14F-4D97-AF65-F5344CB8AC3E}">
        <p14:creationId xmlns:p14="http://schemas.microsoft.com/office/powerpoint/2010/main" val="18064137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0" y="6435397"/>
            <a:ext cx="12192000" cy="43225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ctangle 20"/>
          <p:cNvSpPr/>
          <p:nvPr/>
        </p:nvSpPr>
        <p:spPr>
          <a:xfrm>
            <a:off x="184046" y="677236"/>
            <a:ext cx="5845818" cy="568637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698" y="42147"/>
            <a:ext cx="10375902" cy="541337"/>
          </a:xfrm>
        </p:spPr>
        <p:txBody>
          <a:bodyPr>
            <a:noAutofit/>
          </a:bodyPr>
          <a:lstStyle/>
          <a:p>
            <a:pPr algn="l"/>
            <a:r>
              <a:rPr lang="pt-BR" sz="2300" dirty="0">
                <a:latin typeface="Arial" panose="020B0604020202020204" pitchFamily="34" charset="0"/>
                <a:cs typeface="Arial" panose="020B0604020202020204" pitchFamily="34" charset="0"/>
              </a:rPr>
              <a:t>Projeto GETAP: </a:t>
            </a:r>
            <a:r>
              <a:rPr kumimoji="0" lang="pt-BR" sz="2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Reforma do Processo Tributário – </a:t>
            </a:r>
            <a:r>
              <a:rPr kumimoji="0" lang="pt-BR" sz="23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Comissão de Juristas</a:t>
            </a:r>
            <a:endParaRPr lang="pt-BR" sz="2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6429" y="773113"/>
            <a:ext cx="5624398" cy="5340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>
              <a:spcBef>
                <a:spcPts val="600"/>
              </a:spcBef>
            </a:pPr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Pontos Relevantes</a:t>
            </a:r>
          </a:p>
          <a:p>
            <a:pPr lvl="0" algn="just">
              <a:spcBef>
                <a:spcPts val="600"/>
              </a:spcBef>
            </a:pPr>
            <a:r>
              <a:rPr lang="pt-BR" sz="1400" b="1" dirty="0">
                <a:solidFill>
                  <a:schemeClr val="accent2"/>
                </a:solidFill>
              </a:rPr>
              <a:t>Reforma do CTN</a:t>
            </a:r>
          </a:p>
          <a:p>
            <a:pPr marL="400050" lvl="0" indent="-400050" algn="just">
              <a:spcBef>
                <a:spcPts val="600"/>
              </a:spcBef>
              <a:buAutoNum type="romanLcParenBoth"/>
            </a:pPr>
            <a:r>
              <a:rPr lang="pt-BR" sz="1400" b="1" dirty="0">
                <a:solidFill>
                  <a:schemeClr val="accent2"/>
                </a:solidFill>
              </a:rPr>
              <a:t>Compensação Tributária ampla</a:t>
            </a:r>
          </a:p>
          <a:p>
            <a:pPr marL="400050" lvl="0" indent="-400050" algn="just">
              <a:spcBef>
                <a:spcPts val="600"/>
              </a:spcBef>
              <a:buAutoNum type="romanLcParenBoth"/>
            </a:pPr>
            <a:r>
              <a:rPr lang="pt-BR" sz="1400" b="1" dirty="0">
                <a:solidFill>
                  <a:schemeClr val="accent2"/>
                </a:solidFill>
              </a:rPr>
              <a:t>Aprimoramento das Certidões de Regularidade Fiscal;</a:t>
            </a:r>
          </a:p>
          <a:p>
            <a:pPr marL="400050" lvl="0" indent="-400050" algn="just">
              <a:spcBef>
                <a:spcPts val="600"/>
              </a:spcBef>
              <a:buAutoNum type="romanLcParenBoth"/>
            </a:pPr>
            <a:r>
              <a:rPr lang="pt-BR" sz="1400" b="1" dirty="0">
                <a:solidFill>
                  <a:schemeClr val="accent2"/>
                </a:solidFill>
              </a:rPr>
              <a:t>Critérios e prazos razoáveis para fiscalização;</a:t>
            </a:r>
          </a:p>
          <a:p>
            <a:pPr marL="400050" lvl="0" indent="-400050" algn="just">
              <a:spcBef>
                <a:spcPts val="600"/>
              </a:spcBef>
              <a:buAutoNum type="romanLcParenBoth"/>
            </a:pPr>
            <a:r>
              <a:rPr lang="pt-BR" sz="1400" b="1" dirty="0">
                <a:solidFill>
                  <a:schemeClr val="accent2"/>
                </a:solidFill>
              </a:rPr>
              <a:t>Aprimoramento da Denúncia Espontânea;</a:t>
            </a:r>
          </a:p>
          <a:p>
            <a:pPr marL="400050" lvl="0" indent="-400050" algn="just">
              <a:spcBef>
                <a:spcPts val="600"/>
              </a:spcBef>
              <a:buAutoNum type="romanLcParenBoth"/>
            </a:pPr>
            <a:r>
              <a:rPr lang="pt-BR" sz="1400" b="1" dirty="0">
                <a:solidFill>
                  <a:schemeClr val="accent2"/>
                </a:solidFill>
              </a:rPr>
              <a:t>Limitação das multas punitivas;</a:t>
            </a:r>
          </a:p>
          <a:p>
            <a:pPr marL="400050" lvl="0" indent="-400050" algn="just">
              <a:spcBef>
                <a:spcPts val="600"/>
              </a:spcBef>
              <a:buAutoNum type="romanLcParenBoth"/>
            </a:pPr>
            <a:r>
              <a:rPr lang="pt-BR" sz="1400" b="1" dirty="0">
                <a:solidFill>
                  <a:schemeClr val="accent2"/>
                </a:solidFill>
              </a:rPr>
              <a:t>Não cabimento de multa para pagamento de débito suspenso;</a:t>
            </a:r>
          </a:p>
          <a:p>
            <a:pPr marL="400050" lvl="0" indent="-400050" algn="just">
              <a:spcBef>
                <a:spcPts val="600"/>
              </a:spcBef>
              <a:buAutoNum type="romanLcParenBoth"/>
            </a:pPr>
            <a:r>
              <a:rPr lang="pt-BR" sz="1400" b="1" dirty="0">
                <a:solidFill>
                  <a:schemeClr val="accent2"/>
                </a:solidFill>
              </a:rPr>
              <a:t>Atualização dos créditos tributários pelos mesmos índices de atualização do crédito tributário;</a:t>
            </a:r>
          </a:p>
          <a:p>
            <a:pPr marL="400050" lvl="0" indent="-400050" algn="just">
              <a:spcBef>
                <a:spcPts val="600"/>
              </a:spcBef>
              <a:buAutoNum type="romanLcParenBoth"/>
            </a:pPr>
            <a:r>
              <a:rPr lang="pt-BR" sz="1400" b="1" dirty="0">
                <a:solidFill>
                  <a:schemeClr val="accent2"/>
                </a:solidFill>
              </a:rPr>
              <a:t>Previsão da regra de responsabilidade tributária no caso de cisão;</a:t>
            </a:r>
          </a:p>
          <a:p>
            <a:pPr marL="400050" lvl="0" indent="-400050" algn="just">
              <a:spcBef>
                <a:spcPts val="600"/>
              </a:spcBef>
              <a:buAutoNum type="romanLcParenBoth"/>
            </a:pPr>
            <a:r>
              <a:rPr lang="pt-BR" sz="1400" b="1" dirty="0">
                <a:solidFill>
                  <a:schemeClr val="accent2"/>
                </a:solidFill>
              </a:rPr>
              <a:t>Aprimoramento das regras de decadência</a:t>
            </a:r>
          </a:p>
          <a:p>
            <a:pPr lvl="0" algn="just">
              <a:spcBef>
                <a:spcPts val="600"/>
              </a:spcBef>
            </a:pPr>
            <a:endParaRPr lang="pt-BR" sz="1400" b="1" dirty="0">
              <a:solidFill>
                <a:schemeClr val="accent2"/>
              </a:solidFill>
            </a:endParaRPr>
          </a:p>
          <a:p>
            <a:pPr lvl="0" algn="just">
              <a:spcBef>
                <a:spcPts val="600"/>
              </a:spcBef>
            </a:pPr>
            <a:r>
              <a:rPr lang="pt-BR" sz="1400" b="1" dirty="0" err="1">
                <a:solidFill>
                  <a:schemeClr val="accent2"/>
                </a:solidFill>
              </a:rPr>
              <a:t>Refroma</a:t>
            </a:r>
            <a:r>
              <a:rPr lang="pt-BR" sz="1400" b="1" dirty="0">
                <a:solidFill>
                  <a:schemeClr val="accent2"/>
                </a:solidFill>
              </a:rPr>
              <a:t> da LEF</a:t>
            </a:r>
          </a:p>
          <a:p>
            <a:pPr marL="400050" marR="0" lvl="0" indent="-40005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AutoNum type="romanLcParenBoth"/>
              <a:tabLst/>
              <a:defRPr/>
            </a:pPr>
            <a:r>
              <a:rPr kumimoji="0" lang="pt-BR" sz="1400" b="1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Criação de meios alternativos de garantia para o débito;</a:t>
            </a:r>
          </a:p>
          <a:p>
            <a:pPr marL="400050" marR="0" lvl="0" indent="-40005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AutoNum type="romanLcParenBoth"/>
              <a:tabLst/>
              <a:defRPr/>
            </a:pPr>
            <a:r>
              <a:rPr kumimoji="0" lang="pt-BR" sz="1400" b="1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Oposição de Embargos à Execução sem garantia;</a:t>
            </a:r>
          </a:p>
          <a:p>
            <a:pPr marL="400050" marR="0" lvl="0" indent="-40005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AutoNum type="romanLcParenBoth"/>
              <a:tabLst/>
              <a:defRPr/>
            </a:pPr>
            <a:r>
              <a:rPr kumimoji="0" lang="pt-BR" sz="1400" b="1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Regulamentação da Exceção de </a:t>
            </a:r>
            <a:r>
              <a:rPr kumimoji="0" lang="pt-BR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Pré</a:t>
            </a:r>
            <a:r>
              <a:rPr kumimoji="0" lang="pt-BR" sz="1400" b="1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-Executividade;</a:t>
            </a:r>
          </a:p>
          <a:p>
            <a:pPr marL="400050" marR="0" lvl="0" indent="-40005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AutoNum type="romanLcParenBoth"/>
              <a:tabLst/>
              <a:defRPr/>
            </a:pPr>
            <a:r>
              <a:rPr kumimoji="0" lang="pt-BR" sz="1400" b="1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Ação Anulatória sem necessidade de depósito para concessão de tutela;</a:t>
            </a:r>
          </a:p>
          <a:p>
            <a:pPr lvl="0" algn="just">
              <a:spcBef>
                <a:spcPts val="600"/>
              </a:spcBef>
            </a:pPr>
            <a:endParaRPr lang="pt-BR" sz="1400" b="1" dirty="0">
              <a:solidFill>
                <a:schemeClr val="accent2"/>
              </a:solidFill>
            </a:endParaRPr>
          </a:p>
          <a:p>
            <a:pPr>
              <a:spcBef>
                <a:spcPts val="600"/>
              </a:spcBef>
            </a:pPr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39332" y="6503637"/>
            <a:ext cx="236409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Prioridade 2022 (X)</a:t>
            </a: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39698" y="6489989"/>
            <a:ext cx="1252374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Início: 2022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067203" y="6504243"/>
            <a:ext cx="295475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Responsável: </a:t>
            </a:r>
            <a:r>
              <a:rPr lang="pt-BR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Eduardo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175448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Sponsor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576053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Status: Ativo</a:t>
            </a:r>
          </a:p>
        </p:txBody>
      </p:sp>
      <p:sp>
        <p:nvSpPr>
          <p:cNvPr id="32" name="Rectangle 20"/>
          <p:cNvSpPr/>
          <p:nvPr/>
        </p:nvSpPr>
        <p:spPr>
          <a:xfrm>
            <a:off x="6090249" y="677236"/>
            <a:ext cx="5897659" cy="568637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4"/>
          <p:cNvSpPr/>
          <p:nvPr/>
        </p:nvSpPr>
        <p:spPr>
          <a:xfrm>
            <a:off x="6242632" y="745762"/>
            <a:ext cx="5463471" cy="5340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>
              <a:spcBef>
                <a:spcPts val="600"/>
              </a:spcBef>
            </a:pPr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Pontos Relevantes</a:t>
            </a:r>
            <a:endParaRPr lang="pt-BR" sz="1400" b="1" dirty="0">
              <a:solidFill>
                <a:schemeClr val="accent2"/>
              </a:solidFill>
            </a:endParaRPr>
          </a:p>
          <a:p>
            <a:pPr marL="400050" marR="0" lvl="0" indent="-40005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AutoNum type="romanLcParenBoth" startAt="5"/>
              <a:tabLst/>
              <a:defRPr/>
            </a:pPr>
            <a:r>
              <a:rPr kumimoji="0" lang="pt-BR" sz="1400" b="1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Racionalização da discussão judicial do débito e a relação entre executivo fiscal e ação ajuizada pelo contribuinte para cancelamento do débito – suspensão do prazo de Embargos à Execução;</a:t>
            </a:r>
          </a:p>
          <a:p>
            <a:pPr marL="400050" marR="0" lvl="0" indent="-40005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AutoNum type="romanLcParenBoth" startAt="5"/>
              <a:tabLst/>
              <a:defRPr/>
            </a:pPr>
            <a:r>
              <a:rPr kumimoji="0" lang="pt-BR" sz="1400" b="1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Reembolso dos custos do contencioso ao contribuinte vencedor da lide;</a:t>
            </a:r>
          </a:p>
          <a:p>
            <a:pPr marL="400050" marR="0" lvl="0" indent="-40005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AutoNum type="romanLcParenBoth" startAt="5"/>
              <a:tabLst/>
              <a:defRPr/>
            </a:pPr>
            <a:r>
              <a:rPr kumimoji="0" lang="pt-BR" sz="1400" b="1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Revogação dos encargos legais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endParaRPr lang="pt-BR" sz="1400" b="1" dirty="0">
              <a:solidFill>
                <a:srgbClr val="ED7D31"/>
              </a:solidFill>
              <a:latin typeface="Calibri" panose="020F0502020204030204"/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t-BR" sz="1400" b="1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Reforma do PAF</a:t>
            </a:r>
          </a:p>
          <a:p>
            <a:pPr marL="400050" marR="0" lvl="0" indent="-40005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AutoNum type="romanLcParenBoth"/>
              <a:tabLst/>
              <a:defRPr/>
            </a:pPr>
            <a:r>
              <a:rPr kumimoji="0" lang="pt-BR" sz="1400" b="1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Contagem de prazos em dias úteis e suspensão no recesso;</a:t>
            </a:r>
          </a:p>
          <a:p>
            <a:pPr marL="400050" marR="0" lvl="0" indent="-40005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AutoNum type="romanLcParenBoth"/>
              <a:tabLst/>
              <a:defRPr/>
            </a:pPr>
            <a:r>
              <a:rPr kumimoji="0" lang="pt-BR" sz="1400" b="1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Ampliação do prazo para apresentar impugnação a auto de infração ou manifestação de inconformidade</a:t>
            </a:r>
          </a:p>
          <a:p>
            <a:pPr marL="400050" marR="0" lvl="0" indent="-40005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AutoNum type="romanLcParenBoth"/>
              <a:tabLst/>
              <a:defRPr/>
            </a:pPr>
            <a:r>
              <a:rPr kumimoji="0" lang="pt-BR" sz="1400" b="1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Prescrição intercorrente no processo administrativo tributário</a:t>
            </a:r>
          </a:p>
          <a:p>
            <a:pPr marL="400050" marR="0" lvl="0" indent="-40005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AutoNum type="romanLcParenBoth"/>
              <a:tabLst/>
              <a:defRPr/>
            </a:pPr>
            <a:r>
              <a:rPr kumimoji="0" lang="pt-BR" sz="1400" b="1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Revisão da função das primeiras instâncias administrativas de julgamento</a:t>
            </a:r>
          </a:p>
          <a:p>
            <a:pPr marL="400050" marR="0" lvl="0" indent="-40005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AutoNum type="romanLcParenBoth"/>
              <a:tabLst/>
              <a:defRPr/>
            </a:pPr>
            <a:r>
              <a:rPr kumimoji="0" lang="pt-BR" sz="1400" b="1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Previsão de prolação de decisões monocráticas</a:t>
            </a:r>
          </a:p>
          <a:p>
            <a:pPr marL="400050" marR="0" lvl="0" indent="-40005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AutoNum type="romanLcParenBoth"/>
              <a:tabLst/>
              <a:defRPr/>
            </a:pPr>
            <a:r>
              <a:rPr kumimoji="0" lang="pt-BR" sz="1400" b="1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Obrigatoriedade de observância das decisões tomadas pelos Tribunais Superiores em sede de recursos repetitivos e repercussão geral</a:t>
            </a:r>
          </a:p>
          <a:p>
            <a:pPr marL="400050" marR="0" lvl="0" indent="-40005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AutoNum type="romanLcParenBoth"/>
              <a:tabLst/>
              <a:defRPr/>
            </a:pPr>
            <a:r>
              <a:rPr lang="pt-BR" sz="1400" b="1" dirty="0">
                <a:solidFill>
                  <a:srgbClr val="ED7D31"/>
                </a:solidFill>
                <a:latin typeface="Calibri" panose="020F0502020204030204"/>
              </a:rPr>
              <a:t>Não lançamento de multas quando da mudança de interpretação</a:t>
            </a:r>
            <a:endParaRPr kumimoji="0" lang="pt-BR" sz="1400" b="1" i="0" u="none" strike="noStrike" kern="1200" cap="none" spc="0" normalizeH="0" baseline="0" noProof="0" dirty="0">
              <a:ln>
                <a:noFill/>
              </a:ln>
              <a:solidFill>
                <a:srgbClr val="ED7D3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>
              <a:spcBef>
                <a:spcPts val="600"/>
              </a:spcBef>
            </a:pPr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</a:pPr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9"/>
          <p:cNvSpPr/>
          <p:nvPr/>
        </p:nvSpPr>
        <p:spPr>
          <a:xfrm>
            <a:off x="10717282" y="101314"/>
            <a:ext cx="1345343" cy="3769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400" dirty="0">
                <a:solidFill>
                  <a:schemeClr val="tx1"/>
                </a:solidFill>
              </a:rPr>
              <a:t>Dezembro-2022</a:t>
            </a:r>
          </a:p>
        </p:txBody>
      </p:sp>
    </p:spTree>
    <p:extLst>
      <p:ext uri="{BB962C8B-B14F-4D97-AF65-F5344CB8AC3E}">
        <p14:creationId xmlns:p14="http://schemas.microsoft.com/office/powerpoint/2010/main" val="28150531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0" y="6435397"/>
            <a:ext cx="12192000" cy="43225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ctangle 20"/>
          <p:cNvSpPr/>
          <p:nvPr/>
        </p:nvSpPr>
        <p:spPr>
          <a:xfrm>
            <a:off x="184046" y="677236"/>
            <a:ext cx="5845818" cy="568637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698" y="42147"/>
            <a:ext cx="10375902" cy="541337"/>
          </a:xfrm>
        </p:spPr>
        <p:txBody>
          <a:bodyPr>
            <a:noAutofit/>
          </a:bodyPr>
          <a:lstStyle/>
          <a:p>
            <a:pPr algn="l"/>
            <a:r>
              <a:rPr lang="pt-BR" sz="2300" dirty="0">
                <a:latin typeface="Arial" panose="020B0604020202020204" pitchFamily="34" charset="0"/>
                <a:cs typeface="Arial" panose="020B0604020202020204" pitchFamily="34" charset="0"/>
              </a:rPr>
              <a:t>Projeto GETAP: </a:t>
            </a:r>
            <a:r>
              <a:rPr kumimoji="0" lang="pt-BR" sz="2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Reforma do Processo Tributário – </a:t>
            </a:r>
            <a:r>
              <a:rPr kumimoji="0" lang="pt-BR" sz="23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Comissão de Juristas</a:t>
            </a:r>
            <a:endParaRPr lang="pt-BR" sz="2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6429" y="773113"/>
            <a:ext cx="5624398" cy="5340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>
              <a:spcBef>
                <a:spcPts val="600"/>
              </a:spcBef>
            </a:pPr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Pontos Relevantes</a:t>
            </a:r>
          </a:p>
          <a:p>
            <a:pPr lvl="0" algn="just">
              <a:spcBef>
                <a:spcPts val="600"/>
              </a:spcBef>
            </a:pPr>
            <a:r>
              <a:rPr lang="pt-BR" sz="1400" b="1" dirty="0">
                <a:solidFill>
                  <a:schemeClr val="accent2"/>
                </a:solidFill>
              </a:rPr>
              <a:t>Reforma do PAF Federal</a:t>
            </a:r>
          </a:p>
          <a:p>
            <a:pPr marL="400050" lvl="0" indent="-400050" algn="just">
              <a:spcBef>
                <a:spcPts val="600"/>
              </a:spcBef>
              <a:buAutoNum type="romanLcParenBoth"/>
            </a:pPr>
            <a:r>
              <a:rPr lang="pt-BR" sz="1400" b="1" dirty="0">
                <a:solidFill>
                  <a:schemeClr val="accent2"/>
                </a:solidFill>
              </a:rPr>
              <a:t>Agravo e Pedido de Reconsideração no CARF;</a:t>
            </a:r>
          </a:p>
          <a:p>
            <a:pPr marL="400050" lvl="0" indent="-400050" algn="just">
              <a:spcBef>
                <a:spcPts val="600"/>
              </a:spcBef>
              <a:buAutoNum type="romanLcParenBoth"/>
            </a:pPr>
            <a:r>
              <a:rPr lang="pt-BR" sz="1400" b="1" dirty="0">
                <a:solidFill>
                  <a:schemeClr val="accent2"/>
                </a:solidFill>
              </a:rPr>
              <a:t>Garantia de imparcialidade e fortalecimento do órgão colegiado (CARF e CSRF);</a:t>
            </a:r>
          </a:p>
          <a:p>
            <a:pPr marL="400050" lvl="0" indent="-400050" algn="just">
              <a:spcBef>
                <a:spcPts val="600"/>
              </a:spcBef>
              <a:buAutoNum type="romanLcParenBoth"/>
            </a:pPr>
            <a:r>
              <a:rPr lang="pt-BR" sz="1400" b="1" dirty="0">
                <a:solidFill>
                  <a:schemeClr val="accent2"/>
                </a:solidFill>
              </a:rPr>
              <a:t>Previsão expressa das condutas e omissões qualificadoras das multas;</a:t>
            </a:r>
          </a:p>
          <a:p>
            <a:pPr marL="400050" lvl="0" indent="-400050" algn="just">
              <a:spcBef>
                <a:spcPts val="600"/>
              </a:spcBef>
              <a:buAutoNum type="romanLcParenBoth"/>
            </a:pPr>
            <a:r>
              <a:rPr lang="pt-BR" sz="1400" b="1" dirty="0">
                <a:solidFill>
                  <a:schemeClr val="accent2"/>
                </a:solidFill>
              </a:rPr>
              <a:t>Regulamentação do bônus de eficiência;</a:t>
            </a:r>
          </a:p>
          <a:p>
            <a:pPr marL="400050" lvl="0" indent="-400050" algn="just">
              <a:spcBef>
                <a:spcPts val="600"/>
              </a:spcBef>
              <a:buAutoNum type="romanLcParenBoth"/>
            </a:pPr>
            <a:r>
              <a:rPr lang="pt-BR" sz="1400" b="1" dirty="0">
                <a:solidFill>
                  <a:schemeClr val="accent2"/>
                </a:solidFill>
              </a:rPr>
              <a:t>Substituição do arrolamento de bens por seguro garantia ou fiança bancária</a:t>
            </a:r>
          </a:p>
          <a:p>
            <a:pPr lvl="0" algn="just">
              <a:spcBef>
                <a:spcPts val="600"/>
              </a:spcBef>
            </a:pPr>
            <a:endParaRPr lang="pt-BR" sz="1400" b="1" dirty="0">
              <a:solidFill>
                <a:schemeClr val="accent2"/>
              </a:solidFill>
            </a:endParaRPr>
          </a:p>
          <a:p>
            <a:pPr lvl="0" algn="just">
              <a:spcBef>
                <a:spcPts val="600"/>
              </a:spcBef>
            </a:pPr>
            <a:endParaRPr lang="pt-BR" sz="1400" b="1" dirty="0">
              <a:solidFill>
                <a:schemeClr val="accent2"/>
              </a:solidFill>
            </a:endParaRPr>
          </a:p>
          <a:p>
            <a:pPr>
              <a:spcBef>
                <a:spcPts val="600"/>
              </a:spcBef>
            </a:pPr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39332" y="6503637"/>
            <a:ext cx="236409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Prioridade 2022 (X)</a:t>
            </a: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39698" y="6489989"/>
            <a:ext cx="1252374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Início: 2022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067203" y="6504243"/>
            <a:ext cx="295475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Responsável: </a:t>
            </a:r>
            <a:r>
              <a:rPr lang="pt-BR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Eduardo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175448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Sponsor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576053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Status: Ativo</a:t>
            </a:r>
          </a:p>
        </p:txBody>
      </p:sp>
      <p:sp>
        <p:nvSpPr>
          <p:cNvPr id="32" name="Rectangle 20"/>
          <p:cNvSpPr/>
          <p:nvPr/>
        </p:nvSpPr>
        <p:spPr>
          <a:xfrm>
            <a:off x="6090249" y="677236"/>
            <a:ext cx="5897659" cy="568637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4"/>
          <p:cNvSpPr/>
          <p:nvPr/>
        </p:nvSpPr>
        <p:spPr>
          <a:xfrm>
            <a:off x="6242632" y="745762"/>
            <a:ext cx="5463471" cy="5340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>
              <a:spcBef>
                <a:spcPts val="600"/>
              </a:spcBef>
            </a:pPr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Pontos Relevantes</a:t>
            </a:r>
            <a:endParaRPr lang="pt-BR" sz="1400" b="1" dirty="0">
              <a:solidFill>
                <a:schemeClr val="accent2"/>
              </a:solidFill>
            </a:endParaRP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t-BR" sz="1400" b="1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Outros</a:t>
            </a:r>
          </a:p>
          <a:p>
            <a:pPr marL="400050" marR="0" lvl="0" indent="-40005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AutoNum type="romanLcParenBoth"/>
              <a:tabLst/>
              <a:defRPr/>
            </a:pPr>
            <a:r>
              <a:rPr kumimoji="0" lang="pt-BR" sz="1400" b="1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Devedor Contumaz – regulamentação do conceito;</a:t>
            </a:r>
          </a:p>
          <a:p>
            <a:pPr marL="400050" marR="0" lvl="0" indent="-40005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AutoNum type="romanLcParenBoth"/>
              <a:tabLst/>
              <a:defRPr/>
            </a:pPr>
            <a:r>
              <a:rPr lang="pt-BR" sz="1400" b="1" dirty="0">
                <a:solidFill>
                  <a:srgbClr val="ED7D31"/>
                </a:solidFill>
                <a:latin typeface="Calibri" panose="020F0502020204030204"/>
              </a:rPr>
              <a:t>Modulação de efeitos – debate público, contraditório e ampla defesa;</a:t>
            </a:r>
          </a:p>
          <a:p>
            <a:pPr marL="400050" marR="0" lvl="0" indent="-40005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AutoNum type="romanLcParenBoth"/>
              <a:tabLst/>
              <a:defRPr/>
            </a:pPr>
            <a:r>
              <a:rPr kumimoji="0" lang="pt-BR" sz="1400" b="1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Obrigatoriedade de observância das decisões tomadas pelos Tribunais Superiores em sede de recursos repetitivos e repercussão geral;</a:t>
            </a:r>
          </a:p>
          <a:p>
            <a:pPr marL="400050" marR="0" lvl="0" indent="-40005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AutoNum type="romanLcParenBoth"/>
              <a:tabLst/>
              <a:defRPr/>
            </a:pPr>
            <a:r>
              <a:rPr lang="pt-BR" sz="1400" b="1" dirty="0">
                <a:solidFill>
                  <a:srgbClr val="ED7D31"/>
                </a:solidFill>
                <a:latin typeface="Calibri" panose="020F0502020204030204"/>
              </a:rPr>
              <a:t>Regulamentação do PRDI e do NJP para todos os entes federados;</a:t>
            </a:r>
          </a:p>
          <a:p>
            <a:pPr marL="400050" marR="0" lvl="0" indent="-40005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AutoNum type="romanLcParenBoth"/>
              <a:tabLst/>
              <a:defRPr/>
            </a:pPr>
            <a:r>
              <a:rPr kumimoji="0" lang="pt-BR" sz="1400" b="1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Regulamentação da oferta antecipada de garantia</a:t>
            </a:r>
            <a:r>
              <a:rPr lang="pt-BR" sz="1400" b="1" dirty="0">
                <a:solidFill>
                  <a:srgbClr val="ED7D31"/>
                </a:solidFill>
                <a:latin typeface="Calibri" panose="020F0502020204030204"/>
              </a:rPr>
              <a:t> no âmbito administrativo para todos os entes federados;</a:t>
            </a:r>
          </a:p>
          <a:p>
            <a:pPr marL="400050" marR="0" lvl="0" indent="-40005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AutoNum type="romanLcParenBoth"/>
              <a:tabLst/>
              <a:defRPr/>
            </a:pPr>
            <a:r>
              <a:rPr kumimoji="0" lang="pt-BR" sz="1400" b="1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Suspensão de inscrição no CADIN de débitos garantidos</a:t>
            </a:r>
          </a:p>
          <a:p>
            <a:pPr marL="400050" marR="0" lvl="0" indent="-40005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AutoNum type="romanLcParenBoth"/>
              <a:tabLst/>
              <a:defRPr/>
            </a:pPr>
            <a:r>
              <a:rPr lang="pt-BR" sz="1400" b="1" dirty="0">
                <a:solidFill>
                  <a:srgbClr val="ED7D31"/>
                </a:solidFill>
                <a:latin typeface="Calibri" panose="020F0502020204030204"/>
              </a:rPr>
              <a:t>Regulamentação do MAP </a:t>
            </a:r>
            <a:r>
              <a:rPr lang="pt-BR" sz="1400" b="1" i="1" dirty="0">
                <a:solidFill>
                  <a:srgbClr val="ED7D31"/>
                </a:solidFill>
                <a:latin typeface="Calibri" panose="020F0502020204030204"/>
              </a:rPr>
              <a:t>(Mutual </a:t>
            </a:r>
            <a:r>
              <a:rPr lang="pt-BR" sz="1400" b="1" i="1" dirty="0" err="1">
                <a:solidFill>
                  <a:srgbClr val="ED7D31"/>
                </a:solidFill>
                <a:latin typeface="Calibri" panose="020F0502020204030204"/>
              </a:rPr>
              <a:t>Agreement</a:t>
            </a:r>
            <a:r>
              <a:rPr lang="pt-BR" sz="1400" b="1" i="1" dirty="0">
                <a:solidFill>
                  <a:srgbClr val="ED7D31"/>
                </a:solidFill>
                <a:latin typeface="Calibri" panose="020F0502020204030204"/>
              </a:rPr>
              <a:t> Procedures) e do APA (</a:t>
            </a:r>
            <a:r>
              <a:rPr lang="pt-BR" sz="1400" b="1" i="1" dirty="0" err="1">
                <a:solidFill>
                  <a:srgbClr val="ED7D31"/>
                </a:solidFill>
                <a:latin typeface="Calibri" panose="020F0502020204030204"/>
              </a:rPr>
              <a:t>Advance</a:t>
            </a:r>
            <a:r>
              <a:rPr lang="pt-BR" sz="1400" b="1" i="1" dirty="0">
                <a:solidFill>
                  <a:srgbClr val="ED7D31"/>
                </a:solidFill>
                <a:latin typeface="Calibri" panose="020F0502020204030204"/>
              </a:rPr>
              <a:t> </a:t>
            </a:r>
            <a:r>
              <a:rPr lang="pt-BR" sz="1400" b="1" i="1" dirty="0" err="1">
                <a:solidFill>
                  <a:srgbClr val="ED7D31"/>
                </a:solidFill>
                <a:latin typeface="Calibri" panose="020F0502020204030204"/>
              </a:rPr>
              <a:t>Pricing</a:t>
            </a:r>
            <a:r>
              <a:rPr lang="pt-BR" sz="1400" b="1" i="1" dirty="0">
                <a:solidFill>
                  <a:srgbClr val="ED7D31"/>
                </a:solidFill>
                <a:latin typeface="Calibri" panose="020F0502020204030204"/>
              </a:rPr>
              <a:t> </a:t>
            </a:r>
            <a:r>
              <a:rPr lang="pt-BR" sz="1400" b="1" i="1" dirty="0" err="1">
                <a:solidFill>
                  <a:srgbClr val="ED7D31"/>
                </a:solidFill>
                <a:latin typeface="Calibri" panose="020F0502020204030204"/>
              </a:rPr>
              <a:t>Agreement</a:t>
            </a:r>
            <a:r>
              <a:rPr lang="pt-BR" sz="1400" b="1" i="1" dirty="0">
                <a:solidFill>
                  <a:srgbClr val="ED7D31"/>
                </a:solidFill>
                <a:latin typeface="Calibri" panose="020F0502020204030204"/>
              </a:rPr>
              <a:t>) – </a:t>
            </a:r>
            <a:r>
              <a:rPr lang="pt-BR" sz="1400" b="1" dirty="0">
                <a:solidFill>
                  <a:srgbClr val="ED7D31"/>
                </a:solidFill>
                <a:latin typeface="Calibri" panose="020F0502020204030204"/>
              </a:rPr>
              <a:t>Preço de Transferência</a:t>
            </a:r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</a:pPr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9"/>
          <p:cNvSpPr/>
          <p:nvPr/>
        </p:nvSpPr>
        <p:spPr>
          <a:xfrm>
            <a:off x="10717282" y="101314"/>
            <a:ext cx="1345343" cy="3769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400" dirty="0">
                <a:solidFill>
                  <a:schemeClr val="tx1"/>
                </a:solidFill>
              </a:rPr>
              <a:t>Dezembro-2022</a:t>
            </a:r>
          </a:p>
        </p:txBody>
      </p:sp>
    </p:spTree>
    <p:extLst>
      <p:ext uri="{BB962C8B-B14F-4D97-AF65-F5344CB8AC3E}">
        <p14:creationId xmlns:p14="http://schemas.microsoft.com/office/powerpoint/2010/main" val="32601548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fd0f6c3-cd31-46f3-8f07-3743d9e744f2" xsi:nil="true"/>
    <lcf76f155ced4ddcb4097134ff3c332f xmlns="e7f7ccea-dee8-44f8-97ce-db50d96d7082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AAFBED98FEFC643ABE17D6B031CD8F9" ma:contentTypeVersion="16" ma:contentTypeDescription="Crie um novo documento." ma:contentTypeScope="" ma:versionID="d78f50dfc4daffded3d905c776107d58">
  <xsd:schema xmlns:xsd="http://www.w3.org/2001/XMLSchema" xmlns:xs="http://www.w3.org/2001/XMLSchema" xmlns:p="http://schemas.microsoft.com/office/2006/metadata/properties" xmlns:ns2="e7f7ccea-dee8-44f8-97ce-db50d96d7082" xmlns:ns3="5d1b34ba-032f-4a4e-9e0e-3b97c6feb5a4" xmlns:ns4="cfd0f6c3-cd31-46f3-8f07-3743d9e744f2" targetNamespace="http://schemas.microsoft.com/office/2006/metadata/properties" ma:root="true" ma:fieldsID="c3431a9a986d55f7911a2b976e483d0b" ns2:_="" ns3:_="" ns4:_="">
    <xsd:import namespace="e7f7ccea-dee8-44f8-97ce-db50d96d7082"/>
    <xsd:import namespace="5d1b34ba-032f-4a4e-9e0e-3b97c6feb5a4"/>
    <xsd:import namespace="cfd0f6c3-cd31-46f3-8f07-3743d9e744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f7ccea-dee8-44f8-97ce-db50d96d70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Marcações de imagem" ma:readOnly="false" ma:fieldId="{5cf76f15-5ced-4ddc-b409-7134ff3c332f}" ma:taxonomyMulti="true" ma:sspId="e401f4f9-695c-4a7c-995a-1d74c12325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1b34ba-032f-4a4e-9e0e-3b97c6feb5a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d0f6c3-cd31-46f3-8f07-3743d9e744f2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6a811c4e-ef3c-4c4c-ae10-26283d990aad}" ma:internalName="TaxCatchAll" ma:showField="CatchAllData" ma:web="cfd0f6c3-cd31-46f3-8f07-3743d9e744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8355656-C13A-4358-850C-D3AF405569CE}">
  <ds:schemaRefs>
    <ds:schemaRef ds:uri="http://schemas.microsoft.com/office/2006/metadata/properties"/>
    <ds:schemaRef ds:uri="http://schemas.microsoft.com/office/infopath/2007/PartnerControls"/>
    <ds:schemaRef ds:uri="cfd0f6c3-cd31-46f3-8f07-3743d9e744f2"/>
    <ds:schemaRef ds:uri="e7f7ccea-dee8-44f8-97ce-db50d96d7082"/>
  </ds:schemaRefs>
</ds:datastoreItem>
</file>

<file path=customXml/itemProps2.xml><?xml version="1.0" encoding="utf-8"?>
<ds:datastoreItem xmlns:ds="http://schemas.openxmlformats.org/officeDocument/2006/customXml" ds:itemID="{48577616-31C0-4908-9467-D5DC0705656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7f7ccea-dee8-44f8-97ce-db50d96d7082"/>
    <ds:schemaRef ds:uri="5d1b34ba-032f-4a4e-9e0e-3b97c6feb5a4"/>
    <ds:schemaRef ds:uri="cfd0f6c3-cd31-46f3-8f07-3743d9e744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BE50B68-1AD5-44DC-8995-AE7B0BFE022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6251</TotalTime>
  <Words>1594</Words>
  <Application>Microsoft Office PowerPoint</Application>
  <PresentationFormat>Widescreen</PresentationFormat>
  <Paragraphs>181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 Theme</vt:lpstr>
      <vt:lpstr>Projeto GETAP – Reforma do Processo Tributário – Comissão de Juristas</vt:lpstr>
      <vt:lpstr>Projeto GETAP: Reforma do Processo Tributário – Comissão de Juristas</vt:lpstr>
      <vt:lpstr>Projeto GETAP: Reforma do Processo Tributário – Comissão de Juristas</vt:lpstr>
      <vt:lpstr>Projeto GETAP: Reforma do Processo Tributário – Comissão de Juristas</vt:lpstr>
      <vt:lpstr>Projeto GETAP: Reforma do Processo Tributário – Comissão de Juristas</vt:lpstr>
      <vt:lpstr>Projeto GETAP: Reforma do Processo Tributário – Comissão de Juristas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Projeto:</dc:title>
  <dc:creator>Gomes, Carlos A (GE, Corporate)</dc:creator>
  <cp:lastModifiedBy>Eduardo Coletti</cp:lastModifiedBy>
  <cp:revision>149</cp:revision>
  <dcterms:created xsi:type="dcterms:W3CDTF">2016-08-12T18:41:30Z</dcterms:created>
  <dcterms:modified xsi:type="dcterms:W3CDTF">2022-12-15T17:33:20Z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0x010100FAAFBED98FEFC643ABE17D6B031CD8F9</vt:lpwstr>
  </property>
  <property fmtid="{D5CDD505-2E9C-101B-9397-08002B2CF9AE}" pid="3" name="MediaServiceImageTags">
    <vt:lpwstr/>
  </property>
</Properties>
</file>