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sldIdLst>
    <p:sldId id="262" r:id="rId5"/>
    <p:sldId id="263" r:id="rId6"/>
    <p:sldId id="264" r:id="rId7"/>
    <p:sldId id="256" r:id="rId8"/>
  </p:sldIdLst>
  <p:sldSz cx="12192000" cy="6858000"/>
  <p:notesSz cx="6797675" cy="9926638"/>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BEC818-7C1B-43BA-95CD-E389EA0FAAEA}" v="12" dt="2023-03-03T14:32:17.92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385" autoAdjust="0"/>
    <p:restoredTop sz="94660"/>
  </p:normalViewPr>
  <p:slideViewPr>
    <p:cSldViewPr snapToGrid="0">
      <p:cViewPr varScale="1">
        <p:scale>
          <a:sx n="107" d="100"/>
          <a:sy n="107" d="100"/>
        </p:scale>
        <p:origin x="116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melita Ferrari" userId="a0647d23-206d-4793-93df-336ef2b34cf1" providerId="ADAL" clId="{EB115E1B-D20A-4636-8B26-C6F82A2FC944}"/>
    <pc:docChg chg="modSld">
      <pc:chgData name="Carmelita Ferrari" userId="a0647d23-206d-4793-93df-336ef2b34cf1" providerId="ADAL" clId="{EB115E1B-D20A-4636-8B26-C6F82A2FC944}" dt="2022-09-23T21:04:14.500" v="61" actId="20577"/>
      <pc:docMkLst>
        <pc:docMk/>
      </pc:docMkLst>
      <pc:sldChg chg="modSp mod">
        <pc:chgData name="Carmelita Ferrari" userId="a0647d23-206d-4793-93df-336ef2b34cf1" providerId="ADAL" clId="{EB115E1B-D20A-4636-8B26-C6F82A2FC944}" dt="2022-09-23T21:04:14.500" v="61" actId="20577"/>
        <pc:sldMkLst>
          <pc:docMk/>
          <pc:sldMk cId="1078792426" sldId="256"/>
        </pc:sldMkLst>
        <pc:spChg chg="mod">
          <ac:chgData name="Carmelita Ferrari" userId="a0647d23-206d-4793-93df-336ef2b34cf1" providerId="ADAL" clId="{EB115E1B-D20A-4636-8B26-C6F82A2FC944}" dt="2022-09-23T21:04:14.500" v="61" actId="20577"/>
          <ac:spMkLst>
            <pc:docMk/>
            <pc:sldMk cId="1078792426" sldId="256"/>
            <ac:spMk id="31" creationId="{BC3C4354-6542-4602-A3DC-76A7A61C6F2D}"/>
          </ac:spMkLst>
        </pc:spChg>
      </pc:sldChg>
      <pc:sldChg chg="modSp mod">
        <pc:chgData name="Carmelita Ferrari" userId="a0647d23-206d-4793-93df-336ef2b34cf1" providerId="ADAL" clId="{EB115E1B-D20A-4636-8B26-C6F82A2FC944}" dt="2022-09-23T21:01:28.174" v="33" actId="20577"/>
        <pc:sldMkLst>
          <pc:docMk/>
          <pc:sldMk cId="303741287" sldId="262"/>
        </pc:sldMkLst>
        <pc:spChg chg="mod">
          <ac:chgData name="Carmelita Ferrari" userId="a0647d23-206d-4793-93df-336ef2b34cf1" providerId="ADAL" clId="{EB115E1B-D20A-4636-8B26-C6F82A2FC944}" dt="2022-09-23T21:00:20.565" v="24" actId="20577"/>
          <ac:spMkLst>
            <pc:docMk/>
            <pc:sldMk cId="303741287" sldId="262"/>
            <ac:spMk id="8" creationId="{00000000-0000-0000-0000-000000000000}"/>
          </ac:spMkLst>
        </pc:spChg>
        <pc:spChg chg="mod">
          <ac:chgData name="Carmelita Ferrari" userId="a0647d23-206d-4793-93df-336ef2b34cf1" providerId="ADAL" clId="{EB115E1B-D20A-4636-8B26-C6F82A2FC944}" dt="2022-09-22T16:45:06.334" v="11" actId="6549"/>
          <ac:spMkLst>
            <pc:docMk/>
            <pc:sldMk cId="303741287" sldId="262"/>
            <ac:spMk id="11" creationId="{00000000-0000-0000-0000-000000000000}"/>
          </ac:spMkLst>
        </pc:spChg>
        <pc:spChg chg="mod">
          <ac:chgData name="Carmelita Ferrari" userId="a0647d23-206d-4793-93df-336ef2b34cf1" providerId="ADAL" clId="{EB115E1B-D20A-4636-8B26-C6F82A2FC944}" dt="2022-09-23T21:00:39.052" v="31" actId="20577"/>
          <ac:spMkLst>
            <pc:docMk/>
            <pc:sldMk cId="303741287" sldId="262"/>
            <ac:spMk id="24" creationId="{00000000-0000-0000-0000-000000000000}"/>
          </ac:spMkLst>
        </pc:spChg>
        <pc:spChg chg="mod">
          <ac:chgData name="Carmelita Ferrari" userId="a0647d23-206d-4793-93df-336ef2b34cf1" providerId="ADAL" clId="{EB115E1B-D20A-4636-8B26-C6F82A2FC944}" dt="2022-09-23T21:01:28.174" v="33" actId="20577"/>
          <ac:spMkLst>
            <pc:docMk/>
            <pc:sldMk cId="303741287" sldId="262"/>
            <ac:spMk id="25" creationId="{00000000-0000-0000-0000-000000000000}"/>
          </ac:spMkLst>
        </pc:spChg>
        <pc:spChg chg="mod">
          <ac:chgData name="Carmelita Ferrari" userId="a0647d23-206d-4793-93df-336ef2b34cf1" providerId="ADAL" clId="{EB115E1B-D20A-4636-8B26-C6F82A2FC944}" dt="2022-09-22T16:43:54.417" v="7" actId="20577"/>
          <ac:spMkLst>
            <pc:docMk/>
            <pc:sldMk cId="303741287" sldId="262"/>
            <ac:spMk id="31" creationId="{AFC63D55-A430-48B2-9108-66ED4DF5C654}"/>
          </ac:spMkLst>
        </pc:spChg>
      </pc:sldChg>
      <pc:sldChg chg="modSp mod">
        <pc:chgData name="Carmelita Ferrari" userId="a0647d23-206d-4793-93df-336ef2b34cf1" providerId="ADAL" clId="{EB115E1B-D20A-4636-8B26-C6F82A2FC944}" dt="2022-09-23T21:01:41.155" v="45" actId="6549"/>
        <pc:sldMkLst>
          <pc:docMk/>
          <pc:sldMk cId="1737787679" sldId="263"/>
        </pc:sldMkLst>
        <pc:spChg chg="mod">
          <ac:chgData name="Carmelita Ferrari" userId="a0647d23-206d-4793-93df-336ef2b34cf1" providerId="ADAL" clId="{EB115E1B-D20A-4636-8B26-C6F82A2FC944}" dt="2022-09-23T21:01:41.155" v="45" actId="6549"/>
          <ac:spMkLst>
            <pc:docMk/>
            <pc:sldMk cId="1737787679" sldId="263"/>
            <ac:spMk id="31" creationId="{AFC63D55-A430-48B2-9108-66ED4DF5C654}"/>
          </ac:spMkLst>
        </pc:spChg>
      </pc:sldChg>
      <pc:sldChg chg="modSp mod">
        <pc:chgData name="Carmelita Ferrari" userId="a0647d23-206d-4793-93df-336ef2b34cf1" providerId="ADAL" clId="{EB115E1B-D20A-4636-8B26-C6F82A2FC944}" dt="2022-09-23T21:03:54.828" v="53" actId="20577"/>
        <pc:sldMkLst>
          <pc:docMk/>
          <pc:sldMk cId="4243583933" sldId="264"/>
        </pc:sldMkLst>
        <pc:spChg chg="mod">
          <ac:chgData name="Carmelita Ferrari" userId="a0647d23-206d-4793-93df-336ef2b34cf1" providerId="ADAL" clId="{EB115E1B-D20A-4636-8B26-C6F82A2FC944}" dt="2022-09-23T21:03:54.828" v="53" actId="20577"/>
          <ac:spMkLst>
            <pc:docMk/>
            <pc:sldMk cId="4243583933" sldId="264"/>
            <ac:spMk id="19" creationId="{11BB88BB-000F-454D-9D6F-3294FE914886}"/>
          </ac:spMkLst>
        </pc:spChg>
      </pc:sldChg>
    </pc:docChg>
  </pc:docChgLst>
  <pc:docChgLst>
    <pc:chgData name="Carmelita Ferrari" userId="a0647d23-206d-4793-93df-336ef2b34cf1" providerId="ADAL" clId="{2CBEC818-7C1B-43BA-95CD-E389EA0FAAEA}"/>
    <pc:docChg chg="custSel modSld">
      <pc:chgData name="Carmelita Ferrari" userId="a0647d23-206d-4793-93df-336ef2b34cf1" providerId="ADAL" clId="{2CBEC818-7C1B-43BA-95CD-E389EA0FAAEA}" dt="2023-03-06T18:19:35.961" v="1283" actId="6549"/>
      <pc:docMkLst>
        <pc:docMk/>
      </pc:docMkLst>
      <pc:sldChg chg="addSp delSp modSp mod">
        <pc:chgData name="Carmelita Ferrari" userId="a0647d23-206d-4793-93df-336ef2b34cf1" providerId="ADAL" clId="{2CBEC818-7C1B-43BA-95CD-E389EA0FAAEA}" dt="2023-03-03T14:32:06.795" v="939"/>
        <pc:sldMkLst>
          <pc:docMk/>
          <pc:sldMk cId="1078792426" sldId="256"/>
        </pc:sldMkLst>
        <pc:spChg chg="mod">
          <ac:chgData name="Carmelita Ferrari" userId="a0647d23-206d-4793-93df-336ef2b34cf1" providerId="ADAL" clId="{2CBEC818-7C1B-43BA-95CD-E389EA0FAAEA}" dt="2023-03-03T14:32:05.796" v="938" actId="14100"/>
          <ac:spMkLst>
            <pc:docMk/>
            <pc:sldMk cId="1078792426" sldId="256"/>
            <ac:spMk id="2" creationId="{00000000-0000-0000-0000-000000000000}"/>
          </ac:spMkLst>
        </pc:spChg>
        <pc:spChg chg="add mod">
          <ac:chgData name="Carmelita Ferrari" userId="a0647d23-206d-4793-93df-336ef2b34cf1" providerId="ADAL" clId="{2CBEC818-7C1B-43BA-95CD-E389EA0FAAEA}" dt="2023-02-23T14:48:06.357" v="482"/>
          <ac:spMkLst>
            <pc:docMk/>
            <pc:sldMk cId="1078792426" sldId="256"/>
            <ac:spMk id="3" creationId="{24C3172B-D16B-74E2-0D61-E9CA9CD7A546}"/>
          </ac:spMkLst>
        </pc:spChg>
        <pc:spChg chg="mod">
          <ac:chgData name="Carmelita Ferrari" userId="a0647d23-206d-4793-93df-336ef2b34cf1" providerId="ADAL" clId="{2CBEC818-7C1B-43BA-95CD-E389EA0FAAEA}" dt="2023-02-23T14:48:09.392" v="484" actId="6549"/>
          <ac:spMkLst>
            <pc:docMk/>
            <pc:sldMk cId="1078792426" sldId="256"/>
            <ac:spMk id="9" creationId="{00000000-0000-0000-0000-000000000000}"/>
          </ac:spMkLst>
        </pc:spChg>
        <pc:spChg chg="mod">
          <ac:chgData name="Carmelita Ferrari" userId="a0647d23-206d-4793-93df-336ef2b34cf1" providerId="ADAL" clId="{2CBEC818-7C1B-43BA-95CD-E389EA0FAAEA}" dt="2023-03-02T13:50:10.198" v="835" actId="20577"/>
          <ac:spMkLst>
            <pc:docMk/>
            <pc:sldMk cId="1078792426" sldId="256"/>
            <ac:spMk id="24" creationId="{00000000-0000-0000-0000-000000000000}"/>
          </ac:spMkLst>
        </pc:spChg>
        <pc:spChg chg="del">
          <ac:chgData name="Carmelita Ferrari" userId="a0647d23-206d-4793-93df-336ef2b34cf1" providerId="ADAL" clId="{2CBEC818-7C1B-43BA-95CD-E389EA0FAAEA}" dt="2023-02-23T14:48:06.072" v="481" actId="478"/>
          <ac:spMkLst>
            <pc:docMk/>
            <pc:sldMk cId="1078792426" sldId="256"/>
            <ac:spMk id="31" creationId="{BC3C4354-6542-4602-A3DC-76A7A61C6F2D}"/>
          </ac:spMkLst>
        </pc:spChg>
        <pc:graphicFrameChg chg="add mod modGraphic">
          <ac:chgData name="Carmelita Ferrari" userId="a0647d23-206d-4793-93df-336ef2b34cf1" providerId="ADAL" clId="{2CBEC818-7C1B-43BA-95CD-E389EA0FAAEA}" dt="2023-03-02T13:50:52.123" v="868" actId="20577"/>
          <ac:graphicFrameMkLst>
            <pc:docMk/>
            <pc:sldMk cId="1078792426" sldId="256"/>
            <ac:graphicFrameMk id="4" creationId="{F6C0DB80-9F00-B615-8137-14B122BBDC95}"/>
          </ac:graphicFrameMkLst>
        </pc:graphicFrameChg>
        <pc:graphicFrameChg chg="del">
          <ac:chgData name="Carmelita Ferrari" userId="a0647d23-206d-4793-93df-336ef2b34cf1" providerId="ADAL" clId="{2CBEC818-7C1B-43BA-95CD-E389EA0FAAEA}" dt="2023-02-23T15:13:02.802" v="695" actId="478"/>
          <ac:graphicFrameMkLst>
            <pc:docMk/>
            <pc:sldMk cId="1078792426" sldId="256"/>
            <ac:graphicFrameMk id="30" creationId="{D702E654-A6F2-4E9E-986C-16101BEACA85}"/>
          </ac:graphicFrameMkLst>
        </pc:graphicFrameChg>
        <pc:picChg chg="add mod">
          <ac:chgData name="Carmelita Ferrari" userId="a0647d23-206d-4793-93df-336ef2b34cf1" providerId="ADAL" clId="{2CBEC818-7C1B-43BA-95CD-E389EA0FAAEA}" dt="2023-03-03T14:32:06.795" v="939"/>
          <ac:picMkLst>
            <pc:docMk/>
            <pc:sldMk cId="1078792426" sldId="256"/>
            <ac:picMk id="7" creationId="{EE8AB166-3F1D-D869-A148-64BD22786CE9}"/>
          </ac:picMkLst>
        </pc:picChg>
      </pc:sldChg>
      <pc:sldChg chg="addSp modSp mod">
        <pc:chgData name="Carmelita Ferrari" userId="a0647d23-206d-4793-93df-336ef2b34cf1" providerId="ADAL" clId="{2CBEC818-7C1B-43BA-95CD-E389EA0FAAEA}" dt="2023-03-06T18:19:35.961" v="1283" actId="6549"/>
        <pc:sldMkLst>
          <pc:docMk/>
          <pc:sldMk cId="303741287" sldId="262"/>
        </pc:sldMkLst>
        <pc:spChg chg="mod">
          <ac:chgData name="Carmelita Ferrari" userId="a0647d23-206d-4793-93df-336ef2b34cf1" providerId="ADAL" clId="{2CBEC818-7C1B-43BA-95CD-E389EA0FAAEA}" dt="2023-03-03T14:31:00.590" v="884" actId="14100"/>
          <ac:spMkLst>
            <pc:docMk/>
            <pc:sldMk cId="303741287" sldId="262"/>
            <ac:spMk id="2" creationId="{00000000-0000-0000-0000-000000000000}"/>
          </ac:spMkLst>
        </pc:spChg>
        <pc:spChg chg="mod">
          <ac:chgData name="Carmelita Ferrari" userId="a0647d23-206d-4793-93df-336ef2b34cf1" providerId="ADAL" clId="{2CBEC818-7C1B-43BA-95CD-E389EA0FAAEA}" dt="2023-02-23T14:46:05.935" v="414" actId="13926"/>
          <ac:spMkLst>
            <pc:docMk/>
            <pc:sldMk cId="303741287" sldId="262"/>
            <ac:spMk id="5" creationId="{00000000-0000-0000-0000-000000000000}"/>
          </ac:spMkLst>
        </pc:spChg>
        <pc:spChg chg="mod">
          <ac:chgData name="Carmelita Ferrari" userId="a0647d23-206d-4793-93df-336ef2b34cf1" providerId="ADAL" clId="{2CBEC818-7C1B-43BA-95CD-E389EA0FAAEA}" dt="2023-03-06T18:13:29.918" v="1038" actId="20577"/>
          <ac:spMkLst>
            <pc:docMk/>
            <pc:sldMk cId="303741287" sldId="262"/>
            <ac:spMk id="6" creationId="{00000000-0000-0000-0000-000000000000}"/>
          </ac:spMkLst>
        </pc:spChg>
        <pc:spChg chg="mod">
          <ac:chgData name="Carmelita Ferrari" userId="a0647d23-206d-4793-93df-336ef2b34cf1" providerId="ADAL" clId="{2CBEC818-7C1B-43BA-95CD-E389EA0FAAEA}" dt="2023-03-06T18:14:21.512" v="1057" actId="15"/>
          <ac:spMkLst>
            <pc:docMk/>
            <pc:sldMk cId="303741287" sldId="262"/>
            <ac:spMk id="8" creationId="{00000000-0000-0000-0000-000000000000}"/>
          </ac:spMkLst>
        </pc:spChg>
        <pc:spChg chg="mod">
          <ac:chgData name="Carmelita Ferrari" userId="a0647d23-206d-4793-93df-336ef2b34cf1" providerId="ADAL" clId="{2CBEC818-7C1B-43BA-95CD-E389EA0FAAEA}" dt="2023-02-23T14:37:56.500" v="316" actId="6549"/>
          <ac:spMkLst>
            <pc:docMk/>
            <pc:sldMk cId="303741287" sldId="262"/>
            <ac:spMk id="9" creationId="{00000000-0000-0000-0000-000000000000}"/>
          </ac:spMkLst>
        </pc:spChg>
        <pc:spChg chg="mod">
          <ac:chgData name="Carmelita Ferrari" userId="a0647d23-206d-4793-93df-336ef2b34cf1" providerId="ADAL" clId="{2CBEC818-7C1B-43BA-95CD-E389EA0FAAEA}" dt="2023-02-23T14:31:43.794" v="286" actId="20577"/>
          <ac:spMkLst>
            <pc:docMk/>
            <pc:sldMk cId="303741287" sldId="262"/>
            <ac:spMk id="11" creationId="{00000000-0000-0000-0000-000000000000}"/>
          </ac:spMkLst>
        </pc:spChg>
        <pc:spChg chg="mod">
          <ac:chgData name="Carmelita Ferrari" userId="a0647d23-206d-4793-93df-336ef2b34cf1" providerId="ADAL" clId="{2CBEC818-7C1B-43BA-95CD-E389EA0FAAEA}" dt="2023-02-23T14:47:38.394" v="476" actId="1038"/>
          <ac:spMkLst>
            <pc:docMk/>
            <pc:sldMk cId="303741287" sldId="262"/>
            <ac:spMk id="23" creationId="{00000000-0000-0000-0000-000000000000}"/>
          </ac:spMkLst>
        </pc:spChg>
        <pc:spChg chg="mod">
          <ac:chgData name="Carmelita Ferrari" userId="a0647d23-206d-4793-93df-336ef2b34cf1" providerId="ADAL" clId="{2CBEC818-7C1B-43BA-95CD-E389EA0FAAEA}" dt="2023-03-06T18:19:35.961" v="1283" actId="6549"/>
          <ac:spMkLst>
            <pc:docMk/>
            <pc:sldMk cId="303741287" sldId="262"/>
            <ac:spMk id="24" creationId="{00000000-0000-0000-0000-000000000000}"/>
          </ac:spMkLst>
        </pc:spChg>
        <pc:spChg chg="mod">
          <ac:chgData name="Carmelita Ferrari" userId="a0647d23-206d-4793-93df-336ef2b34cf1" providerId="ADAL" clId="{2CBEC818-7C1B-43BA-95CD-E389EA0FAAEA}" dt="2023-03-06T18:19:01.835" v="1278" actId="123"/>
          <ac:spMkLst>
            <pc:docMk/>
            <pc:sldMk cId="303741287" sldId="262"/>
            <ac:spMk id="25" creationId="{00000000-0000-0000-0000-000000000000}"/>
          </ac:spMkLst>
        </pc:spChg>
        <pc:spChg chg="mod">
          <ac:chgData name="Carmelita Ferrari" userId="a0647d23-206d-4793-93df-336ef2b34cf1" providerId="ADAL" clId="{2CBEC818-7C1B-43BA-95CD-E389EA0FAAEA}" dt="2023-02-23T14:12:53.022" v="10" actId="6549"/>
          <ac:spMkLst>
            <pc:docMk/>
            <pc:sldMk cId="303741287" sldId="262"/>
            <ac:spMk id="31" creationId="{AFC63D55-A430-48B2-9108-66ED4DF5C654}"/>
          </ac:spMkLst>
        </pc:spChg>
        <pc:graphicFrameChg chg="modGraphic">
          <ac:chgData name="Carmelita Ferrari" userId="a0647d23-206d-4793-93df-336ef2b34cf1" providerId="ADAL" clId="{2CBEC818-7C1B-43BA-95CD-E389EA0FAAEA}" dt="2023-03-06T18:12:46.716" v="975" actId="6549"/>
          <ac:graphicFrameMkLst>
            <pc:docMk/>
            <pc:sldMk cId="303741287" sldId="262"/>
            <ac:graphicFrameMk id="30" creationId="{D702E654-A6F2-4E9E-986C-16101BEACA85}"/>
          </ac:graphicFrameMkLst>
        </pc:graphicFrameChg>
        <pc:picChg chg="add mod">
          <ac:chgData name="Carmelita Ferrari" userId="a0647d23-206d-4793-93df-336ef2b34cf1" providerId="ADAL" clId="{2CBEC818-7C1B-43BA-95CD-E389EA0FAAEA}" dt="2023-03-03T14:31:16.243" v="888" actId="1035"/>
          <ac:picMkLst>
            <pc:docMk/>
            <pc:sldMk cId="303741287" sldId="262"/>
            <ac:picMk id="3" creationId="{CBC70E3E-5900-F242-9C47-06AE0E3E2360}"/>
          </ac:picMkLst>
        </pc:picChg>
        <pc:picChg chg="mod">
          <ac:chgData name="Carmelita Ferrari" userId="a0647d23-206d-4793-93df-336ef2b34cf1" providerId="ADAL" clId="{2CBEC818-7C1B-43BA-95CD-E389EA0FAAEA}" dt="2023-02-23T14:47:27.002" v="436" actId="14100"/>
          <ac:picMkLst>
            <pc:docMk/>
            <pc:sldMk cId="303741287" sldId="262"/>
            <ac:picMk id="32" creationId="{B28AFFE9-715F-4F65-B094-51A65C8A91CB}"/>
          </ac:picMkLst>
        </pc:picChg>
      </pc:sldChg>
      <pc:sldChg chg="addSp delSp modSp mod">
        <pc:chgData name="Carmelita Ferrari" userId="a0647d23-206d-4793-93df-336ef2b34cf1" providerId="ADAL" clId="{2CBEC818-7C1B-43BA-95CD-E389EA0FAAEA}" dt="2023-03-06T18:15:20.673" v="1061" actId="20577"/>
        <pc:sldMkLst>
          <pc:docMk/>
          <pc:sldMk cId="1737787679" sldId="263"/>
        </pc:sldMkLst>
        <pc:spChg chg="mod">
          <ac:chgData name="Carmelita Ferrari" userId="a0647d23-206d-4793-93df-336ef2b34cf1" providerId="ADAL" clId="{2CBEC818-7C1B-43BA-95CD-E389EA0FAAEA}" dt="2023-03-03T14:31:31.728" v="904" actId="14100"/>
          <ac:spMkLst>
            <pc:docMk/>
            <pc:sldMk cId="1737787679" sldId="263"/>
            <ac:spMk id="2" creationId="{00000000-0000-0000-0000-000000000000}"/>
          </ac:spMkLst>
        </pc:spChg>
        <pc:spChg chg="add mod">
          <ac:chgData name="Carmelita Ferrari" userId="a0647d23-206d-4793-93df-336ef2b34cf1" providerId="ADAL" clId="{2CBEC818-7C1B-43BA-95CD-E389EA0FAAEA}" dt="2023-02-23T14:47:55.770" v="478"/>
          <ac:spMkLst>
            <pc:docMk/>
            <pc:sldMk cId="1737787679" sldId="263"/>
            <ac:spMk id="3" creationId="{2B416676-4D38-C8DC-28AC-F4AAE88D8C25}"/>
          </ac:spMkLst>
        </pc:spChg>
        <pc:spChg chg="mod">
          <ac:chgData name="Carmelita Ferrari" userId="a0647d23-206d-4793-93df-336ef2b34cf1" providerId="ADAL" clId="{2CBEC818-7C1B-43BA-95CD-E389EA0FAAEA}" dt="2023-02-23T14:49:35.594" v="525" actId="1035"/>
          <ac:spMkLst>
            <pc:docMk/>
            <pc:sldMk cId="1737787679" sldId="263"/>
            <ac:spMk id="8" creationId="{00000000-0000-0000-0000-000000000000}"/>
          </ac:spMkLst>
        </pc:spChg>
        <pc:spChg chg="mod">
          <ac:chgData name="Carmelita Ferrari" userId="a0647d23-206d-4793-93df-336ef2b34cf1" providerId="ADAL" clId="{2CBEC818-7C1B-43BA-95CD-E389EA0FAAEA}" dt="2023-02-23T14:48:18.455" v="488" actId="6549"/>
          <ac:spMkLst>
            <pc:docMk/>
            <pc:sldMk cId="1737787679" sldId="263"/>
            <ac:spMk id="9" creationId="{00000000-0000-0000-0000-000000000000}"/>
          </ac:spMkLst>
        </pc:spChg>
        <pc:spChg chg="mod">
          <ac:chgData name="Carmelita Ferrari" userId="a0647d23-206d-4793-93df-336ef2b34cf1" providerId="ADAL" clId="{2CBEC818-7C1B-43BA-95CD-E389EA0FAAEA}" dt="2023-02-23T14:49:24.804" v="522" actId="20577"/>
          <ac:spMkLst>
            <pc:docMk/>
            <pc:sldMk cId="1737787679" sldId="263"/>
            <ac:spMk id="11" creationId="{00000000-0000-0000-0000-000000000000}"/>
          </ac:spMkLst>
        </pc:spChg>
        <pc:spChg chg="mod">
          <ac:chgData name="Carmelita Ferrari" userId="a0647d23-206d-4793-93df-336ef2b34cf1" providerId="ADAL" clId="{2CBEC818-7C1B-43BA-95CD-E389EA0FAAEA}" dt="2023-02-23T14:59:32.256" v="640" actId="1035"/>
          <ac:spMkLst>
            <pc:docMk/>
            <pc:sldMk cId="1737787679" sldId="263"/>
            <ac:spMk id="22" creationId="{00000000-0000-0000-0000-000000000000}"/>
          </ac:spMkLst>
        </pc:spChg>
        <pc:spChg chg="mod">
          <ac:chgData name="Carmelita Ferrari" userId="a0647d23-206d-4793-93df-336ef2b34cf1" providerId="ADAL" clId="{2CBEC818-7C1B-43BA-95CD-E389EA0FAAEA}" dt="2023-03-02T13:47:33.244" v="811" actId="1038"/>
          <ac:spMkLst>
            <pc:docMk/>
            <pc:sldMk cId="1737787679" sldId="263"/>
            <ac:spMk id="23" creationId="{00000000-0000-0000-0000-000000000000}"/>
          </ac:spMkLst>
        </pc:spChg>
        <pc:spChg chg="mod">
          <ac:chgData name="Carmelita Ferrari" userId="a0647d23-206d-4793-93df-336ef2b34cf1" providerId="ADAL" clId="{2CBEC818-7C1B-43BA-95CD-E389EA0FAAEA}" dt="2023-03-06T18:15:20.673" v="1061" actId="20577"/>
          <ac:spMkLst>
            <pc:docMk/>
            <pc:sldMk cId="1737787679" sldId="263"/>
            <ac:spMk id="24" creationId="{00000000-0000-0000-0000-000000000000}"/>
          </ac:spMkLst>
        </pc:spChg>
        <pc:spChg chg="mod">
          <ac:chgData name="Carmelita Ferrari" userId="a0647d23-206d-4793-93df-336ef2b34cf1" providerId="ADAL" clId="{2CBEC818-7C1B-43BA-95CD-E389EA0FAAEA}" dt="2023-03-02T13:47:52.391" v="819" actId="20577"/>
          <ac:spMkLst>
            <pc:docMk/>
            <pc:sldMk cId="1737787679" sldId="263"/>
            <ac:spMk id="25" creationId="{00000000-0000-0000-0000-000000000000}"/>
          </ac:spMkLst>
        </pc:spChg>
        <pc:spChg chg="mod">
          <ac:chgData name="Carmelita Ferrari" userId="a0647d23-206d-4793-93df-336ef2b34cf1" providerId="ADAL" clId="{2CBEC818-7C1B-43BA-95CD-E389EA0FAAEA}" dt="2023-02-23T14:59:38.852" v="650" actId="1035"/>
          <ac:spMkLst>
            <pc:docMk/>
            <pc:sldMk cId="1737787679" sldId="263"/>
            <ac:spMk id="26" creationId="{00000000-0000-0000-0000-000000000000}"/>
          </ac:spMkLst>
        </pc:spChg>
        <pc:spChg chg="del">
          <ac:chgData name="Carmelita Ferrari" userId="a0647d23-206d-4793-93df-336ef2b34cf1" providerId="ADAL" clId="{2CBEC818-7C1B-43BA-95CD-E389EA0FAAEA}" dt="2023-02-23T14:47:55.321" v="477" actId="478"/>
          <ac:spMkLst>
            <pc:docMk/>
            <pc:sldMk cId="1737787679" sldId="263"/>
            <ac:spMk id="31" creationId="{AFC63D55-A430-48B2-9108-66ED4DF5C654}"/>
          </ac:spMkLst>
        </pc:spChg>
        <pc:graphicFrameChg chg="mod">
          <ac:chgData name="Carmelita Ferrari" userId="a0647d23-206d-4793-93df-336ef2b34cf1" providerId="ADAL" clId="{2CBEC818-7C1B-43BA-95CD-E389EA0FAAEA}" dt="2023-03-02T13:47:22.725" v="742" actId="14100"/>
          <ac:graphicFrameMkLst>
            <pc:docMk/>
            <pc:sldMk cId="1737787679" sldId="263"/>
            <ac:graphicFrameMk id="29" creationId="{00000000-0000-0000-0000-000000000000}"/>
          </ac:graphicFrameMkLst>
        </pc:graphicFrameChg>
        <pc:graphicFrameChg chg="mod modGraphic">
          <ac:chgData name="Carmelita Ferrari" userId="a0647d23-206d-4793-93df-336ef2b34cf1" providerId="ADAL" clId="{2CBEC818-7C1B-43BA-95CD-E389EA0FAAEA}" dt="2023-03-02T13:46:53.117" v="741" actId="6549"/>
          <ac:graphicFrameMkLst>
            <pc:docMk/>
            <pc:sldMk cId="1737787679" sldId="263"/>
            <ac:graphicFrameMk id="30" creationId="{D702E654-A6F2-4E9E-986C-16101BEACA85}"/>
          </ac:graphicFrameMkLst>
        </pc:graphicFrameChg>
        <pc:picChg chg="add mod">
          <ac:chgData name="Carmelita Ferrari" userId="a0647d23-206d-4793-93df-336ef2b34cf1" providerId="ADAL" clId="{2CBEC818-7C1B-43BA-95CD-E389EA0FAAEA}" dt="2023-03-03T14:31:33.115" v="905"/>
          <ac:picMkLst>
            <pc:docMk/>
            <pc:sldMk cId="1737787679" sldId="263"/>
            <ac:picMk id="4" creationId="{1E2626DB-6722-97A4-362E-3F9CAA939B99}"/>
          </ac:picMkLst>
        </pc:picChg>
      </pc:sldChg>
      <pc:sldChg chg="addSp delSp modSp mod">
        <pc:chgData name="Carmelita Ferrari" userId="a0647d23-206d-4793-93df-336ef2b34cf1" providerId="ADAL" clId="{2CBEC818-7C1B-43BA-95CD-E389EA0FAAEA}" dt="2023-03-03T14:32:17.928" v="941"/>
        <pc:sldMkLst>
          <pc:docMk/>
          <pc:sldMk cId="4243583933" sldId="264"/>
        </pc:sldMkLst>
        <pc:spChg chg="add mod">
          <ac:chgData name="Carmelita Ferrari" userId="a0647d23-206d-4793-93df-336ef2b34cf1" providerId="ADAL" clId="{2CBEC818-7C1B-43BA-95CD-E389EA0FAAEA}" dt="2023-02-23T14:48:01.263" v="480"/>
          <ac:spMkLst>
            <pc:docMk/>
            <pc:sldMk cId="4243583933" sldId="264"/>
            <ac:spMk id="2" creationId="{40A5C5DE-6616-805F-CF9A-333F49C57A86}"/>
          </ac:spMkLst>
        </pc:spChg>
        <pc:spChg chg="add mod">
          <ac:chgData name="Carmelita Ferrari" userId="a0647d23-206d-4793-93df-336ef2b34cf1" providerId="ADAL" clId="{2CBEC818-7C1B-43BA-95CD-E389EA0FAAEA}" dt="2023-03-03T14:32:17.928" v="941"/>
          <ac:spMkLst>
            <pc:docMk/>
            <pc:sldMk cId="4243583933" sldId="264"/>
            <ac:spMk id="4" creationId="{5F15871A-73DD-59F0-BED5-8EE2AD29165C}"/>
          </ac:spMkLst>
        </pc:spChg>
        <pc:spChg chg="mod">
          <ac:chgData name="Carmelita Ferrari" userId="a0647d23-206d-4793-93df-336ef2b34cf1" providerId="ADAL" clId="{2CBEC818-7C1B-43BA-95CD-E389EA0FAAEA}" dt="2023-02-23T14:48:13.979" v="486" actId="6549"/>
          <ac:spMkLst>
            <pc:docMk/>
            <pc:sldMk cId="4243583933" sldId="264"/>
            <ac:spMk id="9" creationId="{00000000-0000-0000-0000-000000000000}"/>
          </ac:spMkLst>
        </pc:spChg>
        <pc:spChg chg="mod">
          <ac:chgData name="Carmelita Ferrari" userId="a0647d23-206d-4793-93df-336ef2b34cf1" providerId="ADAL" clId="{2CBEC818-7C1B-43BA-95CD-E389EA0FAAEA}" dt="2023-02-23T15:12:13.656" v="694" actId="13926"/>
          <ac:spMkLst>
            <pc:docMk/>
            <pc:sldMk cId="4243583933" sldId="264"/>
            <ac:spMk id="15" creationId="{F6EEB41B-E967-45C2-ACD8-B8F045A9B771}"/>
          </ac:spMkLst>
        </pc:spChg>
        <pc:spChg chg="del mod">
          <ac:chgData name="Carmelita Ferrari" userId="a0647d23-206d-4793-93df-336ef2b34cf1" providerId="ADAL" clId="{2CBEC818-7C1B-43BA-95CD-E389EA0FAAEA}" dt="2023-03-03T14:32:17.530" v="940" actId="478"/>
          <ac:spMkLst>
            <pc:docMk/>
            <pc:sldMk cId="4243583933" sldId="264"/>
            <ac:spMk id="18" creationId="{6E26D8D4-1E19-4286-B82B-04E5E0A74FC6}"/>
          </ac:spMkLst>
        </pc:spChg>
        <pc:spChg chg="del">
          <ac:chgData name="Carmelita Ferrari" userId="a0647d23-206d-4793-93df-336ef2b34cf1" providerId="ADAL" clId="{2CBEC818-7C1B-43BA-95CD-E389EA0FAAEA}" dt="2023-02-23T14:48:00.836" v="479" actId="478"/>
          <ac:spMkLst>
            <pc:docMk/>
            <pc:sldMk cId="4243583933" sldId="264"/>
            <ac:spMk id="19" creationId="{11BB88BB-000F-454D-9D6F-3294FE914886}"/>
          </ac:spMkLst>
        </pc:spChg>
        <pc:picChg chg="add mod">
          <ac:chgData name="Carmelita Ferrari" userId="a0647d23-206d-4793-93df-336ef2b34cf1" providerId="ADAL" clId="{2CBEC818-7C1B-43BA-95CD-E389EA0FAAEA}" dt="2023-03-03T14:31:43.879" v="922"/>
          <ac:picMkLst>
            <pc:docMk/>
            <pc:sldMk cId="4243583933" sldId="264"/>
            <ac:picMk id="3" creationId="{5ED39C0B-60BA-655A-E2B1-8B724F73BD8E}"/>
          </ac:picMkLst>
        </pc:picChg>
      </pc:sldChg>
    </pc:docChg>
  </pc:docChgLst>
  <pc:docChgLst>
    <pc:chgData name="Carmelita Ferrari" userId="a0647d23-206d-4793-93df-336ef2b34cf1" providerId="ADAL" clId="{10CE129D-78E2-4A9C-96D7-60C6F5A7DD42}"/>
    <pc:docChg chg="modSld">
      <pc:chgData name="Carmelita Ferrari" userId="a0647d23-206d-4793-93df-336ef2b34cf1" providerId="ADAL" clId="{10CE129D-78E2-4A9C-96D7-60C6F5A7DD42}" dt="2022-10-11T19:42:01.564" v="73" actId="14100"/>
      <pc:docMkLst>
        <pc:docMk/>
      </pc:docMkLst>
      <pc:sldChg chg="modSp mod">
        <pc:chgData name="Carmelita Ferrari" userId="a0647d23-206d-4793-93df-336ef2b34cf1" providerId="ADAL" clId="{10CE129D-78E2-4A9C-96D7-60C6F5A7DD42}" dt="2022-10-11T19:42:01.564" v="73" actId="14100"/>
        <pc:sldMkLst>
          <pc:docMk/>
          <pc:sldMk cId="303741287" sldId="262"/>
        </pc:sldMkLst>
        <pc:spChg chg="mod">
          <ac:chgData name="Carmelita Ferrari" userId="a0647d23-206d-4793-93df-336ef2b34cf1" providerId="ADAL" clId="{10CE129D-78E2-4A9C-96D7-60C6F5A7DD42}" dt="2022-10-11T19:42:01.564" v="73" actId="14100"/>
          <ac:spMkLst>
            <pc:docMk/>
            <pc:sldMk cId="303741287" sldId="262"/>
            <ac:spMk id="25" creationId="{00000000-0000-0000-0000-000000000000}"/>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627B4E-4B2B-4371-B70E-5206107FC8C1}" type="doc">
      <dgm:prSet loTypeId="urn:microsoft.com/office/officeart/2005/8/layout/hChevron3" loCatId="process" qsTypeId="urn:microsoft.com/office/officeart/2005/8/quickstyle/simple1" qsCatId="simple" csTypeId="urn:microsoft.com/office/officeart/2005/8/colors/accent1_2" csCatId="accent1" phldr="1"/>
      <dgm:spPr/>
    </dgm:pt>
    <dgm:pt modelId="{DC95B003-4CA1-4C71-A05F-697BF6CD71F2}">
      <dgm:prSet phldrT="[Text]" custT="1"/>
      <dgm:spPr>
        <a:solidFill>
          <a:schemeClr val="tx1"/>
        </a:solidFill>
      </dgm:spPr>
      <dgm:t>
        <a:bodyPr/>
        <a:lstStyle/>
        <a:p>
          <a:r>
            <a:rPr lang="en-US" sz="1050" dirty="0">
              <a:latin typeface="Arial" panose="020B0604020202020204" pitchFamily="34" charset="0"/>
              <a:cs typeface="Arial" panose="020B0604020202020204" pitchFamily="34" charset="0"/>
            </a:rPr>
            <a:t>Lei 12.973/14</a:t>
          </a:r>
        </a:p>
      </dgm:t>
    </dgm:pt>
    <dgm:pt modelId="{78EB8D7A-C617-45AF-832A-12E036F927AA}" type="parTrans" cxnId="{849A02ED-E910-4ECB-A944-F7848DE94DE7}">
      <dgm:prSet/>
      <dgm:spPr/>
      <dgm:t>
        <a:bodyPr/>
        <a:lstStyle/>
        <a:p>
          <a:endParaRPr lang="en-US" sz="1050">
            <a:latin typeface="Arial" panose="020B0604020202020204" pitchFamily="34" charset="0"/>
            <a:cs typeface="Arial" panose="020B0604020202020204" pitchFamily="34" charset="0"/>
          </a:endParaRPr>
        </a:p>
      </dgm:t>
    </dgm:pt>
    <dgm:pt modelId="{BA0CEB25-1BF8-43BA-9159-574D3FCAABB3}" type="sibTrans" cxnId="{849A02ED-E910-4ECB-A944-F7848DE94DE7}">
      <dgm:prSet/>
      <dgm:spPr/>
      <dgm:t>
        <a:bodyPr/>
        <a:lstStyle/>
        <a:p>
          <a:endParaRPr lang="en-US" sz="1050">
            <a:latin typeface="Arial" panose="020B0604020202020204" pitchFamily="34" charset="0"/>
            <a:cs typeface="Arial" panose="020B0604020202020204" pitchFamily="34" charset="0"/>
          </a:endParaRPr>
        </a:p>
      </dgm:t>
    </dgm:pt>
    <dgm:pt modelId="{6110E1E0-6B90-4AE4-AA89-23472181E6E4}">
      <dgm:prSet custT="1"/>
      <dgm:spPr>
        <a:solidFill>
          <a:schemeClr val="tx1"/>
        </a:solidFill>
      </dgm:spPr>
      <dgm:t>
        <a:bodyPr/>
        <a:lstStyle/>
        <a:p>
          <a:r>
            <a:rPr lang="en-US" sz="1050" dirty="0" err="1">
              <a:latin typeface="Arial" panose="020B0604020202020204" pitchFamily="34" charset="0"/>
              <a:cs typeface="Arial" panose="020B0604020202020204" pitchFamily="34" charset="0"/>
            </a:rPr>
            <a:t>Proposta</a:t>
          </a:r>
          <a:r>
            <a:rPr lang="en-US" sz="1050" dirty="0">
              <a:latin typeface="Arial" panose="020B0604020202020204" pitchFamily="34" charset="0"/>
              <a:cs typeface="Arial" panose="020B0604020202020204" pitchFamily="34" charset="0"/>
            </a:rPr>
            <a:t> de </a:t>
          </a:r>
          <a:r>
            <a:rPr lang="en-US" sz="1050" dirty="0" err="1">
              <a:latin typeface="Arial" panose="020B0604020202020204" pitchFamily="34" charset="0"/>
              <a:cs typeface="Arial" panose="020B0604020202020204" pitchFamily="34" charset="0"/>
            </a:rPr>
            <a:t>reforma</a:t>
          </a:r>
          <a:r>
            <a:rPr lang="en-US" sz="1050" dirty="0">
              <a:latin typeface="Arial" panose="020B0604020202020204" pitchFamily="34" charset="0"/>
              <a:cs typeface="Arial" panose="020B0604020202020204" pitchFamily="34" charset="0"/>
            </a:rPr>
            <a:t> do </a:t>
          </a:r>
          <a:r>
            <a:rPr lang="en-US" sz="1050" dirty="0" err="1">
              <a:latin typeface="Arial" panose="020B0604020202020204" pitchFamily="34" charset="0"/>
              <a:cs typeface="Arial" panose="020B0604020202020204" pitchFamily="34" charset="0"/>
            </a:rPr>
            <a:t>texto</a:t>
          </a:r>
          <a:endParaRPr lang="en-US" sz="1050" dirty="0">
            <a:latin typeface="Arial" panose="020B0604020202020204" pitchFamily="34" charset="0"/>
            <a:cs typeface="Arial" panose="020B0604020202020204" pitchFamily="34" charset="0"/>
          </a:endParaRPr>
        </a:p>
      </dgm:t>
    </dgm:pt>
    <dgm:pt modelId="{D65E83AB-9792-40EC-AAFA-744C47ED392F}" type="parTrans" cxnId="{E87E6F49-7521-487E-A093-C2CC4E499F58}">
      <dgm:prSet/>
      <dgm:spPr/>
      <dgm:t>
        <a:bodyPr/>
        <a:lstStyle/>
        <a:p>
          <a:endParaRPr lang="en-US" sz="1050"/>
        </a:p>
      </dgm:t>
    </dgm:pt>
    <dgm:pt modelId="{14B03431-4CFD-42BE-B451-E34EA93539E2}" type="sibTrans" cxnId="{E87E6F49-7521-487E-A093-C2CC4E499F58}">
      <dgm:prSet/>
      <dgm:spPr/>
      <dgm:t>
        <a:bodyPr/>
        <a:lstStyle/>
        <a:p>
          <a:endParaRPr lang="en-US" sz="1050"/>
        </a:p>
      </dgm:t>
    </dgm:pt>
    <dgm:pt modelId="{C0A7C512-8B6A-4D77-998A-FD1D35ED3895}">
      <dgm:prSet custT="1"/>
      <dgm:spPr>
        <a:solidFill>
          <a:schemeClr val="bg1">
            <a:lumMod val="65000"/>
          </a:schemeClr>
        </a:solidFill>
      </dgm:spPr>
      <dgm:t>
        <a:bodyPr/>
        <a:lstStyle/>
        <a:p>
          <a:r>
            <a:rPr lang="en-US" sz="1050" dirty="0" err="1">
              <a:latin typeface="Arial" panose="020B0604020202020204" pitchFamily="34" charset="0"/>
              <a:cs typeface="Arial" panose="020B0604020202020204" pitchFamily="34" charset="0"/>
            </a:rPr>
            <a:t>Alterações</a:t>
          </a:r>
          <a:r>
            <a:rPr lang="en-US" sz="1050" dirty="0">
              <a:latin typeface="Arial" panose="020B0604020202020204" pitchFamily="34" charset="0"/>
              <a:cs typeface="Arial" panose="020B0604020202020204" pitchFamily="34" charset="0"/>
            </a:rPr>
            <a:t> via IN </a:t>
          </a:r>
          <a:r>
            <a:rPr lang="en-US" sz="1050" dirty="0" err="1">
              <a:latin typeface="Arial" panose="020B0604020202020204" pitchFamily="34" charset="0"/>
              <a:cs typeface="Arial" panose="020B0604020202020204" pitchFamily="34" charset="0"/>
            </a:rPr>
            <a:t>ou</a:t>
          </a:r>
          <a:r>
            <a:rPr lang="en-US" sz="1050" dirty="0">
              <a:latin typeface="Arial" panose="020B0604020202020204" pitchFamily="34" charset="0"/>
              <a:cs typeface="Arial" panose="020B0604020202020204" pitchFamily="34" charset="0"/>
            </a:rPr>
            <a:t> PL</a:t>
          </a:r>
        </a:p>
      </dgm:t>
    </dgm:pt>
    <dgm:pt modelId="{3931D318-A176-43E4-A577-CD69A1CA1486}" type="parTrans" cxnId="{EFB2403D-6225-4AC2-BB30-94327A836A61}">
      <dgm:prSet/>
      <dgm:spPr/>
      <dgm:t>
        <a:bodyPr/>
        <a:lstStyle/>
        <a:p>
          <a:endParaRPr lang="pt-BR"/>
        </a:p>
      </dgm:t>
    </dgm:pt>
    <dgm:pt modelId="{48E53D8C-66ED-4640-96B9-0BBB5D31943E}" type="sibTrans" cxnId="{EFB2403D-6225-4AC2-BB30-94327A836A61}">
      <dgm:prSet/>
      <dgm:spPr/>
      <dgm:t>
        <a:bodyPr/>
        <a:lstStyle/>
        <a:p>
          <a:endParaRPr lang="pt-BR"/>
        </a:p>
      </dgm:t>
    </dgm:pt>
    <dgm:pt modelId="{87B60F76-ECBD-4A86-9934-53CCCFDBC223}">
      <dgm:prSet custT="1"/>
      <dgm:spPr>
        <a:solidFill>
          <a:schemeClr val="tx1"/>
        </a:solidFill>
      </dgm:spPr>
      <dgm:t>
        <a:bodyPr/>
        <a:lstStyle/>
        <a:p>
          <a:r>
            <a:rPr lang="en-US" sz="1050" dirty="0" err="1">
              <a:latin typeface="Arial" panose="020B0604020202020204" pitchFamily="34" charset="0"/>
              <a:cs typeface="Arial" panose="020B0604020202020204" pitchFamily="34" charset="0"/>
            </a:rPr>
            <a:t>Discussão</a:t>
          </a:r>
          <a:r>
            <a:rPr lang="en-US" sz="1050" dirty="0">
              <a:latin typeface="Arial" panose="020B0604020202020204" pitchFamily="34" charset="0"/>
              <a:cs typeface="Arial" panose="020B0604020202020204" pitchFamily="34" charset="0"/>
            </a:rPr>
            <a:t> </a:t>
          </a:r>
          <a:r>
            <a:rPr lang="en-US" sz="1050" dirty="0" err="1">
              <a:latin typeface="Arial" panose="020B0604020202020204" pitchFamily="34" charset="0"/>
              <a:cs typeface="Arial" panose="020B0604020202020204" pitchFamily="34" charset="0"/>
            </a:rPr>
            <a:t>técnica</a:t>
          </a:r>
          <a:endParaRPr lang="en-US" sz="1050" dirty="0">
            <a:latin typeface="Arial" panose="020B0604020202020204" pitchFamily="34" charset="0"/>
            <a:cs typeface="Arial" panose="020B0604020202020204" pitchFamily="34" charset="0"/>
          </a:endParaRPr>
        </a:p>
      </dgm:t>
    </dgm:pt>
    <dgm:pt modelId="{00FB561A-C25C-4103-99CE-E2FDDE1B2CFC}" type="parTrans" cxnId="{FB76EDCA-33EB-495B-AB11-09B2029CC8D8}">
      <dgm:prSet/>
      <dgm:spPr/>
      <dgm:t>
        <a:bodyPr/>
        <a:lstStyle/>
        <a:p>
          <a:endParaRPr lang="pt-BR"/>
        </a:p>
      </dgm:t>
    </dgm:pt>
    <dgm:pt modelId="{BE43FECB-7FF0-497D-9711-96A399373891}" type="sibTrans" cxnId="{FB76EDCA-33EB-495B-AB11-09B2029CC8D8}">
      <dgm:prSet/>
      <dgm:spPr/>
      <dgm:t>
        <a:bodyPr/>
        <a:lstStyle/>
        <a:p>
          <a:endParaRPr lang="pt-BR"/>
        </a:p>
      </dgm:t>
    </dgm:pt>
    <dgm:pt modelId="{556A2EF1-0A3D-41D9-99D4-B66C33345960}" type="pres">
      <dgm:prSet presAssocID="{8C627B4E-4B2B-4371-B70E-5206107FC8C1}" presName="Name0" presStyleCnt="0">
        <dgm:presLayoutVars>
          <dgm:dir/>
          <dgm:resizeHandles val="exact"/>
        </dgm:presLayoutVars>
      </dgm:prSet>
      <dgm:spPr/>
    </dgm:pt>
    <dgm:pt modelId="{4B3A28D9-96D6-4302-99B4-9289927768FA}" type="pres">
      <dgm:prSet presAssocID="{DC95B003-4CA1-4C71-A05F-697BF6CD71F2}" presName="parTxOnly" presStyleLbl="node1" presStyleIdx="0" presStyleCnt="4">
        <dgm:presLayoutVars>
          <dgm:bulletEnabled val="1"/>
        </dgm:presLayoutVars>
      </dgm:prSet>
      <dgm:spPr/>
    </dgm:pt>
    <dgm:pt modelId="{AE6763F4-E4B4-401C-B75F-92B72C45A86C}" type="pres">
      <dgm:prSet presAssocID="{BA0CEB25-1BF8-43BA-9159-574D3FCAABB3}" presName="parSpace" presStyleCnt="0"/>
      <dgm:spPr/>
    </dgm:pt>
    <dgm:pt modelId="{B8ECA6C0-D90D-4321-A73E-5CFDC9C7F238}" type="pres">
      <dgm:prSet presAssocID="{6110E1E0-6B90-4AE4-AA89-23472181E6E4}" presName="parTxOnly" presStyleLbl="node1" presStyleIdx="1" presStyleCnt="4">
        <dgm:presLayoutVars>
          <dgm:bulletEnabled val="1"/>
        </dgm:presLayoutVars>
      </dgm:prSet>
      <dgm:spPr/>
    </dgm:pt>
    <dgm:pt modelId="{EC191ECC-F760-432A-99BB-998300AFFE0C}" type="pres">
      <dgm:prSet presAssocID="{14B03431-4CFD-42BE-B451-E34EA93539E2}" presName="parSpace" presStyleCnt="0"/>
      <dgm:spPr/>
    </dgm:pt>
    <dgm:pt modelId="{64E2C01F-0579-4C6E-894F-2406CCD87FAA}" type="pres">
      <dgm:prSet presAssocID="{87B60F76-ECBD-4A86-9934-53CCCFDBC223}" presName="parTxOnly" presStyleLbl="node1" presStyleIdx="2" presStyleCnt="4">
        <dgm:presLayoutVars>
          <dgm:bulletEnabled val="1"/>
        </dgm:presLayoutVars>
      </dgm:prSet>
      <dgm:spPr/>
    </dgm:pt>
    <dgm:pt modelId="{6E2ED1CF-15D2-473E-AFAA-D8683E289B37}" type="pres">
      <dgm:prSet presAssocID="{BE43FECB-7FF0-497D-9711-96A399373891}" presName="parSpace" presStyleCnt="0"/>
      <dgm:spPr/>
    </dgm:pt>
    <dgm:pt modelId="{27DA1079-F1E0-4AAD-B0F1-E2E518EBE5D9}" type="pres">
      <dgm:prSet presAssocID="{C0A7C512-8B6A-4D77-998A-FD1D35ED3895}" presName="parTxOnly" presStyleLbl="node1" presStyleIdx="3" presStyleCnt="4">
        <dgm:presLayoutVars>
          <dgm:bulletEnabled val="1"/>
        </dgm:presLayoutVars>
      </dgm:prSet>
      <dgm:spPr/>
    </dgm:pt>
  </dgm:ptLst>
  <dgm:cxnLst>
    <dgm:cxn modelId="{EFB2403D-6225-4AC2-BB30-94327A836A61}" srcId="{8C627B4E-4B2B-4371-B70E-5206107FC8C1}" destId="{C0A7C512-8B6A-4D77-998A-FD1D35ED3895}" srcOrd="3" destOrd="0" parTransId="{3931D318-A176-43E4-A577-CD69A1CA1486}" sibTransId="{48E53D8C-66ED-4640-96B9-0BBB5D31943E}"/>
    <dgm:cxn modelId="{6D7F215E-3B99-4A9D-9933-6D22D3BED971}" type="presOf" srcId="{8C627B4E-4B2B-4371-B70E-5206107FC8C1}" destId="{556A2EF1-0A3D-41D9-99D4-B66C33345960}" srcOrd="0" destOrd="0" presId="urn:microsoft.com/office/officeart/2005/8/layout/hChevron3"/>
    <dgm:cxn modelId="{E87E6F49-7521-487E-A093-C2CC4E499F58}" srcId="{8C627B4E-4B2B-4371-B70E-5206107FC8C1}" destId="{6110E1E0-6B90-4AE4-AA89-23472181E6E4}" srcOrd="1" destOrd="0" parTransId="{D65E83AB-9792-40EC-AAFA-744C47ED392F}" sibTransId="{14B03431-4CFD-42BE-B451-E34EA93539E2}"/>
    <dgm:cxn modelId="{F294DF51-7837-4B96-ACCB-D688C8A7E1AF}" type="presOf" srcId="{6110E1E0-6B90-4AE4-AA89-23472181E6E4}" destId="{B8ECA6C0-D90D-4321-A73E-5CFDC9C7F238}" srcOrd="0" destOrd="0" presId="urn:microsoft.com/office/officeart/2005/8/layout/hChevron3"/>
    <dgm:cxn modelId="{8E5E5291-27DE-44CD-BB44-7545A3E7EB79}" type="presOf" srcId="{87B60F76-ECBD-4A86-9934-53CCCFDBC223}" destId="{64E2C01F-0579-4C6E-894F-2406CCD87FAA}" srcOrd="0" destOrd="0" presId="urn:microsoft.com/office/officeart/2005/8/layout/hChevron3"/>
    <dgm:cxn modelId="{2D4385A2-6A3A-46CF-8C89-2E118BA2519A}" type="presOf" srcId="{C0A7C512-8B6A-4D77-998A-FD1D35ED3895}" destId="{27DA1079-F1E0-4AAD-B0F1-E2E518EBE5D9}" srcOrd="0" destOrd="0" presId="urn:microsoft.com/office/officeart/2005/8/layout/hChevron3"/>
    <dgm:cxn modelId="{79EF5CB8-89B5-4D7F-90B2-F96EA1A79E29}" type="presOf" srcId="{DC95B003-4CA1-4C71-A05F-697BF6CD71F2}" destId="{4B3A28D9-96D6-4302-99B4-9289927768FA}" srcOrd="0" destOrd="0" presId="urn:microsoft.com/office/officeart/2005/8/layout/hChevron3"/>
    <dgm:cxn modelId="{FB76EDCA-33EB-495B-AB11-09B2029CC8D8}" srcId="{8C627B4E-4B2B-4371-B70E-5206107FC8C1}" destId="{87B60F76-ECBD-4A86-9934-53CCCFDBC223}" srcOrd="2" destOrd="0" parTransId="{00FB561A-C25C-4103-99CE-E2FDDE1B2CFC}" sibTransId="{BE43FECB-7FF0-497D-9711-96A399373891}"/>
    <dgm:cxn modelId="{849A02ED-E910-4ECB-A944-F7848DE94DE7}" srcId="{8C627B4E-4B2B-4371-B70E-5206107FC8C1}" destId="{DC95B003-4CA1-4C71-A05F-697BF6CD71F2}" srcOrd="0" destOrd="0" parTransId="{78EB8D7A-C617-45AF-832A-12E036F927AA}" sibTransId="{BA0CEB25-1BF8-43BA-9159-574D3FCAABB3}"/>
    <dgm:cxn modelId="{10098847-AC43-4C50-BF09-9F35566129E5}" type="presParOf" srcId="{556A2EF1-0A3D-41D9-99D4-B66C33345960}" destId="{4B3A28D9-96D6-4302-99B4-9289927768FA}" srcOrd="0" destOrd="0" presId="urn:microsoft.com/office/officeart/2005/8/layout/hChevron3"/>
    <dgm:cxn modelId="{A30A37BC-BDA1-4D28-B46E-346D60161F09}" type="presParOf" srcId="{556A2EF1-0A3D-41D9-99D4-B66C33345960}" destId="{AE6763F4-E4B4-401C-B75F-92B72C45A86C}" srcOrd="1" destOrd="0" presId="urn:microsoft.com/office/officeart/2005/8/layout/hChevron3"/>
    <dgm:cxn modelId="{54610E8F-6E45-461B-A849-507633420D29}" type="presParOf" srcId="{556A2EF1-0A3D-41D9-99D4-B66C33345960}" destId="{B8ECA6C0-D90D-4321-A73E-5CFDC9C7F238}" srcOrd="2" destOrd="0" presId="urn:microsoft.com/office/officeart/2005/8/layout/hChevron3"/>
    <dgm:cxn modelId="{AD694B28-E6A3-4547-85A1-D106DE9C09F8}" type="presParOf" srcId="{556A2EF1-0A3D-41D9-99D4-B66C33345960}" destId="{EC191ECC-F760-432A-99BB-998300AFFE0C}" srcOrd="3" destOrd="0" presId="urn:microsoft.com/office/officeart/2005/8/layout/hChevron3"/>
    <dgm:cxn modelId="{6F85D3F8-F76A-41CF-8B15-0E1232DA4616}" type="presParOf" srcId="{556A2EF1-0A3D-41D9-99D4-B66C33345960}" destId="{64E2C01F-0579-4C6E-894F-2406CCD87FAA}" srcOrd="4" destOrd="0" presId="urn:microsoft.com/office/officeart/2005/8/layout/hChevron3"/>
    <dgm:cxn modelId="{95A28A88-BB81-46D1-ABC7-AE99AF2D0209}" type="presParOf" srcId="{556A2EF1-0A3D-41D9-99D4-B66C33345960}" destId="{6E2ED1CF-15D2-473E-AFAA-D8683E289B37}" srcOrd="5" destOrd="0" presId="urn:microsoft.com/office/officeart/2005/8/layout/hChevron3"/>
    <dgm:cxn modelId="{CA5FBBEF-79F6-46F6-9C0A-A9A78CF9AD91}" type="presParOf" srcId="{556A2EF1-0A3D-41D9-99D4-B66C33345960}" destId="{27DA1079-F1E0-4AAD-B0F1-E2E518EBE5D9}" srcOrd="6" destOrd="0" presId="urn:microsoft.com/office/officeart/2005/8/layout/hChevron3"/>
  </dgm:cxnLst>
  <dgm:bg>
    <a:solidFill>
      <a:schemeClr val="bg1"/>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C627B4E-4B2B-4371-B70E-5206107FC8C1}" type="doc">
      <dgm:prSet loTypeId="urn:microsoft.com/office/officeart/2005/8/layout/hChevron3" loCatId="process" qsTypeId="urn:microsoft.com/office/officeart/2005/8/quickstyle/simple1" qsCatId="simple" csTypeId="urn:microsoft.com/office/officeart/2005/8/colors/accent1_2" csCatId="accent1" phldr="1"/>
      <dgm:spPr/>
    </dgm:pt>
    <dgm:pt modelId="{DC95B003-4CA1-4C71-A05F-697BF6CD71F2}">
      <dgm:prSet phldrT="[Text]" custT="1"/>
      <dgm:spPr>
        <a:solidFill>
          <a:schemeClr val="tx1"/>
        </a:solidFill>
      </dgm:spPr>
      <dgm:t>
        <a:bodyPr/>
        <a:lstStyle/>
        <a:p>
          <a:r>
            <a:rPr lang="en-US" sz="1050" dirty="0">
              <a:latin typeface="Arial" panose="020B0604020202020204" pitchFamily="34" charset="0"/>
              <a:cs typeface="Arial" panose="020B0604020202020204" pitchFamily="34" charset="0"/>
            </a:rPr>
            <a:t>Lei 12.973/14</a:t>
          </a:r>
        </a:p>
      </dgm:t>
    </dgm:pt>
    <dgm:pt modelId="{78EB8D7A-C617-45AF-832A-12E036F927AA}" type="parTrans" cxnId="{849A02ED-E910-4ECB-A944-F7848DE94DE7}">
      <dgm:prSet/>
      <dgm:spPr/>
      <dgm:t>
        <a:bodyPr/>
        <a:lstStyle/>
        <a:p>
          <a:endParaRPr lang="en-US" sz="1050">
            <a:latin typeface="Arial" panose="020B0604020202020204" pitchFamily="34" charset="0"/>
            <a:cs typeface="Arial" panose="020B0604020202020204" pitchFamily="34" charset="0"/>
          </a:endParaRPr>
        </a:p>
      </dgm:t>
    </dgm:pt>
    <dgm:pt modelId="{BA0CEB25-1BF8-43BA-9159-574D3FCAABB3}" type="sibTrans" cxnId="{849A02ED-E910-4ECB-A944-F7848DE94DE7}">
      <dgm:prSet/>
      <dgm:spPr/>
      <dgm:t>
        <a:bodyPr/>
        <a:lstStyle/>
        <a:p>
          <a:endParaRPr lang="en-US" sz="1050">
            <a:latin typeface="Arial" panose="020B0604020202020204" pitchFamily="34" charset="0"/>
            <a:cs typeface="Arial" panose="020B0604020202020204" pitchFamily="34" charset="0"/>
          </a:endParaRPr>
        </a:p>
      </dgm:t>
    </dgm:pt>
    <dgm:pt modelId="{9B534CF1-B9C0-454C-A763-7C428D2E933C}">
      <dgm:prSet phldrT="[Text]" custT="1"/>
      <dgm:spPr>
        <a:solidFill>
          <a:schemeClr val="tx1"/>
        </a:solidFill>
      </dgm:spPr>
      <dgm:t>
        <a:bodyPr/>
        <a:lstStyle/>
        <a:p>
          <a:r>
            <a:rPr lang="en-US" sz="1050" dirty="0">
              <a:latin typeface="Arial" panose="020B0604020202020204" pitchFamily="34" charset="0"/>
              <a:cs typeface="Arial" panose="020B0604020202020204" pitchFamily="34" charset="0"/>
            </a:rPr>
            <a:t>IN 1.520/14</a:t>
          </a:r>
        </a:p>
      </dgm:t>
    </dgm:pt>
    <dgm:pt modelId="{EF55B881-32A1-4CE6-A75F-FBEE1EA57806}" type="parTrans" cxnId="{5AD9FAD1-2881-42B4-BDBC-9D00AC508E13}">
      <dgm:prSet/>
      <dgm:spPr/>
      <dgm:t>
        <a:bodyPr/>
        <a:lstStyle/>
        <a:p>
          <a:endParaRPr lang="en-US" sz="1050">
            <a:latin typeface="Arial" panose="020B0604020202020204" pitchFamily="34" charset="0"/>
            <a:cs typeface="Arial" panose="020B0604020202020204" pitchFamily="34" charset="0"/>
          </a:endParaRPr>
        </a:p>
      </dgm:t>
    </dgm:pt>
    <dgm:pt modelId="{378FDB22-8E84-4094-B60D-F44F79250B05}" type="sibTrans" cxnId="{5AD9FAD1-2881-42B4-BDBC-9D00AC508E13}">
      <dgm:prSet/>
      <dgm:spPr/>
      <dgm:t>
        <a:bodyPr/>
        <a:lstStyle/>
        <a:p>
          <a:endParaRPr lang="en-US" sz="1050">
            <a:latin typeface="Arial" panose="020B0604020202020204" pitchFamily="34" charset="0"/>
            <a:cs typeface="Arial" panose="020B0604020202020204" pitchFamily="34" charset="0"/>
          </a:endParaRPr>
        </a:p>
      </dgm:t>
    </dgm:pt>
    <dgm:pt modelId="{6110E1E0-6B90-4AE4-AA89-23472181E6E4}">
      <dgm:prSet custT="1"/>
      <dgm:spPr>
        <a:solidFill>
          <a:schemeClr val="tx1"/>
        </a:solidFill>
      </dgm:spPr>
      <dgm:t>
        <a:bodyPr/>
        <a:lstStyle/>
        <a:p>
          <a:r>
            <a:rPr lang="en-US" sz="1050" dirty="0" err="1">
              <a:latin typeface="Arial" panose="020B0604020202020204" pitchFamily="34" charset="0"/>
              <a:cs typeface="Arial" panose="020B0604020202020204" pitchFamily="34" charset="0"/>
            </a:rPr>
            <a:t>Perguntas</a:t>
          </a:r>
          <a:r>
            <a:rPr lang="en-US" sz="1050" dirty="0">
              <a:latin typeface="Arial" panose="020B0604020202020204" pitchFamily="34" charset="0"/>
              <a:cs typeface="Arial" panose="020B0604020202020204" pitchFamily="34" charset="0"/>
            </a:rPr>
            <a:t> &amp; </a:t>
          </a:r>
          <a:r>
            <a:rPr lang="en-US" sz="1050" dirty="0" err="1">
              <a:latin typeface="Arial" panose="020B0604020202020204" pitchFamily="34" charset="0"/>
              <a:cs typeface="Arial" panose="020B0604020202020204" pitchFamily="34" charset="0"/>
            </a:rPr>
            <a:t>Respostas</a:t>
          </a:r>
          <a:endParaRPr lang="en-US" sz="1050" dirty="0">
            <a:latin typeface="Arial" panose="020B0604020202020204" pitchFamily="34" charset="0"/>
            <a:cs typeface="Arial" panose="020B0604020202020204" pitchFamily="34" charset="0"/>
          </a:endParaRPr>
        </a:p>
      </dgm:t>
    </dgm:pt>
    <dgm:pt modelId="{D65E83AB-9792-40EC-AAFA-744C47ED392F}" type="parTrans" cxnId="{E87E6F49-7521-487E-A093-C2CC4E499F58}">
      <dgm:prSet/>
      <dgm:spPr/>
      <dgm:t>
        <a:bodyPr/>
        <a:lstStyle/>
        <a:p>
          <a:endParaRPr lang="en-US" sz="1050"/>
        </a:p>
      </dgm:t>
    </dgm:pt>
    <dgm:pt modelId="{14B03431-4CFD-42BE-B451-E34EA93539E2}" type="sibTrans" cxnId="{E87E6F49-7521-487E-A093-C2CC4E499F58}">
      <dgm:prSet/>
      <dgm:spPr/>
      <dgm:t>
        <a:bodyPr/>
        <a:lstStyle/>
        <a:p>
          <a:endParaRPr lang="en-US" sz="1050"/>
        </a:p>
      </dgm:t>
    </dgm:pt>
    <dgm:pt modelId="{C0A7C512-8B6A-4D77-998A-FD1D35ED3895}">
      <dgm:prSet custT="1"/>
      <dgm:spPr>
        <a:solidFill>
          <a:schemeClr val="bg1">
            <a:lumMod val="65000"/>
          </a:schemeClr>
        </a:solidFill>
      </dgm:spPr>
      <dgm:t>
        <a:bodyPr/>
        <a:lstStyle/>
        <a:p>
          <a:r>
            <a:rPr lang="en-US" sz="1050" dirty="0" err="1">
              <a:latin typeface="Arial" panose="020B0604020202020204" pitchFamily="34" charset="0"/>
              <a:cs typeface="Arial" panose="020B0604020202020204" pitchFamily="34" charset="0"/>
            </a:rPr>
            <a:t>Alterações</a:t>
          </a:r>
          <a:r>
            <a:rPr lang="en-US" sz="1050" dirty="0">
              <a:latin typeface="Arial" panose="020B0604020202020204" pitchFamily="34" charset="0"/>
              <a:cs typeface="Arial" panose="020B0604020202020204" pitchFamily="34" charset="0"/>
            </a:rPr>
            <a:t> via IN </a:t>
          </a:r>
          <a:r>
            <a:rPr lang="en-US" sz="1050" dirty="0" err="1">
              <a:latin typeface="Arial" panose="020B0604020202020204" pitchFamily="34" charset="0"/>
              <a:cs typeface="Arial" panose="020B0604020202020204" pitchFamily="34" charset="0"/>
            </a:rPr>
            <a:t>ou</a:t>
          </a:r>
          <a:r>
            <a:rPr lang="en-US" sz="1050" dirty="0">
              <a:latin typeface="Arial" panose="020B0604020202020204" pitchFamily="34" charset="0"/>
              <a:cs typeface="Arial" panose="020B0604020202020204" pitchFamily="34" charset="0"/>
            </a:rPr>
            <a:t> PL</a:t>
          </a:r>
        </a:p>
      </dgm:t>
    </dgm:pt>
    <dgm:pt modelId="{3931D318-A176-43E4-A577-CD69A1CA1486}" type="parTrans" cxnId="{EFB2403D-6225-4AC2-BB30-94327A836A61}">
      <dgm:prSet/>
      <dgm:spPr/>
      <dgm:t>
        <a:bodyPr/>
        <a:lstStyle/>
        <a:p>
          <a:endParaRPr lang="pt-BR"/>
        </a:p>
      </dgm:t>
    </dgm:pt>
    <dgm:pt modelId="{48E53D8C-66ED-4640-96B9-0BBB5D31943E}" type="sibTrans" cxnId="{EFB2403D-6225-4AC2-BB30-94327A836A61}">
      <dgm:prSet/>
      <dgm:spPr/>
      <dgm:t>
        <a:bodyPr/>
        <a:lstStyle/>
        <a:p>
          <a:endParaRPr lang="pt-BR"/>
        </a:p>
      </dgm:t>
    </dgm:pt>
    <dgm:pt modelId="{87B60F76-ECBD-4A86-9934-53CCCFDBC223}">
      <dgm:prSet custT="1"/>
      <dgm:spPr>
        <a:solidFill>
          <a:schemeClr val="tx1"/>
        </a:solidFill>
      </dgm:spPr>
      <dgm:t>
        <a:bodyPr/>
        <a:lstStyle/>
        <a:p>
          <a:r>
            <a:rPr lang="en-US" sz="1050" dirty="0" err="1">
              <a:latin typeface="Arial" panose="020B0604020202020204" pitchFamily="34" charset="0"/>
              <a:cs typeface="Arial" panose="020B0604020202020204" pitchFamily="34" charset="0"/>
            </a:rPr>
            <a:t>Discussão</a:t>
          </a:r>
          <a:r>
            <a:rPr lang="en-US" sz="1050" dirty="0">
              <a:latin typeface="Arial" panose="020B0604020202020204" pitchFamily="34" charset="0"/>
              <a:cs typeface="Arial" panose="020B0604020202020204" pitchFamily="34" charset="0"/>
            </a:rPr>
            <a:t> </a:t>
          </a:r>
          <a:r>
            <a:rPr lang="en-US" sz="1050" dirty="0" err="1">
              <a:latin typeface="Arial" panose="020B0604020202020204" pitchFamily="34" charset="0"/>
              <a:cs typeface="Arial" panose="020B0604020202020204" pitchFamily="34" charset="0"/>
            </a:rPr>
            <a:t>técnica</a:t>
          </a:r>
          <a:endParaRPr lang="en-US" sz="1050" dirty="0">
            <a:latin typeface="Arial" panose="020B0604020202020204" pitchFamily="34" charset="0"/>
            <a:cs typeface="Arial" panose="020B0604020202020204" pitchFamily="34" charset="0"/>
          </a:endParaRPr>
        </a:p>
      </dgm:t>
    </dgm:pt>
    <dgm:pt modelId="{00FB561A-C25C-4103-99CE-E2FDDE1B2CFC}" type="parTrans" cxnId="{FB76EDCA-33EB-495B-AB11-09B2029CC8D8}">
      <dgm:prSet/>
      <dgm:spPr/>
      <dgm:t>
        <a:bodyPr/>
        <a:lstStyle/>
        <a:p>
          <a:endParaRPr lang="pt-BR"/>
        </a:p>
      </dgm:t>
    </dgm:pt>
    <dgm:pt modelId="{BE43FECB-7FF0-497D-9711-96A399373891}" type="sibTrans" cxnId="{FB76EDCA-33EB-495B-AB11-09B2029CC8D8}">
      <dgm:prSet/>
      <dgm:spPr/>
      <dgm:t>
        <a:bodyPr/>
        <a:lstStyle/>
        <a:p>
          <a:endParaRPr lang="pt-BR"/>
        </a:p>
      </dgm:t>
    </dgm:pt>
    <dgm:pt modelId="{556A2EF1-0A3D-41D9-99D4-B66C33345960}" type="pres">
      <dgm:prSet presAssocID="{8C627B4E-4B2B-4371-B70E-5206107FC8C1}" presName="Name0" presStyleCnt="0">
        <dgm:presLayoutVars>
          <dgm:dir/>
          <dgm:resizeHandles val="exact"/>
        </dgm:presLayoutVars>
      </dgm:prSet>
      <dgm:spPr/>
    </dgm:pt>
    <dgm:pt modelId="{4B3A28D9-96D6-4302-99B4-9289927768FA}" type="pres">
      <dgm:prSet presAssocID="{DC95B003-4CA1-4C71-A05F-697BF6CD71F2}" presName="parTxOnly" presStyleLbl="node1" presStyleIdx="0" presStyleCnt="5">
        <dgm:presLayoutVars>
          <dgm:bulletEnabled val="1"/>
        </dgm:presLayoutVars>
      </dgm:prSet>
      <dgm:spPr/>
    </dgm:pt>
    <dgm:pt modelId="{AE6763F4-E4B4-401C-B75F-92B72C45A86C}" type="pres">
      <dgm:prSet presAssocID="{BA0CEB25-1BF8-43BA-9159-574D3FCAABB3}" presName="parSpace" presStyleCnt="0"/>
      <dgm:spPr/>
    </dgm:pt>
    <dgm:pt modelId="{D795A24E-D0BF-40EB-B09D-E1E2645A8B67}" type="pres">
      <dgm:prSet presAssocID="{9B534CF1-B9C0-454C-A763-7C428D2E933C}" presName="parTxOnly" presStyleLbl="node1" presStyleIdx="1" presStyleCnt="5">
        <dgm:presLayoutVars>
          <dgm:bulletEnabled val="1"/>
        </dgm:presLayoutVars>
      </dgm:prSet>
      <dgm:spPr/>
    </dgm:pt>
    <dgm:pt modelId="{CAB612B3-149F-4577-9FAC-A636F0E1C1B8}" type="pres">
      <dgm:prSet presAssocID="{378FDB22-8E84-4094-B60D-F44F79250B05}" presName="parSpace" presStyleCnt="0"/>
      <dgm:spPr/>
    </dgm:pt>
    <dgm:pt modelId="{B8ECA6C0-D90D-4321-A73E-5CFDC9C7F238}" type="pres">
      <dgm:prSet presAssocID="{6110E1E0-6B90-4AE4-AA89-23472181E6E4}" presName="parTxOnly" presStyleLbl="node1" presStyleIdx="2" presStyleCnt="5">
        <dgm:presLayoutVars>
          <dgm:bulletEnabled val="1"/>
        </dgm:presLayoutVars>
      </dgm:prSet>
      <dgm:spPr/>
    </dgm:pt>
    <dgm:pt modelId="{EC191ECC-F760-432A-99BB-998300AFFE0C}" type="pres">
      <dgm:prSet presAssocID="{14B03431-4CFD-42BE-B451-E34EA93539E2}" presName="parSpace" presStyleCnt="0"/>
      <dgm:spPr/>
    </dgm:pt>
    <dgm:pt modelId="{64E2C01F-0579-4C6E-894F-2406CCD87FAA}" type="pres">
      <dgm:prSet presAssocID="{87B60F76-ECBD-4A86-9934-53CCCFDBC223}" presName="parTxOnly" presStyleLbl="node1" presStyleIdx="3" presStyleCnt="5">
        <dgm:presLayoutVars>
          <dgm:bulletEnabled val="1"/>
        </dgm:presLayoutVars>
      </dgm:prSet>
      <dgm:spPr/>
    </dgm:pt>
    <dgm:pt modelId="{6E2ED1CF-15D2-473E-AFAA-D8683E289B37}" type="pres">
      <dgm:prSet presAssocID="{BE43FECB-7FF0-497D-9711-96A399373891}" presName="parSpace" presStyleCnt="0"/>
      <dgm:spPr/>
    </dgm:pt>
    <dgm:pt modelId="{27DA1079-F1E0-4AAD-B0F1-E2E518EBE5D9}" type="pres">
      <dgm:prSet presAssocID="{C0A7C512-8B6A-4D77-998A-FD1D35ED3895}" presName="parTxOnly" presStyleLbl="node1" presStyleIdx="4" presStyleCnt="5">
        <dgm:presLayoutVars>
          <dgm:bulletEnabled val="1"/>
        </dgm:presLayoutVars>
      </dgm:prSet>
      <dgm:spPr/>
    </dgm:pt>
  </dgm:ptLst>
  <dgm:cxnLst>
    <dgm:cxn modelId="{EFB2403D-6225-4AC2-BB30-94327A836A61}" srcId="{8C627B4E-4B2B-4371-B70E-5206107FC8C1}" destId="{C0A7C512-8B6A-4D77-998A-FD1D35ED3895}" srcOrd="4" destOrd="0" parTransId="{3931D318-A176-43E4-A577-CD69A1CA1486}" sibTransId="{48E53D8C-66ED-4640-96B9-0BBB5D31943E}"/>
    <dgm:cxn modelId="{33E6CD5D-9308-4EE1-9B1A-0AF15418EB88}" type="presOf" srcId="{9B534CF1-B9C0-454C-A763-7C428D2E933C}" destId="{D795A24E-D0BF-40EB-B09D-E1E2645A8B67}" srcOrd="0" destOrd="0" presId="urn:microsoft.com/office/officeart/2005/8/layout/hChevron3"/>
    <dgm:cxn modelId="{6D7F215E-3B99-4A9D-9933-6D22D3BED971}" type="presOf" srcId="{8C627B4E-4B2B-4371-B70E-5206107FC8C1}" destId="{556A2EF1-0A3D-41D9-99D4-B66C33345960}" srcOrd="0" destOrd="0" presId="urn:microsoft.com/office/officeart/2005/8/layout/hChevron3"/>
    <dgm:cxn modelId="{E87E6F49-7521-487E-A093-C2CC4E499F58}" srcId="{8C627B4E-4B2B-4371-B70E-5206107FC8C1}" destId="{6110E1E0-6B90-4AE4-AA89-23472181E6E4}" srcOrd="2" destOrd="0" parTransId="{D65E83AB-9792-40EC-AAFA-744C47ED392F}" sibTransId="{14B03431-4CFD-42BE-B451-E34EA93539E2}"/>
    <dgm:cxn modelId="{F294DF51-7837-4B96-ACCB-D688C8A7E1AF}" type="presOf" srcId="{6110E1E0-6B90-4AE4-AA89-23472181E6E4}" destId="{B8ECA6C0-D90D-4321-A73E-5CFDC9C7F238}" srcOrd="0" destOrd="0" presId="urn:microsoft.com/office/officeart/2005/8/layout/hChevron3"/>
    <dgm:cxn modelId="{8E5E5291-27DE-44CD-BB44-7545A3E7EB79}" type="presOf" srcId="{87B60F76-ECBD-4A86-9934-53CCCFDBC223}" destId="{64E2C01F-0579-4C6E-894F-2406CCD87FAA}" srcOrd="0" destOrd="0" presId="urn:microsoft.com/office/officeart/2005/8/layout/hChevron3"/>
    <dgm:cxn modelId="{2D4385A2-6A3A-46CF-8C89-2E118BA2519A}" type="presOf" srcId="{C0A7C512-8B6A-4D77-998A-FD1D35ED3895}" destId="{27DA1079-F1E0-4AAD-B0F1-E2E518EBE5D9}" srcOrd="0" destOrd="0" presId="urn:microsoft.com/office/officeart/2005/8/layout/hChevron3"/>
    <dgm:cxn modelId="{79EF5CB8-89B5-4D7F-90B2-F96EA1A79E29}" type="presOf" srcId="{DC95B003-4CA1-4C71-A05F-697BF6CD71F2}" destId="{4B3A28D9-96D6-4302-99B4-9289927768FA}" srcOrd="0" destOrd="0" presId="urn:microsoft.com/office/officeart/2005/8/layout/hChevron3"/>
    <dgm:cxn modelId="{FB76EDCA-33EB-495B-AB11-09B2029CC8D8}" srcId="{8C627B4E-4B2B-4371-B70E-5206107FC8C1}" destId="{87B60F76-ECBD-4A86-9934-53CCCFDBC223}" srcOrd="3" destOrd="0" parTransId="{00FB561A-C25C-4103-99CE-E2FDDE1B2CFC}" sibTransId="{BE43FECB-7FF0-497D-9711-96A399373891}"/>
    <dgm:cxn modelId="{5AD9FAD1-2881-42B4-BDBC-9D00AC508E13}" srcId="{8C627B4E-4B2B-4371-B70E-5206107FC8C1}" destId="{9B534CF1-B9C0-454C-A763-7C428D2E933C}" srcOrd="1" destOrd="0" parTransId="{EF55B881-32A1-4CE6-A75F-FBEE1EA57806}" sibTransId="{378FDB22-8E84-4094-B60D-F44F79250B05}"/>
    <dgm:cxn modelId="{849A02ED-E910-4ECB-A944-F7848DE94DE7}" srcId="{8C627B4E-4B2B-4371-B70E-5206107FC8C1}" destId="{DC95B003-4CA1-4C71-A05F-697BF6CD71F2}" srcOrd="0" destOrd="0" parTransId="{78EB8D7A-C617-45AF-832A-12E036F927AA}" sibTransId="{BA0CEB25-1BF8-43BA-9159-574D3FCAABB3}"/>
    <dgm:cxn modelId="{10098847-AC43-4C50-BF09-9F35566129E5}" type="presParOf" srcId="{556A2EF1-0A3D-41D9-99D4-B66C33345960}" destId="{4B3A28D9-96D6-4302-99B4-9289927768FA}" srcOrd="0" destOrd="0" presId="urn:microsoft.com/office/officeart/2005/8/layout/hChevron3"/>
    <dgm:cxn modelId="{A30A37BC-BDA1-4D28-B46E-346D60161F09}" type="presParOf" srcId="{556A2EF1-0A3D-41D9-99D4-B66C33345960}" destId="{AE6763F4-E4B4-401C-B75F-92B72C45A86C}" srcOrd="1" destOrd="0" presId="urn:microsoft.com/office/officeart/2005/8/layout/hChevron3"/>
    <dgm:cxn modelId="{1E9B977B-0633-4389-A1D5-60D468216916}" type="presParOf" srcId="{556A2EF1-0A3D-41D9-99D4-B66C33345960}" destId="{D795A24E-D0BF-40EB-B09D-E1E2645A8B67}" srcOrd="2" destOrd="0" presId="urn:microsoft.com/office/officeart/2005/8/layout/hChevron3"/>
    <dgm:cxn modelId="{F658C4C5-F399-4EC1-AA9E-516CCF5A5B64}" type="presParOf" srcId="{556A2EF1-0A3D-41D9-99D4-B66C33345960}" destId="{CAB612B3-149F-4577-9FAC-A636F0E1C1B8}" srcOrd="3" destOrd="0" presId="urn:microsoft.com/office/officeart/2005/8/layout/hChevron3"/>
    <dgm:cxn modelId="{54610E8F-6E45-461B-A849-507633420D29}" type="presParOf" srcId="{556A2EF1-0A3D-41D9-99D4-B66C33345960}" destId="{B8ECA6C0-D90D-4321-A73E-5CFDC9C7F238}" srcOrd="4" destOrd="0" presId="urn:microsoft.com/office/officeart/2005/8/layout/hChevron3"/>
    <dgm:cxn modelId="{AD694B28-E6A3-4547-85A1-D106DE9C09F8}" type="presParOf" srcId="{556A2EF1-0A3D-41D9-99D4-B66C33345960}" destId="{EC191ECC-F760-432A-99BB-998300AFFE0C}" srcOrd="5" destOrd="0" presId="urn:microsoft.com/office/officeart/2005/8/layout/hChevron3"/>
    <dgm:cxn modelId="{6F85D3F8-F76A-41CF-8B15-0E1232DA4616}" type="presParOf" srcId="{556A2EF1-0A3D-41D9-99D4-B66C33345960}" destId="{64E2C01F-0579-4C6E-894F-2406CCD87FAA}" srcOrd="6" destOrd="0" presId="urn:microsoft.com/office/officeart/2005/8/layout/hChevron3"/>
    <dgm:cxn modelId="{95A28A88-BB81-46D1-ABC7-AE99AF2D0209}" type="presParOf" srcId="{556A2EF1-0A3D-41D9-99D4-B66C33345960}" destId="{6E2ED1CF-15D2-473E-AFAA-D8683E289B37}" srcOrd="7" destOrd="0" presId="urn:microsoft.com/office/officeart/2005/8/layout/hChevron3"/>
    <dgm:cxn modelId="{CA5FBBEF-79F6-46F6-9C0A-A9A78CF9AD91}" type="presParOf" srcId="{556A2EF1-0A3D-41D9-99D4-B66C33345960}" destId="{27DA1079-F1E0-4AAD-B0F1-E2E518EBE5D9}" srcOrd="8" destOrd="0" presId="urn:microsoft.com/office/officeart/2005/8/layout/hChevron3"/>
  </dgm:cxnLst>
  <dgm:bg>
    <a:solidFill>
      <a:schemeClr val="bg1"/>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3A28D9-96D6-4302-99B4-9289927768FA}">
      <dsp:nvSpPr>
        <dsp:cNvPr id="0" name=""/>
        <dsp:cNvSpPr/>
      </dsp:nvSpPr>
      <dsp:spPr>
        <a:xfrm>
          <a:off x="1491" y="0"/>
          <a:ext cx="1496913" cy="422773"/>
        </a:xfrm>
        <a:prstGeom prst="homePlate">
          <a:avLst/>
        </a:prstGeom>
        <a:solidFill>
          <a:schemeClr val="tx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8674" tIns="29337" rIns="14669" bIns="29337" numCol="1" spcCol="1270" anchor="ctr" anchorCtr="0">
          <a:noAutofit/>
        </a:bodyPr>
        <a:lstStyle/>
        <a:p>
          <a:pPr marL="0" lvl="0" indent="0" algn="ctr" defTabSz="466725">
            <a:lnSpc>
              <a:spcPct val="90000"/>
            </a:lnSpc>
            <a:spcBef>
              <a:spcPct val="0"/>
            </a:spcBef>
            <a:spcAft>
              <a:spcPct val="35000"/>
            </a:spcAft>
            <a:buNone/>
          </a:pPr>
          <a:r>
            <a:rPr lang="en-US" sz="1050" kern="1200" dirty="0">
              <a:latin typeface="Arial" panose="020B0604020202020204" pitchFamily="34" charset="0"/>
              <a:cs typeface="Arial" panose="020B0604020202020204" pitchFamily="34" charset="0"/>
            </a:rPr>
            <a:t>Lei 12.973/14</a:t>
          </a:r>
        </a:p>
      </dsp:txBody>
      <dsp:txXfrm>
        <a:off x="1491" y="0"/>
        <a:ext cx="1391220" cy="422773"/>
      </dsp:txXfrm>
    </dsp:sp>
    <dsp:sp modelId="{B8ECA6C0-D90D-4321-A73E-5CFDC9C7F238}">
      <dsp:nvSpPr>
        <dsp:cNvPr id="0" name=""/>
        <dsp:cNvSpPr/>
      </dsp:nvSpPr>
      <dsp:spPr>
        <a:xfrm>
          <a:off x="1199022" y="0"/>
          <a:ext cx="1496913" cy="422773"/>
        </a:xfrm>
        <a:prstGeom prst="chevron">
          <a:avLst/>
        </a:prstGeom>
        <a:solidFill>
          <a:schemeClr val="tx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29337" rIns="14669" bIns="29337" numCol="1" spcCol="1270" anchor="ctr" anchorCtr="0">
          <a:noAutofit/>
        </a:bodyPr>
        <a:lstStyle/>
        <a:p>
          <a:pPr marL="0" lvl="0" indent="0" algn="ctr" defTabSz="466725">
            <a:lnSpc>
              <a:spcPct val="90000"/>
            </a:lnSpc>
            <a:spcBef>
              <a:spcPct val="0"/>
            </a:spcBef>
            <a:spcAft>
              <a:spcPct val="35000"/>
            </a:spcAft>
            <a:buNone/>
          </a:pPr>
          <a:r>
            <a:rPr lang="en-US" sz="1050" kern="1200" dirty="0" err="1">
              <a:latin typeface="Arial" panose="020B0604020202020204" pitchFamily="34" charset="0"/>
              <a:cs typeface="Arial" panose="020B0604020202020204" pitchFamily="34" charset="0"/>
            </a:rPr>
            <a:t>Proposta</a:t>
          </a:r>
          <a:r>
            <a:rPr lang="en-US" sz="1050" kern="1200" dirty="0">
              <a:latin typeface="Arial" panose="020B0604020202020204" pitchFamily="34" charset="0"/>
              <a:cs typeface="Arial" panose="020B0604020202020204" pitchFamily="34" charset="0"/>
            </a:rPr>
            <a:t> de </a:t>
          </a:r>
          <a:r>
            <a:rPr lang="en-US" sz="1050" kern="1200" dirty="0" err="1">
              <a:latin typeface="Arial" panose="020B0604020202020204" pitchFamily="34" charset="0"/>
              <a:cs typeface="Arial" panose="020B0604020202020204" pitchFamily="34" charset="0"/>
            </a:rPr>
            <a:t>reforma</a:t>
          </a:r>
          <a:r>
            <a:rPr lang="en-US" sz="1050" kern="1200" dirty="0">
              <a:latin typeface="Arial" panose="020B0604020202020204" pitchFamily="34" charset="0"/>
              <a:cs typeface="Arial" panose="020B0604020202020204" pitchFamily="34" charset="0"/>
            </a:rPr>
            <a:t> do </a:t>
          </a:r>
          <a:r>
            <a:rPr lang="en-US" sz="1050" kern="1200" dirty="0" err="1">
              <a:latin typeface="Arial" panose="020B0604020202020204" pitchFamily="34" charset="0"/>
              <a:cs typeface="Arial" panose="020B0604020202020204" pitchFamily="34" charset="0"/>
            </a:rPr>
            <a:t>texto</a:t>
          </a:r>
          <a:endParaRPr lang="en-US" sz="1050" kern="1200" dirty="0">
            <a:latin typeface="Arial" panose="020B0604020202020204" pitchFamily="34" charset="0"/>
            <a:cs typeface="Arial" panose="020B0604020202020204" pitchFamily="34" charset="0"/>
          </a:endParaRPr>
        </a:p>
      </dsp:txBody>
      <dsp:txXfrm>
        <a:off x="1410409" y="0"/>
        <a:ext cx="1074140" cy="422773"/>
      </dsp:txXfrm>
    </dsp:sp>
    <dsp:sp modelId="{64E2C01F-0579-4C6E-894F-2406CCD87FAA}">
      <dsp:nvSpPr>
        <dsp:cNvPr id="0" name=""/>
        <dsp:cNvSpPr/>
      </dsp:nvSpPr>
      <dsp:spPr>
        <a:xfrm>
          <a:off x="2396553" y="0"/>
          <a:ext cx="1496913" cy="422773"/>
        </a:xfrm>
        <a:prstGeom prst="chevron">
          <a:avLst/>
        </a:prstGeom>
        <a:solidFill>
          <a:schemeClr val="tx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29337" rIns="14669" bIns="29337" numCol="1" spcCol="1270" anchor="ctr" anchorCtr="0">
          <a:noAutofit/>
        </a:bodyPr>
        <a:lstStyle/>
        <a:p>
          <a:pPr marL="0" lvl="0" indent="0" algn="ctr" defTabSz="466725">
            <a:lnSpc>
              <a:spcPct val="90000"/>
            </a:lnSpc>
            <a:spcBef>
              <a:spcPct val="0"/>
            </a:spcBef>
            <a:spcAft>
              <a:spcPct val="35000"/>
            </a:spcAft>
            <a:buNone/>
          </a:pPr>
          <a:r>
            <a:rPr lang="en-US" sz="1050" kern="1200" dirty="0" err="1">
              <a:latin typeface="Arial" panose="020B0604020202020204" pitchFamily="34" charset="0"/>
              <a:cs typeface="Arial" panose="020B0604020202020204" pitchFamily="34" charset="0"/>
            </a:rPr>
            <a:t>Discussão</a:t>
          </a:r>
          <a:r>
            <a:rPr lang="en-US" sz="1050" kern="1200" dirty="0">
              <a:latin typeface="Arial" panose="020B0604020202020204" pitchFamily="34" charset="0"/>
              <a:cs typeface="Arial" panose="020B0604020202020204" pitchFamily="34" charset="0"/>
            </a:rPr>
            <a:t> </a:t>
          </a:r>
          <a:r>
            <a:rPr lang="en-US" sz="1050" kern="1200" dirty="0" err="1">
              <a:latin typeface="Arial" panose="020B0604020202020204" pitchFamily="34" charset="0"/>
              <a:cs typeface="Arial" panose="020B0604020202020204" pitchFamily="34" charset="0"/>
            </a:rPr>
            <a:t>técnica</a:t>
          </a:r>
          <a:endParaRPr lang="en-US" sz="1050" kern="1200" dirty="0">
            <a:latin typeface="Arial" panose="020B0604020202020204" pitchFamily="34" charset="0"/>
            <a:cs typeface="Arial" panose="020B0604020202020204" pitchFamily="34" charset="0"/>
          </a:endParaRPr>
        </a:p>
      </dsp:txBody>
      <dsp:txXfrm>
        <a:off x="2607940" y="0"/>
        <a:ext cx="1074140" cy="422773"/>
      </dsp:txXfrm>
    </dsp:sp>
    <dsp:sp modelId="{27DA1079-F1E0-4AAD-B0F1-E2E518EBE5D9}">
      <dsp:nvSpPr>
        <dsp:cNvPr id="0" name=""/>
        <dsp:cNvSpPr/>
      </dsp:nvSpPr>
      <dsp:spPr>
        <a:xfrm>
          <a:off x="3594083" y="0"/>
          <a:ext cx="1496913" cy="422773"/>
        </a:xfrm>
        <a:prstGeom prst="chevron">
          <a:avLst/>
        </a:prstGeom>
        <a:solidFill>
          <a:schemeClr val="bg1">
            <a:lumMod val="6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29337" rIns="14669" bIns="29337" numCol="1" spcCol="1270" anchor="ctr" anchorCtr="0">
          <a:noAutofit/>
        </a:bodyPr>
        <a:lstStyle/>
        <a:p>
          <a:pPr marL="0" lvl="0" indent="0" algn="ctr" defTabSz="466725">
            <a:lnSpc>
              <a:spcPct val="90000"/>
            </a:lnSpc>
            <a:spcBef>
              <a:spcPct val="0"/>
            </a:spcBef>
            <a:spcAft>
              <a:spcPct val="35000"/>
            </a:spcAft>
            <a:buNone/>
          </a:pPr>
          <a:r>
            <a:rPr lang="en-US" sz="1050" kern="1200" dirty="0" err="1">
              <a:latin typeface="Arial" panose="020B0604020202020204" pitchFamily="34" charset="0"/>
              <a:cs typeface="Arial" panose="020B0604020202020204" pitchFamily="34" charset="0"/>
            </a:rPr>
            <a:t>Alterações</a:t>
          </a:r>
          <a:r>
            <a:rPr lang="en-US" sz="1050" kern="1200" dirty="0">
              <a:latin typeface="Arial" panose="020B0604020202020204" pitchFamily="34" charset="0"/>
              <a:cs typeface="Arial" panose="020B0604020202020204" pitchFamily="34" charset="0"/>
            </a:rPr>
            <a:t> via IN </a:t>
          </a:r>
          <a:r>
            <a:rPr lang="en-US" sz="1050" kern="1200" dirty="0" err="1">
              <a:latin typeface="Arial" panose="020B0604020202020204" pitchFamily="34" charset="0"/>
              <a:cs typeface="Arial" panose="020B0604020202020204" pitchFamily="34" charset="0"/>
            </a:rPr>
            <a:t>ou</a:t>
          </a:r>
          <a:r>
            <a:rPr lang="en-US" sz="1050" kern="1200" dirty="0">
              <a:latin typeface="Arial" panose="020B0604020202020204" pitchFamily="34" charset="0"/>
              <a:cs typeface="Arial" panose="020B0604020202020204" pitchFamily="34" charset="0"/>
            </a:rPr>
            <a:t> PL</a:t>
          </a:r>
        </a:p>
      </dsp:txBody>
      <dsp:txXfrm>
        <a:off x="3805470" y="0"/>
        <a:ext cx="1074140" cy="42277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3A28D9-96D6-4302-99B4-9289927768FA}">
      <dsp:nvSpPr>
        <dsp:cNvPr id="0" name=""/>
        <dsp:cNvSpPr/>
      </dsp:nvSpPr>
      <dsp:spPr>
        <a:xfrm>
          <a:off x="610" y="116478"/>
          <a:ext cx="1190264" cy="476105"/>
        </a:xfrm>
        <a:prstGeom prst="homePlate">
          <a:avLst/>
        </a:prstGeom>
        <a:solidFill>
          <a:schemeClr val="tx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8674" tIns="29337" rIns="14669" bIns="29337" numCol="1" spcCol="1270" anchor="ctr" anchorCtr="0">
          <a:noAutofit/>
        </a:bodyPr>
        <a:lstStyle/>
        <a:p>
          <a:pPr marL="0" lvl="0" indent="0" algn="ctr" defTabSz="466725">
            <a:lnSpc>
              <a:spcPct val="90000"/>
            </a:lnSpc>
            <a:spcBef>
              <a:spcPct val="0"/>
            </a:spcBef>
            <a:spcAft>
              <a:spcPct val="35000"/>
            </a:spcAft>
            <a:buNone/>
          </a:pPr>
          <a:r>
            <a:rPr lang="en-US" sz="1050" kern="1200" dirty="0">
              <a:latin typeface="Arial" panose="020B0604020202020204" pitchFamily="34" charset="0"/>
              <a:cs typeface="Arial" panose="020B0604020202020204" pitchFamily="34" charset="0"/>
            </a:rPr>
            <a:t>Lei 12.973/14</a:t>
          </a:r>
        </a:p>
      </dsp:txBody>
      <dsp:txXfrm>
        <a:off x="610" y="116478"/>
        <a:ext cx="1071238" cy="476105"/>
      </dsp:txXfrm>
    </dsp:sp>
    <dsp:sp modelId="{D795A24E-D0BF-40EB-B09D-E1E2645A8B67}">
      <dsp:nvSpPr>
        <dsp:cNvPr id="0" name=""/>
        <dsp:cNvSpPr/>
      </dsp:nvSpPr>
      <dsp:spPr>
        <a:xfrm>
          <a:off x="952821" y="116478"/>
          <a:ext cx="1190264" cy="476105"/>
        </a:xfrm>
        <a:prstGeom prst="chevron">
          <a:avLst/>
        </a:prstGeom>
        <a:solidFill>
          <a:schemeClr val="tx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29337" rIns="14669" bIns="29337" numCol="1" spcCol="1270" anchor="ctr" anchorCtr="0">
          <a:noAutofit/>
        </a:bodyPr>
        <a:lstStyle/>
        <a:p>
          <a:pPr marL="0" lvl="0" indent="0" algn="ctr" defTabSz="466725">
            <a:lnSpc>
              <a:spcPct val="90000"/>
            </a:lnSpc>
            <a:spcBef>
              <a:spcPct val="0"/>
            </a:spcBef>
            <a:spcAft>
              <a:spcPct val="35000"/>
            </a:spcAft>
            <a:buNone/>
          </a:pPr>
          <a:r>
            <a:rPr lang="en-US" sz="1050" kern="1200" dirty="0">
              <a:latin typeface="Arial" panose="020B0604020202020204" pitchFamily="34" charset="0"/>
              <a:cs typeface="Arial" panose="020B0604020202020204" pitchFamily="34" charset="0"/>
            </a:rPr>
            <a:t>IN 1.520/14</a:t>
          </a:r>
        </a:p>
      </dsp:txBody>
      <dsp:txXfrm>
        <a:off x="1190874" y="116478"/>
        <a:ext cx="714159" cy="476105"/>
      </dsp:txXfrm>
    </dsp:sp>
    <dsp:sp modelId="{B8ECA6C0-D90D-4321-A73E-5CFDC9C7F238}">
      <dsp:nvSpPr>
        <dsp:cNvPr id="0" name=""/>
        <dsp:cNvSpPr/>
      </dsp:nvSpPr>
      <dsp:spPr>
        <a:xfrm>
          <a:off x="1905032" y="116478"/>
          <a:ext cx="1190264" cy="476105"/>
        </a:xfrm>
        <a:prstGeom prst="chevron">
          <a:avLst/>
        </a:prstGeom>
        <a:solidFill>
          <a:schemeClr val="tx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29337" rIns="14669" bIns="29337" numCol="1" spcCol="1270" anchor="ctr" anchorCtr="0">
          <a:noAutofit/>
        </a:bodyPr>
        <a:lstStyle/>
        <a:p>
          <a:pPr marL="0" lvl="0" indent="0" algn="ctr" defTabSz="466725">
            <a:lnSpc>
              <a:spcPct val="90000"/>
            </a:lnSpc>
            <a:spcBef>
              <a:spcPct val="0"/>
            </a:spcBef>
            <a:spcAft>
              <a:spcPct val="35000"/>
            </a:spcAft>
            <a:buNone/>
          </a:pPr>
          <a:r>
            <a:rPr lang="en-US" sz="1050" kern="1200" dirty="0" err="1">
              <a:latin typeface="Arial" panose="020B0604020202020204" pitchFamily="34" charset="0"/>
              <a:cs typeface="Arial" panose="020B0604020202020204" pitchFamily="34" charset="0"/>
            </a:rPr>
            <a:t>Perguntas</a:t>
          </a:r>
          <a:r>
            <a:rPr lang="en-US" sz="1050" kern="1200" dirty="0">
              <a:latin typeface="Arial" panose="020B0604020202020204" pitchFamily="34" charset="0"/>
              <a:cs typeface="Arial" panose="020B0604020202020204" pitchFamily="34" charset="0"/>
            </a:rPr>
            <a:t> &amp; </a:t>
          </a:r>
          <a:r>
            <a:rPr lang="en-US" sz="1050" kern="1200" dirty="0" err="1">
              <a:latin typeface="Arial" panose="020B0604020202020204" pitchFamily="34" charset="0"/>
              <a:cs typeface="Arial" panose="020B0604020202020204" pitchFamily="34" charset="0"/>
            </a:rPr>
            <a:t>Respostas</a:t>
          </a:r>
          <a:endParaRPr lang="en-US" sz="1050" kern="1200" dirty="0">
            <a:latin typeface="Arial" panose="020B0604020202020204" pitchFamily="34" charset="0"/>
            <a:cs typeface="Arial" panose="020B0604020202020204" pitchFamily="34" charset="0"/>
          </a:endParaRPr>
        </a:p>
      </dsp:txBody>
      <dsp:txXfrm>
        <a:off x="2143085" y="116478"/>
        <a:ext cx="714159" cy="476105"/>
      </dsp:txXfrm>
    </dsp:sp>
    <dsp:sp modelId="{64E2C01F-0579-4C6E-894F-2406CCD87FAA}">
      <dsp:nvSpPr>
        <dsp:cNvPr id="0" name=""/>
        <dsp:cNvSpPr/>
      </dsp:nvSpPr>
      <dsp:spPr>
        <a:xfrm>
          <a:off x="2857244" y="116478"/>
          <a:ext cx="1190264" cy="476105"/>
        </a:xfrm>
        <a:prstGeom prst="chevron">
          <a:avLst/>
        </a:prstGeom>
        <a:solidFill>
          <a:schemeClr val="tx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29337" rIns="14669" bIns="29337" numCol="1" spcCol="1270" anchor="ctr" anchorCtr="0">
          <a:noAutofit/>
        </a:bodyPr>
        <a:lstStyle/>
        <a:p>
          <a:pPr marL="0" lvl="0" indent="0" algn="ctr" defTabSz="466725">
            <a:lnSpc>
              <a:spcPct val="90000"/>
            </a:lnSpc>
            <a:spcBef>
              <a:spcPct val="0"/>
            </a:spcBef>
            <a:spcAft>
              <a:spcPct val="35000"/>
            </a:spcAft>
            <a:buNone/>
          </a:pPr>
          <a:r>
            <a:rPr lang="en-US" sz="1050" kern="1200" dirty="0" err="1">
              <a:latin typeface="Arial" panose="020B0604020202020204" pitchFamily="34" charset="0"/>
              <a:cs typeface="Arial" panose="020B0604020202020204" pitchFamily="34" charset="0"/>
            </a:rPr>
            <a:t>Discussão</a:t>
          </a:r>
          <a:r>
            <a:rPr lang="en-US" sz="1050" kern="1200" dirty="0">
              <a:latin typeface="Arial" panose="020B0604020202020204" pitchFamily="34" charset="0"/>
              <a:cs typeface="Arial" panose="020B0604020202020204" pitchFamily="34" charset="0"/>
            </a:rPr>
            <a:t> </a:t>
          </a:r>
          <a:r>
            <a:rPr lang="en-US" sz="1050" kern="1200" dirty="0" err="1">
              <a:latin typeface="Arial" panose="020B0604020202020204" pitchFamily="34" charset="0"/>
              <a:cs typeface="Arial" panose="020B0604020202020204" pitchFamily="34" charset="0"/>
            </a:rPr>
            <a:t>técnica</a:t>
          </a:r>
          <a:endParaRPr lang="en-US" sz="1050" kern="1200" dirty="0">
            <a:latin typeface="Arial" panose="020B0604020202020204" pitchFamily="34" charset="0"/>
            <a:cs typeface="Arial" panose="020B0604020202020204" pitchFamily="34" charset="0"/>
          </a:endParaRPr>
        </a:p>
      </dsp:txBody>
      <dsp:txXfrm>
        <a:off x="3095297" y="116478"/>
        <a:ext cx="714159" cy="476105"/>
      </dsp:txXfrm>
    </dsp:sp>
    <dsp:sp modelId="{27DA1079-F1E0-4AAD-B0F1-E2E518EBE5D9}">
      <dsp:nvSpPr>
        <dsp:cNvPr id="0" name=""/>
        <dsp:cNvSpPr/>
      </dsp:nvSpPr>
      <dsp:spPr>
        <a:xfrm>
          <a:off x="3809455" y="116478"/>
          <a:ext cx="1190264" cy="476105"/>
        </a:xfrm>
        <a:prstGeom prst="chevron">
          <a:avLst/>
        </a:prstGeom>
        <a:solidFill>
          <a:schemeClr val="bg1">
            <a:lumMod val="6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29337" rIns="14669" bIns="29337" numCol="1" spcCol="1270" anchor="ctr" anchorCtr="0">
          <a:noAutofit/>
        </a:bodyPr>
        <a:lstStyle/>
        <a:p>
          <a:pPr marL="0" lvl="0" indent="0" algn="ctr" defTabSz="466725">
            <a:lnSpc>
              <a:spcPct val="90000"/>
            </a:lnSpc>
            <a:spcBef>
              <a:spcPct val="0"/>
            </a:spcBef>
            <a:spcAft>
              <a:spcPct val="35000"/>
            </a:spcAft>
            <a:buNone/>
          </a:pPr>
          <a:r>
            <a:rPr lang="en-US" sz="1050" kern="1200" dirty="0" err="1">
              <a:latin typeface="Arial" panose="020B0604020202020204" pitchFamily="34" charset="0"/>
              <a:cs typeface="Arial" panose="020B0604020202020204" pitchFamily="34" charset="0"/>
            </a:rPr>
            <a:t>Alterações</a:t>
          </a:r>
          <a:r>
            <a:rPr lang="en-US" sz="1050" kern="1200" dirty="0">
              <a:latin typeface="Arial" panose="020B0604020202020204" pitchFamily="34" charset="0"/>
              <a:cs typeface="Arial" panose="020B0604020202020204" pitchFamily="34" charset="0"/>
            </a:rPr>
            <a:t> via IN </a:t>
          </a:r>
          <a:r>
            <a:rPr lang="en-US" sz="1050" kern="1200" dirty="0" err="1">
              <a:latin typeface="Arial" panose="020B0604020202020204" pitchFamily="34" charset="0"/>
              <a:cs typeface="Arial" panose="020B0604020202020204" pitchFamily="34" charset="0"/>
            </a:rPr>
            <a:t>ou</a:t>
          </a:r>
          <a:r>
            <a:rPr lang="en-US" sz="1050" kern="1200" dirty="0">
              <a:latin typeface="Arial" panose="020B0604020202020204" pitchFamily="34" charset="0"/>
              <a:cs typeface="Arial" panose="020B0604020202020204" pitchFamily="34" charset="0"/>
            </a:rPr>
            <a:t> PL</a:t>
          </a:r>
        </a:p>
      </dsp:txBody>
      <dsp:txXfrm>
        <a:off x="4047508" y="116478"/>
        <a:ext cx="714159" cy="476105"/>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9041F45-5C3B-4319-990A-BEADD3D302DB}" type="datetimeFigureOut">
              <a:rPr lang="pt-BR" smtClean="0"/>
              <a:t>06/03/2023</a:t>
            </a:fld>
            <a:endParaRPr lang="pt-BR"/>
          </a:p>
        </p:txBody>
      </p:sp>
      <p:sp>
        <p:nvSpPr>
          <p:cNvPr id="4" name="Espaço Reservado para Imagem de Slide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6F73614E-1639-4159-A411-BFF8B98A9CAC}" type="slidenum">
              <a:rPr lang="pt-BR" smtClean="0"/>
              <a:t>‹nº›</a:t>
            </a:fld>
            <a:endParaRPr lang="pt-BR"/>
          </a:p>
        </p:txBody>
      </p:sp>
    </p:spTree>
    <p:extLst>
      <p:ext uri="{BB962C8B-B14F-4D97-AF65-F5344CB8AC3E}">
        <p14:creationId xmlns:p14="http://schemas.microsoft.com/office/powerpoint/2010/main" val="35922592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711DE5F-5D33-4722-803F-C345294CD310}" type="slidenum">
              <a:rPr kumimoji="0" lang="pt-BR" altLang="pt-BR"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pt-BR" altLang="pt-BR"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35585162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711DE5F-5D33-4722-803F-C345294CD310}" type="slidenum">
              <a:rPr kumimoji="0" lang="pt-BR" altLang="pt-BR"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pt-BR" altLang="pt-BR"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22588823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pt-B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pt-BR"/>
          </a:p>
        </p:txBody>
      </p:sp>
      <p:sp>
        <p:nvSpPr>
          <p:cNvPr id="4" name="Date Placeholder 3"/>
          <p:cNvSpPr>
            <a:spLocks noGrp="1"/>
          </p:cNvSpPr>
          <p:nvPr>
            <p:ph type="dt" sz="half" idx="10"/>
          </p:nvPr>
        </p:nvSpPr>
        <p:spPr/>
        <p:txBody>
          <a:bodyPr/>
          <a:lstStyle/>
          <a:p>
            <a:fld id="{34D36D4F-280B-4362-B854-39720CB26D80}" type="datetimeFigureOut">
              <a:rPr lang="pt-BR" smtClean="0"/>
              <a:t>06/03/2023</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64EAD14-578C-4D41-8610-8A406949934D}" type="slidenum">
              <a:rPr lang="pt-BR" smtClean="0"/>
              <a:t>‹nº›</a:t>
            </a:fld>
            <a:endParaRPr lang="pt-BR"/>
          </a:p>
        </p:txBody>
      </p:sp>
    </p:spTree>
    <p:extLst>
      <p:ext uri="{BB962C8B-B14F-4D97-AF65-F5344CB8AC3E}">
        <p14:creationId xmlns:p14="http://schemas.microsoft.com/office/powerpoint/2010/main" val="3533031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pt-B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pt-BR"/>
          </a:p>
        </p:txBody>
      </p:sp>
      <p:sp>
        <p:nvSpPr>
          <p:cNvPr id="4" name="Date Placeholder 3"/>
          <p:cNvSpPr>
            <a:spLocks noGrp="1"/>
          </p:cNvSpPr>
          <p:nvPr>
            <p:ph type="dt" sz="half" idx="10"/>
          </p:nvPr>
        </p:nvSpPr>
        <p:spPr/>
        <p:txBody>
          <a:bodyPr/>
          <a:lstStyle/>
          <a:p>
            <a:fld id="{34D36D4F-280B-4362-B854-39720CB26D80}" type="datetimeFigureOut">
              <a:rPr lang="pt-BR" smtClean="0"/>
              <a:t>06/03/2023</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64EAD14-578C-4D41-8610-8A406949934D}" type="slidenum">
              <a:rPr lang="pt-BR" smtClean="0"/>
              <a:t>‹nº›</a:t>
            </a:fld>
            <a:endParaRPr lang="pt-BR"/>
          </a:p>
        </p:txBody>
      </p:sp>
    </p:spTree>
    <p:extLst>
      <p:ext uri="{BB962C8B-B14F-4D97-AF65-F5344CB8AC3E}">
        <p14:creationId xmlns:p14="http://schemas.microsoft.com/office/powerpoint/2010/main" val="3887885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pt-B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pt-BR"/>
          </a:p>
        </p:txBody>
      </p:sp>
      <p:sp>
        <p:nvSpPr>
          <p:cNvPr id="4" name="Date Placeholder 3"/>
          <p:cNvSpPr>
            <a:spLocks noGrp="1"/>
          </p:cNvSpPr>
          <p:nvPr>
            <p:ph type="dt" sz="half" idx="10"/>
          </p:nvPr>
        </p:nvSpPr>
        <p:spPr/>
        <p:txBody>
          <a:bodyPr/>
          <a:lstStyle/>
          <a:p>
            <a:fld id="{34D36D4F-280B-4362-B854-39720CB26D80}" type="datetimeFigureOut">
              <a:rPr lang="pt-BR" smtClean="0"/>
              <a:t>06/03/2023</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64EAD14-578C-4D41-8610-8A406949934D}" type="slidenum">
              <a:rPr lang="pt-BR" smtClean="0"/>
              <a:t>‹nº›</a:t>
            </a:fld>
            <a:endParaRPr lang="pt-BR"/>
          </a:p>
        </p:txBody>
      </p:sp>
    </p:spTree>
    <p:extLst>
      <p:ext uri="{BB962C8B-B14F-4D97-AF65-F5344CB8AC3E}">
        <p14:creationId xmlns:p14="http://schemas.microsoft.com/office/powerpoint/2010/main" val="2209281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pt-B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pt-BR"/>
          </a:p>
        </p:txBody>
      </p:sp>
      <p:sp>
        <p:nvSpPr>
          <p:cNvPr id="4" name="Date Placeholder 3"/>
          <p:cNvSpPr>
            <a:spLocks noGrp="1"/>
          </p:cNvSpPr>
          <p:nvPr>
            <p:ph type="dt" sz="half" idx="10"/>
          </p:nvPr>
        </p:nvSpPr>
        <p:spPr/>
        <p:txBody>
          <a:bodyPr/>
          <a:lstStyle/>
          <a:p>
            <a:fld id="{34D36D4F-280B-4362-B854-39720CB26D80}" type="datetimeFigureOut">
              <a:rPr lang="pt-BR" smtClean="0"/>
              <a:t>06/03/2023</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64EAD14-578C-4D41-8610-8A406949934D}" type="slidenum">
              <a:rPr lang="pt-BR" smtClean="0"/>
              <a:t>‹nº›</a:t>
            </a:fld>
            <a:endParaRPr lang="pt-BR"/>
          </a:p>
        </p:txBody>
      </p:sp>
    </p:spTree>
    <p:extLst>
      <p:ext uri="{BB962C8B-B14F-4D97-AF65-F5344CB8AC3E}">
        <p14:creationId xmlns:p14="http://schemas.microsoft.com/office/powerpoint/2010/main" val="269423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pt-B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4D36D4F-280B-4362-B854-39720CB26D80}" type="datetimeFigureOut">
              <a:rPr lang="pt-BR" smtClean="0"/>
              <a:t>06/03/2023</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64EAD14-578C-4D41-8610-8A406949934D}" type="slidenum">
              <a:rPr lang="pt-BR" smtClean="0"/>
              <a:t>‹nº›</a:t>
            </a:fld>
            <a:endParaRPr lang="pt-BR"/>
          </a:p>
        </p:txBody>
      </p:sp>
    </p:spTree>
    <p:extLst>
      <p:ext uri="{BB962C8B-B14F-4D97-AF65-F5344CB8AC3E}">
        <p14:creationId xmlns:p14="http://schemas.microsoft.com/office/powerpoint/2010/main" val="4122278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pt-B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pt-B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pt-BR"/>
          </a:p>
        </p:txBody>
      </p:sp>
      <p:sp>
        <p:nvSpPr>
          <p:cNvPr id="5" name="Date Placeholder 4"/>
          <p:cNvSpPr>
            <a:spLocks noGrp="1"/>
          </p:cNvSpPr>
          <p:nvPr>
            <p:ph type="dt" sz="half" idx="10"/>
          </p:nvPr>
        </p:nvSpPr>
        <p:spPr/>
        <p:txBody>
          <a:bodyPr/>
          <a:lstStyle/>
          <a:p>
            <a:fld id="{34D36D4F-280B-4362-B854-39720CB26D80}" type="datetimeFigureOut">
              <a:rPr lang="pt-BR" smtClean="0"/>
              <a:t>06/03/2023</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464EAD14-578C-4D41-8610-8A406949934D}" type="slidenum">
              <a:rPr lang="pt-BR" smtClean="0"/>
              <a:t>‹nº›</a:t>
            </a:fld>
            <a:endParaRPr lang="pt-BR"/>
          </a:p>
        </p:txBody>
      </p:sp>
    </p:spTree>
    <p:extLst>
      <p:ext uri="{BB962C8B-B14F-4D97-AF65-F5344CB8AC3E}">
        <p14:creationId xmlns:p14="http://schemas.microsoft.com/office/powerpoint/2010/main" val="1970399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pt-B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pt-B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pt-BR"/>
          </a:p>
        </p:txBody>
      </p:sp>
      <p:sp>
        <p:nvSpPr>
          <p:cNvPr id="7" name="Date Placeholder 6"/>
          <p:cNvSpPr>
            <a:spLocks noGrp="1"/>
          </p:cNvSpPr>
          <p:nvPr>
            <p:ph type="dt" sz="half" idx="10"/>
          </p:nvPr>
        </p:nvSpPr>
        <p:spPr/>
        <p:txBody>
          <a:bodyPr/>
          <a:lstStyle/>
          <a:p>
            <a:fld id="{34D36D4F-280B-4362-B854-39720CB26D80}" type="datetimeFigureOut">
              <a:rPr lang="pt-BR" smtClean="0"/>
              <a:t>06/03/2023</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464EAD14-578C-4D41-8610-8A406949934D}" type="slidenum">
              <a:rPr lang="pt-BR" smtClean="0"/>
              <a:t>‹nº›</a:t>
            </a:fld>
            <a:endParaRPr lang="pt-BR"/>
          </a:p>
        </p:txBody>
      </p:sp>
    </p:spTree>
    <p:extLst>
      <p:ext uri="{BB962C8B-B14F-4D97-AF65-F5344CB8AC3E}">
        <p14:creationId xmlns:p14="http://schemas.microsoft.com/office/powerpoint/2010/main" val="10179197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pt-BR"/>
          </a:p>
        </p:txBody>
      </p:sp>
      <p:sp>
        <p:nvSpPr>
          <p:cNvPr id="3" name="Date Placeholder 2"/>
          <p:cNvSpPr>
            <a:spLocks noGrp="1"/>
          </p:cNvSpPr>
          <p:nvPr>
            <p:ph type="dt" sz="half" idx="10"/>
          </p:nvPr>
        </p:nvSpPr>
        <p:spPr/>
        <p:txBody>
          <a:bodyPr/>
          <a:lstStyle/>
          <a:p>
            <a:fld id="{34D36D4F-280B-4362-B854-39720CB26D80}" type="datetimeFigureOut">
              <a:rPr lang="pt-BR" smtClean="0"/>
              <a:t>06/03/2023</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464EAD14-578C-4D41-8610-8A406949934D}" type="slidenum">
              <a:rPr lang="pt-BR" smtClean="0"/>
              <a:t>‹nº›</a:t>
            </a:fld>
            <a:endParaRPr lang="pt-BR"/>
          </a:p>
        </p:txBody>
      </p:sp>
    </p:spTree>
    <p:extLst>
      <p:ext uri="{BB962C8B-B14F-4D97-AF65-F5344CB8AC3E}">
        <p14:creationId xmlns:p14="http://schemas.microsoft.com/office/powerpoint/2010/main" val="12806797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D36D4F-280B-4362-B854-39720CB26D80}" type="datetimeFigureOut">
              <a:rPr lang="pt-BR" smtClean="0"/>
              <a:t>06/03/2023</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464EAD14-578C-4D41-8610-8A406949934D}" type="slidenum">
              <a:rPr lang="pt-BR" smtClean="0"/>
              <a:t>‹nº›</a:t>
            </a:fld>
            <a:endParaRPr lang="pt-BR"/>
          </a:p>
        </p:txBody>
      </p:sp>
    </p:spTree>
    <p:extLst>
      <p:ext uri="{BB962C8B-B14F-4D97-AF65-F5344CB8AC3E}">
        <p14:creationId xmlns:p14="http://schemas.microsoft.com/office/powerpoint/2010/main" val="12998692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pt-B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pt-B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4D36D4F-280B-4362-B854-39720CB26D80}" type="datetimeFigureOut">
              <a:rPr lang="pt-BR" smtClean="0"/>
              <a:t>06/03/2023</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464EAD14-578C-4D41-8610-8A406949934D}" type="slidenum">
              <a:rPr lang="pt-BR" smtClean="0"/>
              <a:t>‹nº›</a:t>
            </a:fld>
            <a:endParaRPr lang="pt-BR"/>
          </a:p>
        </p:txBody>
      </p:sp>
    </p:spTree>
    <p:extLst>
      <p:ext uri="{BB962C8B-B14F-4D97-AF65-F5344CB8AC3E}">
        <p14:creationId xmlns:p14="http://schemas.microsoft.com/office/powerpoint/2010/main" val="2994675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pt-B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4D36D4F-280B-4362-B854-39720CB26D80}" type="datetimeFigureOut">
              <a:rPr lang="pt-BR" smtClean="0"/>
              <a:t>06/03/2023</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464EAD14-578C-4D41-8610-8A406949934D}" type="slidenum">
              <a:rPr lang="pt-BR" smtClean="0"/>
              <a:t>‹nº›</a:t>
            </a:fld>
            <a:endParaRPr lang="pt-BR"/>
          </a:p>
        </p:txBody>
      </p:sp>
    </p:spTree>
    <p:extLst>
      <p:ext uri="{BB962C8B-B14F-4D97-AF65-F5344CB8AC3E}">
        <p14:creationId xmlns:p14="http://schemas.microsoft.com/office/powerpoint/2010/main" val="384393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pt-B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pt-B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D36D4F-280B-4362-B854-39720CB26D80}" type="datetimeFigureOut">
              <a:rPr lang="pt-BR" smtClean="0"/>
              <a:t>06/03/2023</a:t>
            </a:fld>
            <a:endParaRPr lang="pt-B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4EAD14-578C-4D41-8610-8A406949934D}" type="slidenum">
              <a:rPr lang="pt-BR" smtClean="0"/>
              <a:t>‹nº›</a:t>
            </a:fld>
            <a:endParaRPr lang="pt-BR"/>
          </a:p>
        </p:txBody>
      </p:sp>
    </p:spTree>
    <p:extLst>
      <p:ext uri="{BB962C8B-B14F-4D97-AF65-F5344CB8AC3E}">
        <p14:creationId xmlns:p14="http://schemas.microsoft.com/office/powerpoint/2010/main" val="17501532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2.png"/><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15580" y="4838360"/>
            <a:ext cx="6384476" cy="20968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Pontos Cruciais (até dezembro de 2022) </a:t>
            </a:r>
          </a:p>
          <a:p>
            <a:pPr marL="360363" marR="0" lvl="1" indent="-1841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pt-BR" sz="13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Manter de forma definitiva ou prorrogar: </a:t>
            </a:r>
          </a:p>
          <a:p>
            <a:pPr marL="633413" lvl="2" algn="just">
              <a:defRPr/>
            </a:pPr>
            <a:r>
              <a:rPr lang="pt-BR" sz="1300" dirty="0">
                <a:solidFill>
                  <a:prstClr val="black"/>
                </a:solidFill>
                <a:latin typeface="Arial" panose="020B0604020202020204" pitchFamily="34" charset="0"/>
                <a:cs typeface="Arial" panose="020B0604020202020204" pitchFamily="34" charset="0"/>
              </a:rPr>
              <a:t>(a) </a:t>
            </a:r>
            <a:r>
              <a:rPr kumimoji="0" lang="pt-BR" sz="13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 consolidação dos resultados até que o modelo de TBU seja rediscutido na integralidade; e</a:t>
            </a:r>
          </a:p>
          <a:p>
            <a:pPr marL="633413" lvl="2" algn="just">
              <a:defRPr/>
            </a:pPr>
            <a:r>
              <a:rPr kumimoji="0" lang="pt-BR" sz="13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 o crédito presumido. </a:t>
            </a:r>
          </a:p>
        </p:txBody>
      </p:sp>
      <p:sp>
        <p:nvSpPr>
          <p:cNvPr id="27" name="Rectangle 26"/>
          <p:cNvSpPr/>
          <p:nvPr/>
        </p:nvSpPr>
        <p:spPr>
          <a:xfrm>
            <a:off x="-47328" y="6453132"/>
            <a:ext cx="12192000" cy="43225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t-BR"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Rectangle 20"/>
          <p:cNvSpPr/>
          <p:nvPr/>
        </p:nvSpPr>
        <p:spPr>
          <a:xfrm>
            <a:off x="139699" y="620688"/>
            <a:ext cx="6482090" cy="5686374"/>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t-BR" sz="18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itle 1"/>
          <p:cNvSpPr>
            <a:spLocks noGrp="1"/>
          </p:cNvSpPr>
          <p:nvPr>
            <p:ph type="ctrTitle"/>
          </p:nvPr>
        </p:nvSpPr>
        <p:spPr>
          <a:xfrm>
            <a:off x="1913860" y="42147"/>
            <a:ext cx="7899991" cy="541337"/>
          </a:xfrm>
        </p:spPr>
        <p:txBody>
          <a:bodyPr>
            <a:noAutofit/>
          </a:bodyPr>
          <a:lstStyle/>
          <a:p>
            <a:pPr algn="l"/>
            <a:r>
              <a:rPr lang="pt-BR" sz="2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Reforma  TBU – URGÊNCIAS – Plano A </a:t>
            </a:r>
          </a:p>
        </p:txBody>
      </p:sp>
      <p:sp>
        <p:nvSpPr>
          <p:cNvPr id="5" name="Rectangle 4"/>
          <p:cNvSpPr/>
          <p:nvPr/>
        </p:nvSpPr>
        <p:spPr>
          <a:xfrm>
            <a:off x="253907" y="677119"/>
            <a:ext cx="6286858" cy="93273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Breve Descrição (Por quê?)</a:t>
            </a:r>
          </a:p>
          <a:p>
            <a:pPr marL="0" marR="0" lvl="0" indent="0" algn="just" defTabSz="914400" rtl="0" eaLnBrk="1" fontAlgn="auto" latinLnBrk="0" hangingPunct="1">
              <a:lnSpc>
                <a:spcPct val="105000"/>
              </a:lnSpc>
              <a:spcBef>
                <a:spcPts val="0"/>
              </a:spcBef>
              <a:spcAft>
                <a:spcPts val="0"/>
              </a:spcAft>
              <a:buClrTx/>
              <a:buSzTx/>
              <a:buFontTx/>
              <a:buNone/>
              <a:tabLst/>
              <a:defRPr/>
            </a:pPr>
            <a:r>
              <a:rPr kumimoji="0" lang="pt-BR" sz="13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 consolidação dos lucros e prejuízos no exterior e o crédito presumido são temporários, com validade prevista até o encerramento do ano-calendário 2022. A prioridade do Governo em 2021 foi a tributação dos dividendos e nenhuma iniciativa foi tomada pelo Governo nesse tema. </a:t>
            </a:r>
            <a:r>
              <a:rPr kumimoji="0" lang="pt-BR" sz="1300" b="0" i="0" u="none" strike="noStrike" kern="1200" cap="none" spc="0" normalizeH="0" baseline="0" noProof="0" dirty="0">
                <a:ln>
                  <a:noFill/>
                </a:ln>
                <a:solidFill>
                  <a:prstClr val="black"/>
                </a:solidFill>
                <a:effectLst/>
                <a:highlight>
                  <a:srgbClr val="FFFF00"/>
                </a:highlight>
                <a:uLnTx/>
                <a:uFillTx/>
                <a:latin typeface="Arial" panose="020B0604020202020204" pitchFamily="34" charset="0"/>
                <a:ea typeface="+mn-ea"/>
                <a:cs typeface="Arial" panose="020B0604020202020204" pitchFamily="34" charset="0"/>
              </a:rPr>
              <a:t>Em 21/12/2022 foi publicada a MP 1.148/22, prorrogando a consolidação e o crédito presumido até o ano-calendário de 2024. </a:t>
            </a:r>
            <a:endParaRPr kumimoji="0" lang="pt-BR"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highlight>
                <a:srgbClr val="FFFF00"/>
              </a:highlight>
              <a:uLnTx/>
              <a:uFillTx/>
              <a:latin typeface="Arial" panose="020B0604020202020204" pitchFamily="34" charset="0"/>
              <a:ea typeface="+mn-ea"/>
              <a:cs typeface="Arial" panose="020B0604020202020204" pitchFamily="34" charset="0"/>
            </a:endParaRPr>
          </a:p>
        </p:txBody>
      </p:sp>
      <p:sp>
        <p:nvSpPr>
          <p:cNvPr id="6" name="Rectangle 5"/>
          <p:cNvSpPr/>
          <p:nvPr/>
        </p:nvSpPr>
        <p:spPr>
          <a:xfrm>
            <a:off x="237313" y="3860362"/>
            <a:ext cx="6286860" cy="8425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Objetivo GETAP (</a:t>
            </a:r>
            <a:r>
              <a:rPr kumimoji="0" lang="pt-BR" sz="2000" b="1" i="0" u="none" strike="noStrike" kern="1200" cap="none" spc="0" normalizeH="0" baseline="0" noProof="0" dirty="0" err="1">
                <a:ln>
                  <a:noFill/>
                </a:ln>
                <a:solidFill>
                  <a:prstClr val="black"/>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Principiológico</a:t>
            </a:r>
            <a:r>
              <a:rPr kumimoji="0" lang="pt-BR"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t-BR" sz="13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Prorrogar por 2 anos a consolidação e o crédito presumido. </a:t>
            </a:r>
          </a:p>
        </p:txBody>
      </p:sp>
      <p:sp>
        <p:nvSpPr>
          <p:cNvPr id="9" name="Rectangle 8"/>
          <p:cNvSpPr/>
          <p:nvPr/>
        </p:nvSpPr>
        <p:spPr>
          <a:xfrm>
            <a:off x="1539332" y="6503637"/>
            <a:ext cx="2364095" cy="311423"/>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pt-BR"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Prioridade 2023 (x)</a:t>
            </a:r>
            <a:endParaRPr kumimoji="0" lang="pt-BR"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1" name="Rectangle 10"/>
          <p:cNvSpPr/>
          <p:nvPr/>
        </p:nvSpPr>
        <p:spPr>
          <a:xfrm>
            <a:off x="246550" y="2590486"/>
            <a:ext cx="6286859" cy="94910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Risco/Oportunidades (Impacto esperado)</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t-BR" sz="13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Risco:</a:t>
            </a:r>
            <a:r>
              <a:rPr kumimoji="0" lang="pt-BR" sz="13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não conversão da MP 1.148/22 em lei e extinção do crédito presumido e da possibilidade de consolidação dos resultados em 2022 colocando as multinacionais em desvantagem competitiva no mercado internacional.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t-BR" sz="13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Oportunidade: </a:t>
            </a:r>
            <a:r>
              <a:rPr kumimoji="0" lang="pt-BR" sz="13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adequação da norma brasileira (Lei 12.973) com melhorias relativas a padronização aos conceitos internacionais  e simplificação de controles e obrigações acessórias. </a:t>
            </a:r>
          </a:p>
        </p:txBody>
      </p:sp>
      <p:sp>
        <p:nvSpPr>
          <p:cNvPr id="14" name="Rectangle 13"/>
          <p:cNvSpPr/>
          <p:nvPr/>
        </p:nvSpPr>
        <p:spPr>
          <a:xfrm>
            <a:off x="139698" y="6489989"/>
            <a:ext cx="1252374" cy="311423"/>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pt-BR"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Início: 2019</a:t>
            </a:r>
          </a:p>
        </p:txBody>
      </p:sp>
      <p:sp>
        <p:nvSpPr>
          <p:cNvPr id="15" name="Rectangle 14"/>
          <p:cNvSpPr/>
          <p:nvPr/>
        </p:nvSpPr>
        <p:spPr>
          <a:xfrm>
            <a:off x="4067203" y="6504243"/>
            <a:ext cx="2954755" cy="311423"/>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Responsável: Carmelita</a:t>
            </a:r>
          </a:p>
        </p:txBody>
      </p:sp>
      <p:sp>
        <p:nvSpPr>
          <p:cNvPr id="16" name="Rectangle 15"/>
          <p:cNvSpPr/>
          <p:nvPr/>
        </p:nvSpPr>
        <p:spPr>
          <a:xfrm>
            <a:off x="7175448" y="6503637"/>
            <a:ext cx="2282459" cy="307695"/>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16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Sponsor</a:t>
            </a:r>
            <a:r>
              <a:rPr kumimoji="0" lang="pt-BR"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p:txBody>
      </p:sp>
      <p:sp>
        <p:nvSpPr>
          <p:cNvPr id="17" name="Rectangle 16"/>
          <p:cNvSpPr/>
          <p:nvPr/>
        </p:nvSpPr>
        <p:spPr>
          <a:xfrm>
            <a:off x="6862198" y="626471"/>
            <a:ext cx="5000330" cy="3266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2000" b="1" i="0" u="none" strike="noStrike" kern="1200" cap="none" spc="0" normalizeH="0" baseline="0" noProof="0" dirty="0" err="1">
                <a:ln>
                  <a:noFill/>
                </a:ln>
                <a:solidFill>
                  <a:prstClr val="black"/>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Pessoas-Chave</a:t>
            </a:r>
            <a:endParaRPr kumimoji="0" lang="pt-BR"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p:txBody>
      </p:sp>
      <p:sp>
        <p:nvSpPr>
          <p:cNvPr id="22" name="Rectangle 21"/>
          <p:cNvSpPr/>
          <p:nvPr/>
        </p:nvSpPr>
        <p:spPr>
          <a:xfrm>
            <a:off x="6862198" y="3376948"/>
            <a:ext cx="5000330" cy="3412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Estratégia/Tática</a:t>
            </a:r>
          </a:p>
        </p:txBody>
      </p:sp>
      <p:sp>
        <p:nvSpPr>
          <p:cNvPr id="24" name="Rectangle 23"/>
          <p:cNvSpPr/>
          <p:nvPr/>
        </p:nvSpPr>
        <p:spPr>
          <a:xfrm>
            <a:off x="6862198" y="3733548"/>
            <a:ext cx="5000330" cy="1059847"/>
          </a:xfrm>
          <a:prstGeom prst="rect">
            <a:avLst/>
          </a:prstGeom>
          <a:solidFill>
            <a:schemeClr val="bg1"/>
          </a:solidFill>
          <a:ln w="3175">
            <a:solidFill>
              <a:schemeClr val="bg1">
                <a:lumMod val="6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68275" indent="-168275" algn="just">
              <a:buFont typeface="Wingdings" panose="05000000000000000000" pitchFamily="2" charset="2"/>
              <a:buChar char="§"/>
              <a:defRPr/>
            </a:pPr>
            <a:r>
              <a:rPr lang="pt-BR" sz="1200" dirty="0">
                <a:solidFill>
                  <a:prstClr val="black"/>
                </a:solidFill>
                <a:latin typeface="Arial" panose="020B0604020202020204" pitchFamily="34" charset="0"/>
                <a:cs typeface="Arial" panose="020B0604020202020204" pitchFamily="34" charset="0"/>
              </a:rPr>
              <a:t>Obter a conversão da </a:t>
            </a:r>
            <a:r>
              <a:rPr lang="pt-BR" sz="1200" dirty="0">
                <a:solidFill>
                  <a:schemeClr val="dk1"/>
                </a:solidFill>
                <a:latin typeface="Arial" panose="020B0604020202020204" pitchFamily="34" charset="0"/>
                <a:cs typeface="Arial" panose="020B0604020202020204" pitchFamily="34" charset="0"/>
              </a:rPr>
              <a:t>MP 1.148/22 (prorrogando a consolidação e o crédito presumido)</a:t>
            </a:r>
          </a:p>
          <a:p>
            <a:pPr marL="168275" indent="-168275" algn="just">
              <a:buFont typeface="Wingdings" panose="05000000000000000000" pitchFamily="2" charset="2"/>
              <a:buChar char="§"/>
              <a:defRPr/>
            </a:pPr>
            <a:r>
              <a:rPr kumimoji="0" lang="pt-BR"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Estratégia alinhada com GETAP, CNI e </a:t>
            </a:r>
            <a:r>
              <a:rPr kumimoji="0" lang="pt-BR" sz="1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Abrasca</a:t>
            </a:r>
            <a:r>
              <a:rPr kumimoji="0" lang="pt-BR"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 sensibilizar RFB e Congresso sobre a importância da manutenção da  consolidação e do crédito presumido.</a:t>
            </a:r>
            <a:endParaRPr kumimoji="0" lang="pt-BR" sz="13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5" name="Rectangle 24"/>
          <p:cNvSpPr/>
          <p:nvPr/>
        </p:nvSpPr>
        <p:spPr>
          <a:xfrm>
            <a:off x="6858182" y="5124886"/>
            <a:ext cx="5129032" cy="1244984"/>
          </a:xfrm>
          <a:prstGeom prst="rect">
            <a:avLst/>
          </a:prstGeom>
          <a:solidFill>
            <a:schemeClr val="bg1"/>
          </a:solidFill>
          <a:ln w="3175">
            <a:solidFill>
              <a:schemeClr val="bg1">
                <a:lumMod val="6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68275" marR="0" lvl="0" indent="-168275" algn="l" defTabSz="914400" rtl="0" eaLnBrk="1" fontAlgn="auto" latinLnBrk="0" hangingPunct="1">
              <a:lnSpc>
                <a:spcPct val="100000"/>
              </a:lnSpc>
              <a:spcBef>
                <a:spcPts val="0"/>
              </a:spcBef>
              <a:spcAft>
                <a:spcPts val="0"/>
              </a:spcAft>
              <a:buClrTx/>
              <a:buSzTx/>
              <a:buFont typeface="+mj-lt"/>
              <a:buAutoNum type="arabicPeriod"/>
              <a:tabLst/>
              <a:defRPr/>
            </a:pPr>
            <a:endParaRPr kumimoji="0" lang="pt-BR" sz="13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t-BR"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 – falar com o secretario da RFB para estratégia junto ao MF para conversão da MP em lei</a:t>
            </a:r>
          </a:p>
          <a:p>
            <a:pPr marL="0" marR="0" lvl="0" indent="0" algn="just" defTabSz="914400" rtl="0" eaLnBrk="1" fontAlgn="auto" latinLnBrk="0" hangingPunct="1">
              <a:lnSpc>
                <a:spcPct val="100000"/>
              </a:lnSpc>
              <a:spcBef>
                <a:spcPts val="0"/>
              </a:spcBef>
              <a:spcAft>
                <a:spcPts val="0"/>
              </a:spcAft>
              <a:buClrTx/>
              <a:buSzTx/>
              <a:buFontTx/>
              <a:buNone/>
              <a:tabLst/>
              <a:defRPr/>
            </a:pPr>
            <a:r>
              <a:rPr lang="pt-BR" sz="1200" dirty="0">
                <a:solidFill>
                  <a:prstClr val="black"/>
                </a:solidFill>
                <a:latin typeface="Arial" panose="020B0604020202020204" pitchFamily="34" charset="0"/>
                <a:cs typeface="Arial" panose="020B0604020202020204" pitchFamily="34" charset="0"/>
              </a:rPr>
              <a:t>2 – assim que for nomeado relator, apresentar os pontos GETAP para conversão da MP</a:t>
            </a:r>
            <a:endParaRPr kumimoji="0" lang="pt-BR"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6" name="Rectangle 25"/>
          <p:cNvSpPr/>
          <p:nvPr/>
        </p:nvSpPr>
        <p:spPr>
          <a:xfrm>
            <a:off x="6858182" y="4802250"/>
            <a:ext cx="5000330" cy="3412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Próximas Ações</a:t>
            </a:r>
          </a:p>
        </p:txBody>
      </p:sp>
      <p:sp>
        <p:nvSpPr>
          <p:cNvPr id="28" name="Rectangle 27"/>
          <p:cNvSpPr/>
          <p:nvPr/>
        </p:nvSpPr>
        <p:spPr>
          <a:xfrm>
            <a:off x="9576053" y="6503637"/>
            <a:ext cx="2282459" cy="307695"/>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Status: Ativo</a:t>
            </a:r>
          </a:p>
        </p:txBody>
      </p:sp>
      <p:sp>
        <p:nvSpPr>
          <p:cNvPr id="23" name="Down Arrow 22"/>
          <p:cNvSpPr/>
          <p:nvPr/>
        </p:nvSpPr>
        <p:spPr>
          <a:xfrm>
            <a:off x="9287008" y="2510826"/>
            <a:ext cx="276496" cy="229114"/>
          </a:xfrm>
          <a:prstGeom prst="downArrow">
            <a:avLst>
              <a:gd name="adj1" fmla="val 50000"/>
              <a:gd name="adj2" fmla="val 50000"/>
            </a:avLst>
          </a:prstGeom>
          <a:solidFill>
            <a:srgbClr val="FF9933"/>
          </a:solid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t-BR" sz="18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graphicFrame>
        <p:nvGraphicFramePr>
          <p:cNvPr id="30" name="Tabela 29">
            <a:extLst>
              <a:ext uri="{FF2B5EF4-FFF2-40B4-BE49-F238E27FC236}">
                <a16:creationId xmlns:a16="http://schemas.microsoft.com/office/drawing/2014/main" id="{D702E654-A6F2-4E9E-986C-16101BEACA85}"/>
              </a:ext>
            </a:extLst>
          </p:cNvPr>
          <p:cNvGraphicFramePr>
            <a:graphicFrameLocks noGrp="1"/>
          </p:cNvGraphicFramePr>
          <p:nvPr>
            <p:extLst>
              <p:ext uri="{D42A27DB-BD31-4B8C-83A1-F6EECF244321}">
                <p14:modId xmlns:p14="http://schemas.microsoft.com/office/powerpoint/2010/main" val="4105226586"/>
              </p:ext>
            </p:extLst>
          </p:nvPr>
        </p:nvGraphicFramePr>
        <p:xfrm>
          <a:off x="6978771" y="975741"/>
          <a:ext cx="5112655" cy="1419645"/>
        </p:xfrm>
        <a:graphic>
          <a:graphicData uri="http://schemas.openxmlformats.org/drawingml/2006/table">
            <a:tbl>
              <a:tblPr firstRow="1" bandRow="1">
                <a:tableStyleId>{5940675A-B579-460E-94D1-54222C63F5DA}</a:tableStyleId>
              </a:tblPr>
              <a:tblGrid>
                <a:gridCol w="2380890">
                  <a:extLst>
                    <a:ext uri="{9D8B030D-6E8A-4147-A177-3AD203B41FA5}">
                      <a16:colId xmlns:a16="http://schemas.microsoft.com/office/drawing/2014/main" val="1293704873"/>
                    </a:ext>
                  </a:extLst>
                </a:gridCol>
                <a:gridCol w="2731765">
                  <a:extLst>
                    <a:ext uri="{9D8B030D-6E8A-4147-A177-3AD203B41FA5}">
                      <a16:colId xmlns:a16="http://schemas.microsoft.com/office/drawing/2014/main" val="3243410714"/>
                    </a:ext>
                  </a:extLst>
                </a:gridCol>
              </a:tblGrid>
              <a:tr h="1419645">
                <a:tc>
                  <a:txBody>
                    <a:bodyPr/>
                    <a:lstStyle/>
                    <a:p>
                      <a:r>
                        <a:rPr lang="pt-BR" sz="1300" b="1" kern="1200" baseline="0" dirty="0">
                          <a:solidFill>
                            <a:schemeClr val="tx1"/>
                          </a:solidFill>
                          <a:latin typeface="Arial" panose="020B0604020202020204" pitchFamily="34" charset="0"/>
                          <a:ea typeface="+mn-ea"/>
                          <a:cs typeface="Arial" panose="020B0604020202020204" pitchFamily="34" charset="0"/>
                        </a:rPr>
                        <a:t>RFB:</a:t>
                      </a:r>
                    </a:p>
                    <a:p>
                      <a:pPr marL="0" marR="0" lvl="0" indent="0" algn="l" defTabSz="914400" rtl="0" eaLnBrk="1" fontAlgn="auto" latinLnBrk="0" hangingPunct="1">
                        <a:lnSpc>
                          <a:spcPct val="100000"/>
                        </a:lnSpc>
                        <a:spcBef>
                          <a:spcPts val="0"/>
                        </a:spcBef>
                        <a:spcAft>
                          <a:spcPts val="0"/>
                        </a:spcAft>
                        <a:buClrTx/>
                        <a:buSzTx/>
                        <a:buFontTx/>
                        <a:buNone/>
                        <a:tabLst/>
                        <a:defRPr/>
                      </a:pPr>
                      <a:r>
                        <a:rPr lang="pt-BR" sz="1300" dirty="0">
                          <a:solidFill>
                            <a:schemeClr val="tx1"/>
                          </a:solidFill>
                          <a:latin typeface="Arial" panose="020B0604020202020204" pitchFamily="34" charset="0"/>
                          <a:cs typeface="Arial" panose="020B0604020202020204" pitchFamily="34" charset="0"/>
                        </a:rPr>
                        <a:t>Robinson Barreirinhas</a:t>
                      </a:r>
                    </a:p>
                    <a:p>
                      <a:pPr marL="0" marR="0" lvl="0" indent="0" algn="l" defTabSz="914400" rtl="0" eaLnBrk="1" fontAlgn="auto" latinLnBrk="0" hangingPunct="1">
                        <a:lnSpc>
                          <a:spcPct val="100000"/>
                        </a:lnSpc>
                        <a:spcBef>
                          <a:spcPts val="0"/>
                        </a:spcBef>
                        <a:spcAft>
                          <a:spcPts val="0"/>
                        </a:spcAft>
                        <a:buClrTx/>
                        <a:buSzTx/>
                        <a:buFontTx/>
                        <a:buNone/>
                        <a:tabLst/>
                        <a:defRPr/>
                      </a:pPr>
                      <a:r>
                        <a:rPr lang="pt-BR" sz="1300" dirty="0">
                          <a:solidFill>
                            <a:schemeClr val="tx1"/>
                          </a:solidFill>
                          <a:latin typeface="Arial" panose="020B0604020202020204" pitchFamily="34" charset="0"/>
                          <a:cs typeface="Arial" panose="020B0604020202020204" pitchFamily="34" charset="0"/>
                        </a:rPr>
                        <a:t>Claudia Pimentel</a:t>
                      </a:r>
                    </a:p>
                    <a:p>
                      <a:pPr marL="0" marR="0" lvl="0" indent="0" algn="l" defTabSz="914400" rtl="0" eaLnBrk="1" fontAlgn="auto" latinLnBrk="0" hangingPunct="1">
                        <a:lnSpc>
                          <a:spcPct val="100000"/>
                        </a:lnSpc>
                        <a:spcBef>
                          <a:spcPts val="0"/>
                        </a:spcBef>
                        <a:spcAft>
                          <a:spcPts val="0"/>
                        </a:spcAft>
                        <a:buClrTx/>
                        <a:buSzTx/>
                        <a:buFontTx/>
                        <a:buNone/>
                        <a:tabLst/>
                        <a:defRPr/>
                      </a:pPr>
                      <a:r>
                        <a:rPr lang="pt-BR" sz="1300" dirty="0">
                          <a:solidFill>
                            <a:schemeClr val="tx1"/>
                          </a:solidFill>
                          <a:latin typeface="Arial" panose="020B0604020202020204" pitchFamily="34" charset="0"/>
                          <a:cs typeface="Arial" panose="020B0604020202020204" pitchFamily="34" charset="0"/>
                        </a:rPr>
                        <a:t>Daniel Prates </a:t>
                      </a:r>
                    </a:p>
                  </a:txBody>
                  <a:tcPr/>
                </a:tc>
                <a:tc>
                  <a:txBody>
                    <a:bodyPr/>
                    <a:lstStyle/>
                    <a:p>
                      <a:r>
                        <a:rPr lang="pt-BR" sz="1300" b="1" kern="1200" baseline="0" dirty="0">
                          <a:solidFill>
                            <a:schemeClr val="tx1"/>
                          </a:solidFill>
                          <a:latin typeface="Arial" panose="020B0604020202020204" pitchFamily="34" charset="0"/>
                          <a:ea typeface="+mn-ea"/>
                          <a:cs typeface="Arial" panose="020B0604020202020204" pitchFamily="34" charset="0"/>
                        </a:rPr>
                        <a:t>Alianças e Parcerias:</a:t>
                      </a:r>
                    </a:p>
                    <a:p>
                      <a:r>
                        <a:rPr lang="pt-BR" sz="1300" b="1" kern="1200" baseline="0" dirty="0">
                          <a:solidFill>
                            <a:schemeClr val="tx1"/>
                          </a:solidFill>
                          <a:latin typeface="Arial" panose="020B0604020202020204" pitchFamily="34" charset="0"/>
                          <a:ea typeface="+mn-ea"/>
                          <a:cs typeface="Arial" panose="020B0604020202020204" pitchFamily="34" charset="0"/>
                        </a:rPr>
                        <a:t>CNI: </a:t>
                      </a:r>
                    </a:p>
                    <a:p>
                      <a:r>
                        <a:rPr lang="pt-BR" sz="1300" b="0" kern="1200" baseline="0" dirty="0">
                          <a:solidFill>
                            <a:schemeClr val="tx1"/>
                          </a:solidFill>
                          <a:latin typeface="Arial" panose="020B0604020202020204" pitchFamily="34" charset="0"/>
                          <a:ea typeface="+mn-ea"/>
                          <a:cs typeface="Arial" panose="020B0604020202020204" pitchFamily="34" charset="0"/>
                        </a:rPr>
                        <a:t>Mario Sérgio</a:t>
                      </a:r>
                    </a:p>
                    <a:p>
                      <a:r>
                        <a:rPr lang="pt-BR" sz="1300" b="1" kern="1200" baseline="0" dirty="0" err="1">
                          <a:solidFill>
                            <a:schemeClr val="tx1"/>
                          </a:solidFill>
                          <a:latin typeface="Arial" panose="020B0604020202020204" pitchFamily="34" charset="0"/>
                          <a:ea typeface="+mn-ea"/>
                          <a:cs typeface="Arial" panose="020B0604020202020204" pitchFamily="34" charset="0"/>
                        </a:rPr>
                        <a:t>Abrasca</a:t>
                      </a:r>
                      <a:r>
                        <a:rPr lang="pt-BR" sz="1300" b="0" kern="1200" baseline="0" dirty="0">
                          <a:solidFill>
                            <a:schemeClr val="tx1"/>
                          </a:solidFill>
                          <a:latin typeface="Arial" panose="020B0604020202020204" pitchFamily="34" charset="0"/>
                          <a:ea typeface="+mn-ea"/>
                          <a:cs typeface="Arial" panose="020B0604020202020204" pitchFamily="34" charset="0"/>
                        </a:rPr>
                        <a:t>: </a:t>
                      </a:r>
                    </a:p>
                    <a:p>
                      <a:r>
                        <a:rPr lang="pt-BR" sz="1300" b="0" kern="1200" baseline="0" dirty="0">
                          <a:solidFill>
                            <a:schemeClr val="tx1"/>
                          </a:solidFill>
                          <a:latin typeface="Arial" panose="020B0604020202020204" pitchFamily="34" charset="0"/>
                          <a:ea typeface="+mn-ea"/>
                          <a:cs typeface="Arial" panose="020B0604020202020204" pitchFamily="34" charset="0"/>
                        </a:rPr>
                        <a:t>Sergio Trindade </a:t>
                      </a:r>
                    </a:p>
                  </a:txBody>
                  <a:tcPr/>
                </a:tc>
                <a:extLst>
                  <a:ext uri="{0D108BD9-81ED-4DB2-BD59-A6C34878D82A}">
                    <a16:rowId xmlns:a16="http://schemas.microsoft.com/office/drawing/2014/main" val="2777443718"/>
                  </a:ext>
                </a:extLst>
              </a:tr>
            </a:tbl>
          </a:graphicData>
        </a:graphic>
      </p:graphicFrame>
      <p:sp>
        <p:nvSpPr>
          <p:cNvPr id="31" name="Rectangle 9">
            <a:extLst>
              <a:ext uri="{FF2B5EF4-FFF2-40B4-BE49-F238E27FC236}">
                <a16:creationId xmlns:a16="http://schemas.microsoft.com/office/drawing/2014/main" id="{AFC63D55-A430-48B2-9108-66ED4DF5C654}"/>
              </a:ext>
            </a:extLst>
          </p:cNvPr>
          <p:cNvSpPr/>
          <p:nvPr/>
        </p:nvSpPr>
        <p:spPr>
          <a:xfrm>
            <a:off x="10441743" y="123239"/>
            <a:ext cx="1588589" cy="3769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pt-B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1400" b="0" i="0" u="none" strike="noStrike" kern="1200" cap="none" spc="0" normalizeH="0" baseline="0" noProof="0" dirty="0">
                <a:ln>
                  <a:noFill/>
                </a:ln>
                <a:solidFill>
                  <a:prstClr val="black"/>
                </a:solidFill>
                <a:effectLst/>
                <a:uLnTx/>
                <a:uFillTx/>
                <a:latin typeface="Calibri" panose="020F0502020204030204"/>
                <a:ea typeface="+mn-ea"/>
                <a:cs typeface="+mn-cs"/>
              </a:rPr>
              <a:t>Fevereiro - 2023</a:t>
            </a:r>
          </a:p>
        </p:txBody>
      </p:sp>
      <p:pic>
        <p:nvPicPr>
          <p:cNvPr id="32" name="Imagem 31">
            <a:extLst>
              <a:ext uri="{FF2B5EF4-FFF2-40B4-BE49-F238E27FC236}">
                <a16:creationId xmlns:a16="http://schemas.microsoft.com/office/drawing/2014/main" id="{B28AFFE9-715F-4F65-B094-51A65C8A91CB}"/>
              </a:ext>
            </a:extLst>
          </p:cNvPr>
          <p:cNvPicPr>
            <a:picLocks noChangeAspect="1"/>
          </p:cNvPicPr>
          <p:nvPr/>
        </p:nvPicPr>
        <p:blipFill>
          <a:blip r:embed="rId3"/>
          <a:stretch>
            <a:fillRect/>
          </a:stretch>
        </p:blipFill>
        <p:spPr>
          <a:xfrm>
            <a:off x="6969771" y="2759404"/>
            <a:ext cx="5017443" cy="664280"/>
          </a:xfrm>
          <a:prstGeom prst="rect">
            <a:avLst/>
          </a:prstGeom>
        </p:spPr>
      </p:pic>
      <p:pic>
        <p:nvPicPr>
          <p:cNvPr id="3" name="Imagem 2" descr="Logotipo&#10;&#10;Descrição gerada automaticamente">
            <a:extLst>
              <a:ext uri="{FF2B5EF4-FFF2-40B4-BE49-F238E27FC236}">
                <a16:creationId xmlns:a16="http://schemas.microsoft.com/office/drawing/2014/main" id="{CBC70E3E-5900-F242-9C47-06AE0E3E2360}"/>
              </a:ext>
            </a:extLst>
          </p:cNvPr>
          <p:cNvPicPr>
            <a:picLocks noChangeAspect="1"/>
          </p:cNvPicPr>
          <p:nvPr/>
        </p:nvPicPr>
        <p:blipFill>
          <a:blip r:embed="rId4"/>
          <a:stretch>
            <a:fillRect/>
          </a:stretch>
        </p:blipFill>
        <p:spPr>
          <a:xfrm>
            <a:off x="139695" y="-312158"/>
            <a:ext cx="1772527" cy="1252557"/>
          </a:xfrm>
          <a:prstGeom prst="rect">
            <a:avLst/>
          </a:prstGeom>
        </p:spPr>
      </p:pic>
    </p:spTree>
    <p:extLst>
      <p:ext uri="{BB962C8B-B14F-4D97-AF65-F5344CB8AC3E}">
        <p14:creationId xmlns:p14="http://schemas.microsoft.com/office/powerpoint/2010/main" val="3037412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37313" y="3641069"/>
            <a:ext cx="6384476" cy="284318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Pontos Cruciais</a:t>
            </a:r>
          </a:p>
          <a:p>
            <a:pPr marL="360363" marR="0" lvl="1" indent="-1841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pt-BR" sz="13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Eliminação das subcontas com a escrituração diretamente na ECF;</a:t>
            </a:r>
          </a:p>
          <a:p>
            <a:pPr marL="360363" marR="0" lvl="1" indent="-1841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pt-BR" sz="13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Montante tributável: neutralização fiscal do efeito contábil do ganho ou perda de variação cambial; </a:t>
            </a:r>
          </a:p>
          <a:p>
            <a:pPr marL="360363" marR="0" lvl="1" indent="-1841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pt-BR" sz="13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Manter de forma definitiva a consolidação dos resultados;</a:t>
            </a:r>
          </a:p>
          <a:p>
            <a:pPr marL="360363" marR="0" lvl="1" indent="-1841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pt-BR" sz="13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Subtributação</a:t>
            </a:r>
            <a:r>
              <a:rPr kumimoji="0" lang="pt-BR" sz="13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revogar ou novo conceito; </a:t>
            </a:r>
          </a:p>
          <a:p>
            <a:pPr marL="360363" marR="0" lvl="1" indent="-1841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pt-BR" sz="13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Corrigir distorções na compensação do imposto de renda pago no exterior (*); </a:t>
            </a:r>
          </a:p>
          <a:p>
            <a:pPr marL="360363" marR="0" lvl="1" indent="-1841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pt-BR" sz="13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Manter de forma definitiva o crédito presumido; e</a:t>
            </a:r>
          </a:p>
          <a:p>
            <a:pPr marL="360363" marR="0" lvl="1" indent="-1841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pt-BR" sz="13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Tributação de coligadas: regime de caixa deve ser padrão, sem a observância de quaisquer requisitos; se optar por regime de competência, pode compensar o imposto pago no exterior nos moldes da controlada.</a:t>
            </a:r>
          </a:p>
        </p:txBody>
      </p:sp>
      <p:sp>
        <p:nvSpPr>
          <p:cNvPr id="27" name="Rectangle 26"/>
          <p:cNvSpPr/>
          <p:nvPr/>
        </p:nvSpPr>
        <p:spPr>
          <a:xfrm>
            <a:off x="0" y="6435397"/>
            <a:ext cx="12192000" cy="43225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t-BR"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Rectangle 20"/>
          <p:cNvSpPr/>
          <p:nvPr/>
        </p:nvSpPr>
        <p:spPr>
          <a:xfrm>
            <a:off x="139699" y="662906"/>
            <a:ext cx="6482090" cy="5686374"/>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t-BR" sz="18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itle 1"/>
          <p:cNvSpPr>
            <a:spLocks noGrp="1"/>
          </p:cNvSpPr>
          <p:nvPr>
            <p:ph type="ctrTitle"/>
          </p:nvPr>
        </p:nvSpPr>
        <p:spPr>
          <a:xfrm>
            <a:off x="1913860" y="42147"/>
            <a:ext cx="7544047" cy="541337"/>
          </a:xfrm>
        </p:spPr>
        <p:txBody>
          <a:bodyPr>
            <a:noAutofit/>
          </a:bodyPr>
          <a:lstStyle/>
          <a:p>
            <a:pPr algn="l"/>
            <a:r>
              <a:rPr lang="pt-BR" sz="2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Reforma  TBU – Melhorias – Plano B </a:t>
            </a:r>
          </a:p>
        </p:txBody>
      </p:sp>
      <p:sp>
        <p:nvSpPr>
          <p:cNvPr id="5" name="Rectangle 4"/>
          <p:cNvSpPr/>
          <p:nvPr/>
        </p:nvSpPr>
        <p:spPr>
          <a:xfrm>
            <a:off x="253907" y="677119"/>
            <a:ext cx="6286858" cy="93273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Breve Descrição (Por quê?)</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t-BR" sz="13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Necessidade de melhoria e adequação da Lei 12.973/14 para corrigir distorções do TBU e simplificar controles mitigando riscos relativos ao tema.</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t-BR"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p:txBody>
      </p:sp>
      <p:sp>
        <p:nvSpPr>
          <p:cNvPr id="6" name="Rectangle 5"/>
          <p:cNvSpPr/>
          <p:nvPr/>
        </p:nvSpPr>
        <p:spPr>
          <a:xfrm>
            <a:off x="237313" y="2826431"/>
            <a:ext cx="6286860" cy="8425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Objetivo GETAP (</a:t>
            </a:r>
            <a:r>
              <a:rPr kumimoji="0" lang="pt-BR" sz="2000" b="1" i="0" u="none" strike="noStrike" kern="1200" cap="none" spc="0" normalizeH="0" baseline="0" noProof="0" dirty="0" err="1">
                <a:ln>
                  <a:noFill/>
                </a:ln>
                <a:solidFill>
                  <a:prstClr val="black"/>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Principiológico</a:t>
            </a:r>
            <a:r>
              <a:rPr kumimoji="0" lang="pt-BR"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t-BR" sz="13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Trazer clareza e segurança jurídica na tributação do IRPJ/CSLL sobre os lucros no exterior, e simplificação  aos aspectos prático-operacionais.</a:t>
            </a:r>
          </a:p>
        </p:txBody>
      </p:sp>
      <p:sp>
        <p:nvSpPr>
          <p:cNvPr id="9" name="Rectangle 8"/>
          <p:cNvSpPr/>
          <p:nvPr/>
        </p:nvSpPr>
        <p:spPr>
          <a:xfrm>
            <a:off x="1539332" y="6503637"/>
            <a:ext cx="2364095" cy="311423"/>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pt-BR"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Prioridade 2023 ( x  )</a:t>
            </a:r>
            <a:endParaRPr kumimoji="0" lang="pt-BR"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1" name="Rectangle 10"/>
          <p:cNvSpPr/>
          <p:nvPr/>
        </p:nvSpPr>
        <p:spPr>
          <a:xfrm>
            <a:off x="246550" y="1686706"/>
            <a:ext cx="6286859" cy="94910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Risco/Oportunidades (Impacto esperado)</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t-BR" sz="13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Oportunidade: </a:t>
            </a:r>
            <a:r>
              <a:rPr kumimoji="0" lang="pt-BR" sz="13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adequação da norma brasileira para que as multinacionais possam competir internacionalmente de forma igual. Simplificação e padronização dos conceitos internacionais.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t-BR" sz="13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Risco:</a:t>
            </a:r>
            <a:r>
              <a:rPr kumimoji="0" lang="pt-BR" sz="13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extinção do crédito presumido e da possibilidade de consolidação dos resultados em 2022 – (MP 1148 prorroga até 2024).</a:t>
            </a:r>
          </a:p>
        </p:txBody>
      </p:sp>
      <p:sp>
        <p:nvSpPr>
          <p:cNvPr id="14" name="Rectangle 13"/>
          <p:cNvSpPr/>
          <p:nvPr/>
        </p:nvSpPr>
        <p:spPr>
          <a:xfrm>
            <a:off x="139698" y="6489989"/>
            <a:ext cx="1252374" cy="311423"/>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pt-BR"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Início: 2019</a:t>
            </a:r>
          </a:p>
        </p:txBody>
      </p:sp>
      <p:sp>
        <p:nvSpPr>
          <p:cNvPr id="15" name="Rectangle 14"/>
          <p:cNvSpPr/>
          <p:nvPr/>
        </p:nvSpPr>
        <p:spPr>
          <a:xfrm>
            <a:off x="4067203" y="6504243"/>
            <a:ext cx="2954755" cy="311423"/>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Responsável: Carmelita</a:t>
            </a:r>
          </a:p>
        </p:txBody>
      </p:sp>
      <p:sp>
        <p:nvSpPr>
          <p:cNvPr id="16" name="Rectangle 15"/>
          <p:cNvSpPr/>
          <p:nvPr/>
        </p:nvSpPr>
        <p:spPr>
          <a:xfrm>
            <a:off x="7175448" y="6503637"/>
            <a:ext cx="2282459" cy="307695"/>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16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Sponsor</a:t>
            </a:r>
            <a:r>
              <a:rPr kumimoji="0" lang="pt-BR"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p:txBody>
      </p:sp>
      <p:sp>
        <p:nvSpPr>
          <p:cNvPr id="17" name="Rectangle 16"/>
          <p:cNvSpPr/>
          <p:nvPr/>
        </p:nvSpPr>
        <p:spPr>
          <a:xfrm>
            <a:off x="6862198" y="626471"/>
            <a:ext cx="5000330" cy="3266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2000" b="1" i="0" u="none" strike="noStrike" kern="1200" cap="none" spc="0" normalizeH="0" baseline="0" noProof="0" dirty="0" err="1">
                <a:ln>
                  <a:noFill/>
                </a:ln>
                <a:solidFill>
                  <a:prstClr val="black"/>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Pessoas-Chave</a:t>
            </a:r>
            <a:endParaRPr kumimoji="0" lang="pt-BR"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p:txBody>
      </p:sp>
      <p:sp>
        <p:nvSpPr>
          <p:cNvPr id="22" name="Rectangle 21"/>
          <p:cNvSpPr/>
          <p:nvPr/>
        </p:nvSpPr>
        <p:spPr>
          <a:xfrm>
            <a:off x="6862198" y="3340670"/>
            <a:ext cx="5000330" cy="3412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Estratégia/Tática</a:t>
            </a:r>
          </a:p>
        </p:txBody>
      </p:sp>
      <p:sp>
        <p:nvSpPr>
          <p:cNvPr id="24" name="Rectangle 23"/>
          <p:cNvSpPr/>
          <p:nvPr/>
        </p:nvSpPr>
        <p:spPr>
          <a:xfrm>
            <a:off x="6862197" y="3733127"/>
            <a:ext cx="5190103" cy="1059847"/>
          </a:xfrm>
          <a:prstGeom prst="rect">
            <a:avLst/>
          </a:prstGeom>
          <a:solidFill>
            <a:schemeClr val="bg1"/>
          </a:solidFill>
          <a:ln w="3175">
            <a:solidFill>
              <a:schemeClr val="bg1">
                <a:lumMod val="6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68275" marR="0" lvl="0" indent="-168275" algn="just"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pt-BR" sz="13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Apresentação para a RFB para influenciar a nova redação da tributação de coligadas e controladas no exterior no bojo da reforma do Imposto de Renda da Pessoa Jurídica e Pilar 2. </a:t>
            </a:r>
          </a:p>
        </p:txBody>
      </p:sp>
      <p:sp>
        <p:nvSpPr>
          <p:cNvPr id="25" name="Rectangle 24"/>
          <p:cNvSpPr/>
          <p:nvPr/>
        </p:nvSpPr>
        <p:spPr>
          <a:xfrm>
            <a:off x="6858181" y="5168313"/>
            <a:ext cx="5214483" cy="1187441"/>
          </a:xfrm>
          <a:prstGeom prst="rect">
            <a:avLst/>
          </a:prstGeom>
          <a:solidFill>
            <a:schemeClr val="bg1"/>
          </a:solidFill>
          <a:ln w="3175">
            <a:solidFill>
              <a:schemeClr val="bg1">
                <a:lumMod val="6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68275" marR="0" lvl="0" indent="-168275" algn="l" defTabSz="914400" rtl="0" eaLnBrk="1" fontAlgn="auto" latinLnBrk="0" hangingPunct="1">
              <a:lnSpc>
                <a:spcPct val="100000"/>
              </a:lnSpc>
              <a:spcBef>
                <a:spcPts val="0"/>
              </a:spcBef>
              <a:spcAft>
                <a:spcPts val="0"/>
              </a:spcAft>
              <a:buClrTx/>
              <a:buSzTx/>
              <a:buFont typeface="+mj-lt"/>
              <a:buAutoNum type="arabicPeriod"/>
              <a:tabLst/>
              <a:defRPr/>
            </a:pPr>
            <a:endParaRPr kumimoji="0" lang="pt-BR"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168275" marR="0" lvl="0" indent="-168275" algn="just" defTabSz="914400" rtl="0" eaLnBrk="1" fontAlgn="auto" latinLnBrk="0" hangingPunct="1">
              <a:lnSpc>
                <a:spcPct val="100000"/>
              </a:lnSpc>
              <a:spcBef>
                <a:spcPts val="0"/>
              </a:spcBef>
              <a:spcAft>
                <a:spcPts val="0"/>
              </a:spcAft>
              <a:buClrTx/>
              <a:buSzTx/>
              <a:buFont typeface="+mj-lt"/>
              <a:buAutoNum type="arabicPeriod"/>
              <a:tabLst/>
              <a:defRPr/>
            </a:pPr>
            <a:endParaRPr kumimoji="0" lang="pt-BR"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168275" marR="0" lvl="0" indent="-168275" algn="just" defTabSz="914400" rtl="0" eaLnBrk="1" fontAlgn="auto" latinLnBrk="0" hangingPunct="1">
              <a:lnSpc>
                <a:spcPct val="100000"/>
              </a:lnSpc>
              <a:spcBef>
                <a:spcPts val="0"/>
              </a:spcBef>
              <a:spcAft>
                <a:spcPts val="0"/>
              </a:spcAft>
              <a:buClrTx/>
              <a:buSzTx/>
              <a:buFont typeface="+mj-lt"/>
              <a:buAutoNum type="arabicPeriod"/>
              <a:tabLst/>
              <a:defRPr/>
            </a:pPr>
            <a:endParaRPr kumimoji="0" lang="pt-BR"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168275" marR="0" lvl="0" indent="-168275" algn="just" defTabSz="914400" rtl="0" eaLnBrk="1" fontAlgn="auto" latinLnBrk="0" hangingPunct="1">
              <a:lnSpc>
                <a:spcPct val="100000"/>
              </a:lnSpc>
              <a:spcBef>
                <a:spcPts val="0"/>
              </a:spcBef>
              <a:spcAft>
                <a:spcPts val="0"/>
              </a:spcAft>
              <a:buClrTx/>
              <a:buSzTx/>
              <a:buFont typeface="+mj-lt"/>
              <a:buAutoNum type="arabicPeriod"/>
              <a:tabLst/>
              <a:defRPr/>
            </a:pPr>
            <a:r>
              <a:rPr kumimoji="0" lang="pt-BR" sz="125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GT RFB e GETAP: Apresentar diagnóstico + Proposta texto </a:t>
            </a:r>
          </a:p>
          <a:p>
            <a:pPr marL="168275" indent="-168275" algn="just">
              <a:buFont typeface="+mj-lt"/>
              <a:buAutoNum type="arabicPeriod"/>
              <a:defRPr/>
            </a:pPr>
            <a:r>
              <a:rPr kumimoji="0" lang="pt-BR" sz="125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CN: PL 2502/21 - Katia Abreu (CNI) - </a:t>
            </a:r>
            <a:r>
              <a:rPr kumimoji="0" lang="pt-BR" sz="12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arquivado no final da legislatura (2022)</a:t>
            </a:r>
          </a:p>
          <a:p>
            <a:pPr marL="168275" marR="0" lvl="0" indent="-168275" algn="just" defTabSz="914400" rtl="0" eaLnBrk="1" fontAlgn="auto" latinLnBrk="0" hangingPunct="1">
              <a:lnSpc>
                <a:spcPct val="100000"/>
              </a:lnSpc>
              <a:spcBef>
                <a:spcPts val="0"/>
              </a:spcBef>
              <a:spcAft>
                <a:spcPts val="0"/>
              </a:spcAft>
              <a:buClrTx/>
              <a:buSzTx/>
              <a:buFont typeface="+mj-lt"/>
              <a:buAutoNum type="arabicPeriod"/>
              <a:tabLst/>
              <a:defRPr/>
            </a:pPr>
            <a:r>
              <a:rPr lang="pt-BR" sz="1250" dirty="0">
                <a:solidFill>
                  <a:prstClr val="black"/>
                </a:solidFill>
                <a:highlight>
                  <a:srgbClr val="FFFF00"/>
                </a:highlight>
                <a:latin typeface="Arial" panose="020B0604020202020204" pitchFamily="34" charset="0"/>
                <a:cs typeface="Arial" panose="020B0604020202020204" pitchFamily="34" charset="0"/>
              </a:rPr>
              <a:t>Acompanhar</a:t>
            </a:r>
            <a:r>
              <a:rPr lang="pt-BR" sz="1250" dirty="0">
                <a:solidFill>
                  <a:schemeClr val="dk1"/>
                </a:solidFill>
                <a:highlight>
                  <a:srgbClr val="FFFF00"/>
                </a:highlight>
                <a:latin typeface="Arial" panose="020B0604020202020204" pitchFamily="34" charset="0"/>
                <a:cs typeface="Arial" panose="020B0604020202020204" pitchFamily="34" charset="0"/>
              </a:rPr>
              <a:t> a MP 1.148/22 (prorrogando a consolidação e o crédito presumido)</a:t>
            </a:r>
          </a:p>
          <a:p>
            <a:pPr marL="168275" indent="-168275" algn="just">
              <a:buFont typeface="+mj-lt"/>
              <a:buAutoNum type="arabicPeriod"/>
              <a:defRPr/>
            </a:pPr>
            <a:r>
              <a:rPr lang="pt-BR" sz="1250" dirty="0">
                <a:solidFill>
                  <a:schemeClr val="dk1"/>
                </a:solidFill>
                <a:latin typeface="Arial" panose="020B0604020202020204" pitchFamily="34" charset="0"/>
                <a:cs typeface="Arial" panose="020B0604020202020204" pitchFamily="34" charset="0"/>
              </a:rPr>
              <a:t>Analisar/ajustar a proposta de reforma do GETAP em face do Pilar 2                                           </a:t>
            </a:r>
          </a:p>
          <a:p>
            <a:pPr marL="168275" marR="0" lvl="0" indent="-168275" algn="just" defTabSz="914400" rtl="0" eaLnBrk="1" fontAlgn="auto" latinLnBrk="0" hangingPunct="1">
              <a:lnSpc>
                <a:spcPct val="100000"/>
              </a:lnSpc>
              <a:spcBef>
                <a:spcPts val="0"/>
              </a:spcBef>
              <a:spcAft>
                <a:spcPts val="0"/>
              </a:spcAft>
              <a:buClrTx/>
              <a:buSzTx/>
              <a:buFont typeface="+mj-lt"/>
              <a:buAutoNum type="arabicPeriod"/>
              <a:tabLst/>
              <a:defRPr/>
            </a:pPr>
            <a:endParaRPr lang="pt-BR" sz="1200" dirty="0">
              <a:solidFill>
                <a:schemeClr val="dk1"/>
              </a:solidFill>
              <a:highlight>
                <a:srgbClr val="FFFF00"/>
              </a:highlight>
              <a:latin typeface="Arial" panose="020B0604020202020204" pitchFamily="34" charset="0"/>
              <a:cs typeface="Arial" panose="020B0604020202020204" pitchFamily="34" charset="0"/>
            </a:endParaRPr>
          </a:p>
          <a:p>
            <a:pPr marL="168275" marR="0" lvl="0" indent="-168275" algn="l" defTabSz="914400" rtl="0" eaLnBrk="1" fontAlgn="auto" latinLnBrk="0" hangingPunct="1">
              <a:lnSpc>
                <a:spcPct val="100000"/>
              </a:lnSpc>
              <a:spcBef>
                <a:spcPts val="0"/>
              </a:spcBef>
              <a:spcAft>
                <a:spcPts val="0"/>
              </a:spcAft>
              <a:buClrTx/>
              <a:buSzTx/>
              <a:buFont typeface="+mj-lt"/>
              <a:buAutoNum type="arabicPeriod"/>
              <a:tabLst/>
              <a:defRPr/>
            </a:pPr>
            <a:endParaRPr kumimoji="0" lang="pt-BR" sz="13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t-BR"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6" name="Rectangle 25"/>
          <p:cNvSpPr/>
          <p:nvPr/>
        </p:nvSpPr>
        <p:spPr>
          <a:xfrm>
            <a:off x="6858182" y="4827061"/>
            <a:ext cx="5000330" cy="3412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Próximas Ações</a:t>
            </a:r>
          </a:p>
        </p:txBody>
      </p:sp>
      <p:sp>
        <p:nvSpPr>
          <p:cNvPr id="28" name="Rectangle 27"/>
          <p:cNvSpPr/>
          <p:nvPr/>
        </p:nvSpPr>
        <p:spPr>
          <a:xfrm>
            <a:off x="9576053" y="6503637"/>
            <a:ext cx="2282459" cy="307695"/>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Status: Ativo</a:t>
            </a:r>
          </a:p>
        </p:txBody>
      </p:sp>
      <p:graphicFrame>
        <p:nvGraphicFramePr>
          <p:cNvPr id="29" name="Diagram 19"/>
          <p:cNvGraphicFramePr/>
          <p:nvPr>
            <p:extLst>
              <p:ext uri="{D42A27DB-BD31-4B8C-83A1-F6EECF244321}">
                <p14:modId xmlns:p14="http://schemas.microsoft.com/office/powerpoint/2010/main" val="1139839313"/>
              </p:ext>
            </p:extLst>
          </p:nvPr>
        </p:nvGraphicFramePr>
        <p:xfrm>
          <a:off x="6980175" y="2702100"/>
          <a:ext cx="5092489" cy="42277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3" name="Down Arrow 22"/>
          <p:cNvSpPr/>
          <p:nvPr/>
        </p:nvSpPr>
        <p:spPr>
          <a:xfrm>
            <a:off x="8749325" y="2444770"/>
            <a:ext cx="276496" cy="229114"/>
          </a:xfrm>
          <a:prstGeom prst="downArrow">
            <a:avLst/>
          </a:prstGeom>
          <a:solidFill>
            <a:srgbClr val="FF9933"/>
          </a:solid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t-BR" sz="18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graphicFrame>
        <p:nvGraphicFramePr>
          <p:cNvPr id="30" name="Tabela 29">
            <a:extLst>
              <a:ext uri="{FF2B5EF4-FFF2-40B4-BE49-F238E27FC236}">
                <a16:creationId xmlns:a16="http://schemas.microsoft.com/office/drawing/2014/main" id="{D702E654-A6F2-4E9E-986C-16101BEACA85}"/>
              </a:ext>
            </a:extLst>
          </p:cNvPr>
          <p:cNvGraphicFramePr>
            <a:graphicFrameLocks noGrp="1"/>
          </p:cNvGraphicFramePr>
          <p:nvPr>
            <p:extLst>
              <p:ext uri="{D42A27DB-BD31-4B8C-83A1-F6EECF244321}">
                <p14:modId xmlns:p14="http://schemas.microsoft.com/office/powerpoint/2010/main" val="1476584710"/>
              </p:ext>
            </p:extLst>
          </p:nvPr>
        </p:nvGraphicFramePr>
        <p:xfrm>
          <a:off x="6978771" y="975741"/>
          <a:ext cx="5112655" cy="1419645"/>
        </p:xfrm>
        <a:graphic>
          <a:graphicData uri="http://schemas.openxmlformats.org/drawingml/2006/table">
            <a:tbl>
              <a:tblPr firstRow="1" bandRow="1">
                <a:tableStyleId>{5940675A-B579-460E-94D1-54222C63F5DA}</a:tableStyleId>
              </a:tblPr>
              <a:tblGrid>
                <a:gridCol w="2380890">
                  <a:extLst>
                    <a:ext uri="{9D8B030D-6E8A-4147-A177-3AD203B41FA5}">
                      <a16:colId xmlns:a16="http://schemas.microsoft.com/office/drawing/2014/main" val="1293704873"/>
                    </a:ext>
                  </a:extLst>
                </a:gridCol>
                <a:gridCol w="2731765">
                  <a:extLst>
                    <a:ext uri="{9D8B030D-6E8A-4147-A177-3AD203B41FA5}">
                      <a16:colId xmlns:a16="http://schemas.microsoft.com/office/drawing/2014/main" val="3243410714"/>
                    </a:ext>
                  </a:extLst>
                </a:gridCol>
              </a:tblGrid>
              <a:tr h="1419645">
                <a:tc>
                  <a:txBody>
                    <a:bodyPr/>
                    <a:lstStyle/>
                    <a:p>
                      <a:r>
                        <a:rPr lang="pt-BR" sz="1300" b="1" kern="1200" baseline="0" dirty="0">
                          <a:solidFill>
                            <a:schemeClr val="tx1"/>
                          </a:solidFill>
                          <a:latin typeface="Arial" panose="020B0604020202020204" pitchFamily="34" charset="0"/>
                          <a:ea typeface="+mn-ea"/>
                          <a:cs typeface="Arial" panose="020B0604020202020204" pitchFamily="34" charset="0"/>
                        </a:rPr>
                        <a:t>RFB:</a:t>
                      </a:r>
                    </a:p>
                    <a:p>
                      <a:pPr marL="0" marR="0" lvl="0" indent="0" algn="l" defTabSz="914400" rtl="0" eaLnBrk="1" fontAlgn="auto" latinLnBrk="0" hangingPunct="1">
                        <a:lnSpc>
                          <a:spcPct val="100000"/>
                        </a:lnSpc>
                        <a:spcBef>
                          <a:spcPts val="0"/>
                        </a:spcBef>
                        <a:spcAft>
                          <a:spcPts val="0"/>
                        </a:spcAft>
                        <a:buClrTx/>
                        <a:buSzTx/>
                        <a:buFontTx/>
                        <a:buNone/>
                        <a:tabLst/>
                        <a:defRPr/>
                      </a:pPr>
                      <a:r>
                        <a:rPr lang="pt-BR" sz="1300" dirty="0">
                          <a:solidFill>
                            <a:schemeClr val="tx1"/>
                          </a:solidFill>
                          <a:latin typeface="Arial" panose="020B0604020202020204" pitchFamily="34" charset="0"/>
                          <a:cs typeface="Arial" panose="020B0604020202020204" pitchFamily="34" charset="0"/>
                        </a:rPr>
                        <a:t>Robinson Barreirinhas</a:t>
                      </a:r>
                    </a:p>
                    <a:p>
                      <a:pPr marL="0" marR="0" lvl="0" indent="0" algn="l" defTabSz="914400" rtl="0" eaLnBrk="1" fontAlgn="auto" latinLnBrk="0" hangingPunct="1">
                        <a:lnSpc>
                          <a:spcPct val="100000"/>
                        </a:lnSpc>
                        <a:spcBef>
                          <a:spcPts val="0"/>
                        </a:spcBef>
                        <a:spcAft>
                          <a:spcPts val="0"/>
                        </a:spcAft>
                        <a:buClrTx/>
                        <a:buSzTx/>
                        <a:buFontTx/>
                        <a:buNone/>
                        <a:tabLst/>
                        <a:defRPr/>
                      </a:pPr>
                      <a:r>
                        <a:rPr lang="pt-BR" sz="1300" dirty="0">
                          <a:solidFill>
                            <a:schemeClr val="tx1"/>
                          </a:solidFill>
                          <a:latin typeface="Arial" panose="020B0604020202020204" pitchFamily="34" charset="0"/>
                          <a:cs typeface="Arial" panose="020B0604020202020204" pitchFamily="34" charset="0"/>
                        </a:rPr>
                        <a:t>Claudia Pimentel</a:t>
                      </a:r>
                    </a:p>
                    <a:p>
                      <a:pPr marL="0" marR="0" lvl="0" indent="0" algn="l" defTabSz="914400" rtl="0" eaLnBrk="1" fontAlgn="auto" latinLnBrk="0" hangingPunct="1">
                        <a:lnSpc>
                          <a:spcPct val="100000"/>
                        </a:lnSpc>
                        <a:spcBef>
                          <a:spcPts val="0"/>
                        </a:spcBef>
                        <a:spcAft>
                          <a:spcPts val="0"/>
                        </a:spcAft>
                        <a:buClrTx/>
                        <a:buSzTx/>
                        <a:buFontTx/>
                        <a:buNone/>
                        <a:tabLst/>
                        <a:defRPr/>
                      </a:pPr>
                      <a:r>
                        <a:rPr lang="pt-BR" sz="1300" dirty="0">
                          <a:solidFill>
                            <a:schemeClr val="tx1"/>
                          </a:solidFill>
                          <a:latin typeface="Arial" panose="020B0604020202020204" pitchFamily="34" charset="0"/>
                          <a:cs typeface="Arial" panose="020B0604020202020204" pitchFamily="34" charset="0"/>
                        </a:rPr>
                        <a:t>Daniel Prates </a:t>
                      </a:r>
                    </a:p>
                  </a:txBody>
                  <a:tcPr/>
                </a:tc>
                <a:tc>
                  <a:txBody>
                    <a:bodyPr/>
                    <a:lstStyle/>
                    <a:p>
                      <a:r>
                        <a:rPr lang="pt-BR" sz="1300" b="1" kern="1200" baseline="0" dirty="0">
                          <a:solidFill>
                            <a:schemeClr val="tx1"/>
                          </a:solidFill>
                          <a:latin typeface="Arial" panose="020B0604020202020204" pitchFamily="34" charset="0"/>
                          <a:ea typeface="+mn-ea"/>
                          <a:cs typeface="Arial" panose="020B0604020202020204" pitchFamily="34" charset="0"/>
                        </a:rPr>
                        <a:t>Alianças e Parcerias:</a:t>
                      </a:r>
                    </a:p>
                    <a:p>
                      <a:r>
                        <a:rPr lang="pt-BR" sz="1300" b="1" kern="1200" baseline="0" dirty="0" err="1">
                          <a:solidFill>
                            <a:schemeClr val="tx1"/>
                          </a:solidFill>
                          <a:latin typeface="Arial" panose="020B0604020202020204" pitchFamily="34" charset="0"/>
                          <a:ea typeface="+mn-ea"/>
                          <a:cs typeface="Arial" panose="020B0604020202020204" pitchFamily="34" charset="0"/>
                        </a:rPr>
                        <a:t>Abrasca</a:t>
                      </a:r>
                      <a:r>
                        <a:rPr lang="pt-BR" sz="1300" b="1" kern="1200" baseline="0" dirty="0">
                          <a:solidFill>
                            <a:schemeClr val="tx1"/>
                          </a:solidFill>
                          <a:latin typeface="Arial" panose="020B0604020202020204" pitchFamily="34" charset="0"/>
                          <a:ea typeface="+mn-ea"/>
                          <a:cs typeface="Arial" panose="020B0604020202020204" pitchFamily="34" charset="0"/>
                        </a:rPr>
                        <a:t>: </a:t>
                      </a:r>
                      <a:r>
                        <a:rPr lang="pt-BR" sz="1300" b="0" kern="1200" baseline="0" dirty="0">
                          <a:solidFill>
                            <a:schemeClr val="tx1"/>
                          </a:solidFill>
                          <a:latin typeface="Arial" panose="020B0604020202020204" pitchFamily="34" charset="0"/>
                          <a:ea typeface="+mn-ea"/>
                          <a:cs typeface="Arial" panose="020B0604020202020204" pitchFamily="34" charset="0"/>
                        </a:rPr>
                        <a:t>Sergio Trindade</a:t>
                      </a:r>
                    </a:p>
                    <a:p>
                      <a:r>
                        <a:rPr lang="pt-BR" sz="1300" b="1" kern="1200" baseline="0" dirty="0">
                          <a:solidFill>
                            <a:schemeClr val="tx1"/>
                          </a:solidFill>
                          <a:latin typeface="Arial" panose="020B0604020202020204" pitchFamily="34" charset="0"/>
                          <a:ea typeface="+mn-ea"/>
                          <a:cs typeface="Arial" panose="020B0604020202020204" pitchFamily="34" charset="0"/>
                        </a:rPr>
                        <a:t>CNI: </a:t>
                      </a:r>
                      <a:r>
                        <a:rPr lang="pt-BR" sz="1300" b="0" kern="1200" baseline="0" dirty="0">
                          <a:solidFill>
                            <a:schemeClr val="tx1"/>
                          </a:solidFill>
                          <a:latin typeface="Arial" panose="020B0604020202020204" pitchFamily="34" charset="0"/>
                          <a:ea typeface="+mn-ea"/>
                          <a:cs typeface="Arial" panose="020B0604020202020204" pitchFamily="34" charset="0"/>
                        </a:rPr>
                        <a:t>Mario Sérgio</a:t>
                      </a:r>
                    </a:p>
                    <a:p>
                      <a:r>
                        <a:rPr lang="pt-BR" sz="1300" b="1" kern="1200" baseline="0" dirty="0">
                          <a:solidFill>
                            <a:schemeClr val="tx1"/>
                          </a:solidFill>
                          <a:latin typeface="Arial" panose="020B0604020202020204" pitchFamily="34" charset="0"/>
                          <a:ea typeface="+mn-ea"/>
                          <a:cs typeface="Arial" panose="020B0604020202020204" pitchFamily="34" charset="0"/>
                        </a:rPr>
                        <a:t>IEDI: </a:t>
                      </a:r>
                      <a:r>
                        <a:rPr lang="pt-BR" sz="1300" b="0" kern="1200" baseline="0" dirty="0">
                          <a:solidFill>
                            <a:schemeClr val="tx1"/>
                          </a:solidFill>
                          <a:latin typeface="Arial" panose="020B0604020202020204" pitchFamily="34" charset="0"/>
                          <a:ea typeface="+mn-ea"/>
                          <a:cs typeface="Arial" panose="020B0604020202020204" pitchFamily="34" charset="0"/>
                        </a:rPr>
                        <a:t>Dan </a:t>
                      </a:r>
                      <a:r>
                        <a:rPr lang="pt-BR" sz="1300" b="0" kern="1200" baseline="0" dirty="0" err="1">
                          <a:solidFill>
                            <a:schemeClr val="tx1"/>
                          </a:solidFill>
                          <a:latin typeface="Arial" panose="020B0604020202020204" pitchFamily="34" charset="0"/>
                          <a:ea typeface="+mn-ea"/>
                          <a:cs typeface="Arial" panose="020B0604020202020204" pitchFamily="34" charset="0"/>
                        </a:rPr>
                        <a:t>Ioschpe</a:t>
                      </a:r>
                      <a:r>
                        <a:rPr lang="pt-BR" sz="1300" b="0" kern="1200" baseline="0" dirty="0">
                          <a:solidFill>
                            <a:schemeClr val="tx1"/>
                          </a:solidFill>
                          <a:latin typeface="Arial" panose="020B0604020202020204" pitchFamily="34" charset="0"/>
                          <a:ea typeface="+mn-ea"/>
                          <a:cs typeface="Arial" panose="020B0604020202020204" pitchFamily="34" charset="0"/>
                        </a:rPr>
                        <a:t> </a:t>
                      </a:r>
                    </a:p>
                  </a:txBody>
                  <a:tcPr/>
                </a:tc>
                <a:extLst>
                  <a:ext uri="{0D108BD9-81ED-4DB2-BD59-A6C34878D82A}">
                    <a16:rowId xmlns:a16="http://schemas.microsoft.com/office/drawing/2014/main" val="2777443718"/>
                  </a:ext>
                </a:extLst>
              </a:tr>
            </a:tbl>
          </a:graphicData>
        </a:graphic>
      </p:graphicFrame>
      <p:sp>
        <p:nvSpPr>
          <p:cNvPr id="3" name="Rectangle 9">
            <a:extLst>
              <a:ext uri="{FF2B5EF4-FFF2-40B4-BE49-F238E27FC236}">
                <a16:creationId xmlns:a16="http://schemas.microsoft.com/office/drawing/2014/main" id="{2B416676-4D38-C8DC-28AC-F4AAE88D8C25}"/>
              </a:ext>
            </a:extLst>
          </p:cNvPr>
          <p:cNvSpPr/>
          <p:nvPr/>
        </p:nvSpPr>
        <p:spPr>
          <a:xfrm>
            <a:off x="10441743" y="123239"/>
            <a:ext cx="1588589" cy="3769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pt-B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1400" b="0" i="0" u="none" strike="noStrike" kern="1200" cap="none" spc="0" normalizeH="0" baseline="0" noProof="0" dirty="0">
                <a:ln>
                  <a:noFill/>
                </a:ln>
                <a:solidFill>
                  <a:prstClr val="black"/>
                </a:solidFill>
                <a:effectLst/>
                <a:uLnTx/>
                <a:uFillTx/>
                <a:latin typeface="Calibri" panose="020F0502020204030204"/>
                <a:ea typeface="+mn-ea"/>
                <a:cs typeface="+mn-cs"/>
              </a:rPr>
              <a:t>Fevereiro - 2023</a:t>
            </a:r>
          </a:p>
        </p:txBody>
      </p:sp>
      <p:pic>
        <p:nvPicPr>
          <p:cNvPr id="4" name="Imagem 3" descr="Logotipo&#10;&#10;Descrição gerada automaticamente">
            <a:extLst>
              <a:ext uri="{FF2B5EF4-FFF2-40B4-BE49-F238E27FC236}">
                <a16:creationId xmlns:a16="http://schemas.microsoft.com/office/drawing/2014/main" id="{1E2626DB-6722-97A4-362E-3F9CAA939B99}"/>
              </a:ext>
            </a:extLst>
          </p:cNvPr>
          <p:cNvPicPr>
            <a:picLocks noChangeAspect="1"/>
          </p:cNvPicPr>
          <p:nvPr/>
        </p:nvPicPr>
        <p:blipFill>
          <a:blip r:embed="rId8"/>
          <a:stretch>
            <a:fillRect/>
          </a:stretch>
        </p:blipFill>
        <p:spPr>
          <a:xfrm>
            <a:off x="139695" y="-280259"/>
            <a:ext cx="1772527" cy="1252557"/>
          </a:xfrm>
          <a:prstGeom prst="rect">
            <a:avLst/>
          </a:prstGeom>
        </p:spPr>
      </p:pic>
    </p:spTree>
    <p:extLst>
      <p:ext uri="{BB962C8B-B14F-4D97-AF65-F5344CB8AC3E}">
        <p14:creationId xmlns:p14="http://schemas.microsoft.com/office/powerpoint/2010/main" val="1737787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p:cNvSpPr/>
          <p:nvPr/>
        </p:nvSpPr>
        <p:spPr>
          <a:xfrm>
            <a:off x="0" y="6435397"/>
            <a:ext cx="12192000" cy="43225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t-BR"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Rectangle 20"/>
          <p:cNvSpPr/>
          <p:nvPr/>
        </p:nvSpPr>
        <p:spPr>
          <a:xfrm>
            <a:off x="193282" y="677236"/>
            <a:ext cx="5845818" cy="5686374"/>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t-BR" sz="18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5" name="Rectangle 4"/>
          <p:cNvSpPr/>
          <p:nvPr/>
        </p:nvSpPr>
        <p:spPr>
          <a:xfrm>
            <a:off x="112094" y="695212"/>
            <a:ext cx="5937817" cy="56683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Pontos Cruciais:</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pt-BR"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179388" marR="0" lvl="1" indent="-179388" algn="just" defTabSz="914400" rtl="0" eaLnBrk="1" fontAlgn="auto" latinLnBrk="0" hangingPunct="1">
              <a:lnSpc>
                <a:spcPct val="100000"/>
              </a:lnSpc>
              <a:spcBef>
                <a:spcPct val="0"/>
              </a:spcBef>
              <a:spcAft>
                <a:spcPts val="0"/>
              </a:spcAft>
              <a:buClrTx/>
              <a:buSzTx/>
              <a:buFont typeface="Arial" panose="020B0604020202020204" pitchFamily="34" charset="0"/>
              <a:buChar char="•"/>
              <a:tabLst>
                <a:tab pos="628650" algn="l"/>
                <a:tab pos="755650" algn="l"/>
                <a:tab pos="971550" algn="l"/>
              </a:tabLst>
              <a:defRPr/>
            </a:pPr>
            <a:r>
              <a:rPr kumimoji="0" lang="pt-BR"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Exclusão do termo imposto sobre a renda pago no exterior “pela controlada direta ou indireta” possibilitando a tomada de crédito no Brasil mesmo em casos de consolidação fiscal (</a:t>
            </a:r>
            <a:r>
              <a:rPr kumimoji="0" lang="pt-BR" sz="14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fiscal </a:t>
            </a:r>
            <a:r>
              <a:rPr kumimoji="0" lang="pt-BR" sz="14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unity</a:t>
            </a:r>
            <a:r>
              <a:rPr kumimoji="0" lang="pt-BR"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no exterior</a:t>
            </a:r>
          </a:p>
          <a:p>
            <a:pPr marL="179388" marR="0" lvl="1" indent="-179388" algn="just" defTabSz="914400" rtl="0" eaLnBrk="1" fontAlgn="auto" latinLnBrk="0" hangingPunct="1">
              <a:lnSpc>
                <a:spcPct val="100000"/>
              </a:lnSpc>
              <a:spcBef>
                <a:spcPct val="0"/>
              </a:spcBef>
              <a:spcAft>
                <a:spcPts val="0"/>
              </a:spcAft>
              <a:buClrTx/>
              <a:buSzTx/>
              <a:buFont typeface="Arial" panose="020B0604020202020204" pitchFamily="34" charset="0"/>
              <a:buChar char="•"/>
              <a:tabLst>
                <a:tab pos="628650" algn="l"/>
                <a:tab pos="755650" algn="l"/>
                <a:tab pos="971550" algn="l"/>
              </a:tabLst>
              <a:defRPr/>
            </a:pPr>
            <a:r>
              <a:rPr kumimoji="0" lang="pt-BR"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Incluir a CSLL no limite de crédito</a:t>
            </a:r>
          </a:p>
          <a:p>
            <a:pPr marL="179388" marR="0" lvl="1" indent="-179388" algn="just" defTabSz="914400" rtl="0" eaLnBrk="1" fontAlgn="auto" latinLnBrk="0" hangingPunct="1">
              <a:lnSpc>
                <a:spcPct val="100000"/>
              </a:lnSpc>
              <a:spcBef>
                <a:spcPct val="0"/>
              </a:spcBef>
              <a:spcAft>
                <a:spcPts val="0"/>
              </a:spcAft>
              <a:buClrTx/>
              <a:buSzTx/>
              <a:buFont typeface="Arial" panose="020B0604020202020204" pitchFamily="34" charset="0"/>
              <a:buChar char="•"/>
              <a:tabLst>
                <a:tab pos="628650" algn="l"/>
                <a:tab pos="755650" algn="l"/>
                <a:tab pos="971550" algn="l"/>
              </a:tabLst>
              <a:defRPr/>
            </a:pPr>
            <a:r>
              <a:rPr kumimoji="0" lang="pt-BR"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Possibilidade de utilização do crédito de imposto pago no exterior e crédito presumido em anos subsequentes, no caso de não haver resultado positivo auferido no Brasil, ou o resultado positivo somente for auferido após a adição dos lucros no exterior </a:t>
            </a:r>
          </a:p>
          <a:p>
            <a:pPr marL="179388" marR="0" lvl="1" indent="-179388" algn="just" defTabSz="914400" rtl="0" eaLnBrk="1" fontAlgn="auto" latinLnBrk="0" hangingPunct="1">
              <a:lnSpc>
                <a:spcPct val="100000"/>
              </a:lnSpc>
              <a:spcBef>
                <a:spcPct val="0"/>
              </a:spcBef>
              <a:spcAft>
                <a:spcPts val="0"/>
              </a:spcAft>
              <a:buClrTx/>
              <a:buSzTx/>
              <a:buFont typeface="Arial" panose="020B0604020202020204" pitchFamily="34" charset="0"/>
              <a:buChar char="•"/>
              <a:tabLst>
                <a:tab pos="628650" algn="l"/>
                <a:tab pos="755650" algn="l"/>
                <a:tab pos="971550" algn="l"/>
              </a:tabLst>
              <a:defRPr/>
            </a:pPr>
            <a:r>
              <a:rPr kumimoji="0" lang="pt-BR"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Inserir a possibilidade de compensação desses créditos com o IRPJ e a CSLL devidos no Brasil (não somente em decorrência da adição dos lucros auferidos no exterior, incluindo estimativas ou ajuste definitivo)</a:t>
            </a:r>
          </a:p>
          <a:p>
            <a:pPr marL="539750" marR="0" lvl="4" indent="-179388"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tab pos="628650" algn="l"/>
                <a:tab pos="755650" algn="l"/>
                <a:tab pos="971550" algn="l"/>
              </a:tabLst>
              <a:defRPr/>
            </a:pPr>
            <a:r>
              <a:rPr kumimoji="0" lang="pt-BR"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 sistema de crédito continua a ser por caixa (efetivamente pago) mas sua utilização seria facilitada</a:t>
            </a:r>
          </a:p>
          <a:p>
            <a:pPr marL="539750" marR="0" lvl="4" indent="-179388"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tab pos="628650" algn="l"/>
                <a:tab pos="755650" algn="l"/>
                <a:tab pos="971550" algn="l"/>
              </a:tabLst>
              <a:defRPr/>
            </a:pPr>
            <a:r>
              <a:rPr kumimoji="0" lang="pt-BR"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Documentação necessária simplificada + Lei 9.430 (art. 16)</a:t>
            </a:r>
          </a:p>
          <a:p>
            <a:pPr marL="179388" marR="0" lvl="1" indent="-179388" algn="just" defTabSz="914400" rtl="0" eaLnBrk="1" fontAlgn="auto" latinLnBrk="0" hangingPunct="1">
              <a:lnSpc>
                <a:spcPct val="100000"/>
              </a:lnSpc>
              <a:spcBef>
                <a:spcPct val="0"/>
              </a:spcBef>
              <a:spcAft>
                <a:spcPts val="0"/>
              </a:spcAft>
              <a:buClrTx/>
              <a:buSzTx/>
              <a:buFont typeface="Arial" panose="020B0604020202020204" pitchFamily="34" charset="0"/>
              <a:buChar char="•"/>
              <a:tabLst>
                <a:tab pos="628650" algn="l"/>
                <a:tab pos="755650" algn="l"/>
                <a:tab pos="971550" algn="l"/>
              </a:tabLst>
              <a:defRPr/>
            </a:pPr>
            <a:r>
              <a:rPr kumimoji="0" lang="pt-BR"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Norma expressa que permita utilizar como crédito o IRRF cobrado pelos países onde estão localizadas as investidas quando da tributação desses rendimentos e ganhos de capitais no Brasil (ainda que não tributados no exterior) </a:t>
            </a:r>
          </a:p>
          <a:p>
            <a:pPr marL="179388" marR="0" lvl="1" indent="-179388" algn="just" defTabSz="914400" rtl="0" eaLnBrk="1" fontAlgn="auto" latinLnBrk="0" hangingPunct="1">
              <a:lnSpc>
                <a:spcPct val="100000"/>
              </a:lnSpc>
              <a:spcBef>
                <a:spcPct val="0"/>
              </a:spcBef>
              <a:spcAft>
                <a:spcPts val="0"/>
              </a:spcAft>
              <a:buClrTx/>
              <a:buSzTx/>
              <a:buFont typeface="Arial" panose="020B0604020202020204" pitchFamily="34" charset="0"/>
              <a:buChar char="•"/>
              <a:tabLst>
                <a:tab pos="628650" algn="l"/>
                <a:tab pos="755650" algn="l"/>
                <a:tab pos="971550" algn="l"/>
              </a:tabLst>
              <a:defRPr/>
            </a:pPr>
            <a:endParaRPr kumimoji="0" lang="pt-BR"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179388" marR="0" lvl="1" indent="-179388" algn="just"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pt-BR"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Regime de </a:t>
            </a:r>
            <a:r>
              <a:rPr kumimoji="0" lang="pt-BR" sz="14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subtributação</a:t>
            </a:r>
            <a:r>
              <a:rPr kumimoji="0" lang="pt-BR"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 revogar ou alterar para aquele que tributa os lucros da pessoa jurídica domiciliada no exterior a alíquota nominal inferior a 50% da alíquota nominal conjunta do imposto sobre a renda e adicional e da CSLL vigente no país.  </a:t>
            </a:r>
          </a:p>
          <a:p>
            <a:pPr marL="457200" marR="0" lvl="1" indent="0" algn="just" defTabSz="914400" rtl="0" eaLnBrk="1" fontAlgn="auto" latinLnBrk="0" hangingPunct="1">
              <a:lnSpc>
                <a:spcPct val="107000"/>
              </a:lnSpc>
              <a:spcBef>
                <a:spcPts val="0"/>
              </a:spcBef>
              <a:spcAft>
                <a:spcPts val="800"/>
              </a:spcAft>
              <a:buClrTx/>
              <a:buSzTx/>
              <a:buFontTx/>
              <a:buNone/>
              <a:tabLst/>
              <a:defRPr/>
            </a:pPr>
            <a:endParaRPr kumimoji="0" lang="pt-BR"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742950" marR="0" lvl="1" indent="-285750" algn="l" defTabSz="914400" rtl="0" eaLnBrk="1" fontAlgn="auto" latinLnBrk="0" hangingPunct="1">
              <a:lnSpc>
                <a:spcPct val="107000"/>
              </a:lnSpc>
              <a:spcBef>
                <a:spcPts val="0"/>
              </a:spcBef>
              <a:spcAft>
                <a:spcPts val="800"/>
              </a:spcAft>
              <a:buClrTx/>
              <a:buSzTx/>
              <a:buFont typeface="Wingdings" panose="05000000000000000000" pitchFamily="2" charset="2"/>
              <a:buChar char="§"/>
              <a:tabLst/>
              <a:defRPr/>
            </a:pPr>
            <a:endParaRPr kumimoji="0" lang="pt-BR"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85750" marR="0" lvl="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pt-BR" sz="12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 name="Rectangle 8"/>
          <p:cNvSpPr/>
          <p:nvPr/>
        </p:nvSpPr>
        <p:spPr>
          <a:xfrm>
            <a:off x="1539332" y="6503637"/>
            <a:ext cx="2364095" cy="311423"/>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pt-BR"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Prioridade 2023 ( x )</a:t>
            </a:r>
            <a:endParaRPr kumimoji="0" lang="pt-BR"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4" name="Rectangle 13"/>
          <p:cNvSpPr/>
          <p:nvPr/>
        </p:nvSpPr>
        <p:spPr>
          <a:xfrm>
            <a:off x="139698" y="6489989"/>
            <a:ext cx="1252374" cy="311423"/>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pt-BR"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Início: 2019</a:t>
            </a:r>
          </a:p>
        </p:txBody>
      </p:sp>
      <p:sp>
        <p:nvSpPr>
          <p:cNvPr id="16" name="Rectangle 15"/>
          <p:cNvSpPr/>
          <p:nvPr/>
        </p:nvSpPr>
        <p:spPr>
          <a:xfrm>
            <a:off x="7175448" y="6503637"/>
            <a:ext cx="2282459" cy="307695"/>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16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Sponsor</a:t>
            </a:r>
            <a:r>
              <a:rPr kumimoji="0" lang="pt-BR"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p:txBody>
      </p:sp>
      <p:sp>
        <p:nvSpPr>
          <p:cNvPr id="28" name="Rectangle 27"/>
          <p:cNvSpPr/>
          <p:nvPr/>
        </p:nvSpPr>
        <p:spPr>
          <a:xfrm>
            <a:off x="9576053" y="6503637"/>
            <a:ext cx="2282459" cy="307695"/>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Status: Ativo</a:t>
            </a:r>
          </a:p>
        </p:txBody>
      </p:sp>
      <p:sp>
        <p:nvSpPr>
          <p:cNvPr id="32" name="Rectangle 20"/>
          <p:cNvSpPr/>
          <p:nvPr/>
        </p:nvSpPr>
        <p:spPr>
          <a:xfrm>
            <a:off x="6090249" y="677236"/>
            <a:ext cx="5897659" cy="5686374"/>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t-BR" sz="18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17" name="Rectangle 14">
            <a:extLst>
              <a:ext uri="{FF2B5EF4-FFF2-40B4-BE49-F238E27FC236}">
                <a16:creationId xmlns:a16="http://schemas.microsoft.com/office/drawing/2014/main" id="{2B692C7F-0EE0-4CA4-8AA8-452C5D20AF18}"/>
              </a:ext>
            </a:extLst>
          </p:cNvPr>
          <p:cNvSpPr/>
          <p:nvPr/>
        </p:nvSpPr>
        <p:spPr>
          <a:xfrm>
            <a:off x="4067203" y="6504243"/>
            <a:ext cx="2954755" cy="311423"/>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Responsável: Carmelita</a:t>
            </a:r>
          </a:p>
        </p:txBody>
      </p:sp>
      <p:sp>
        <p:nvSpPr>
          <p:cNvPr id="15" name="CaixaDeTexto 14">
            <a:extLst>
              <a:ext uri="{FF2B5EF4-FFF2-40B4-BE49-F238E27FC236}">
                <a16:creationId xmlns:a16="http://schemas.microsoft.com/office/drawing/2014/main" id="{F6EEB41B-E967-45C2-ACD8-B8F045A9B771}"/>
              </a:ext>
            </a:extLst>
          </p:cNvPr>
          <p:cNvSpPr txBox="1"/>
          <p:nvPr/>
        </p:nvSpPr>
        <p:spPr>
          <a:xfrm>
            <a:off x="6182248" y="882142"/>
            <a:ext cx="5673324" cy="486287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Pontos Relevantes: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t-BR" sz="18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a:p>
            <a:pPr marL="285750" marR="0" lvl="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pt-BR" sz="14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Art. 86: (i) Dedução dos valores correspondentes aos ajustes de TP - retirar a expressão "efetuadas espontaneamente", pois pode limitar a dedução e levar a dupla tributação (em caso de autuação, p. ex.);  e (</a:t>
            </a:r>
            <a:r>
              <a:rPr kumimoji="0" lang="pt-BR" sz="1400" b="0" i="0" u="none" strike="noStrike" kern="1200" cap="none" spc="0" normalizeH="0" baseline="0" noProof="0" dirty="0" err="1">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ii</a:t>
            </a:r>
            <a:r>
              <a:rPr kumimoji="0" lang="pt-BR" sz="14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 excluir a parte que diz "e cujo imposto sobre a renda e contribuição social correspondentes, em qualquer das hipóteses, tenham sido recolhidos", pois pode ser interpretado como uma limitação a dedução para quando a controladora no Brasil tenha lucro – </a:t>
            </a:r>
            <a:r>
              <a:rPr kumimoji="0" lang="pt-BR" sz="1400" b="0" i="0" u="none" strike="noStrike" kern="1200" cap="none" spc="0" normalizeH="0" baseline="0" noProof="0" dirty="0">
                <a:ln>
                  <a:noFill/>
                </a:ln>
                <a:solidFill>
                  <a:prstClr val="black"/>
                </a:solidFill>
                <a:effectLst/>
                <a:highlight>
                  <a:srgbClr val="FFFF00"/>
                </a:highlight>
                <a:uLnTx/>
                <a:uFillTx/>
                <a:latin typeface="Arial" panose="020B0604020202020204" pitchFamily="34" charset="0"/>
                <a:ea typeface="Calibri" panose="020F0502020204030204" pitchFamily="34" charset="0"/>
                <a:cs typeface="Arial" panose="020B0604020202020204" pitchFamily="34" charset="0"/>
              </a:rPr>
              <a:t>emenda na MP 1152 (acompanhar)</a:t>
            </a:r>
          </a:p>
          <a:p>
            <a:pPr marL="285750" marR="0" lvl="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pt-BR"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Revogar § que determina ser irretratável a opção pela consolidação</a:t>
            </a:r>
          </a:p>
          <a:p>
            <a:pPr marL="285750" marR="0" lvl="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pt-BR" sz="14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prejuízo acumulado da controlada – possibilidade de compensar com os lucros futuros </a:t>
            </a:r>
            <a:r>
              <a:rPr kumimoji="0" lang="pt-BR" sz="14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da mesma pessoa jurídica no exterior que lhes deu origem, ou com os lucros futuros de outras controladas diretas ou indiretas localizadas na mesma jurisdição da pessoa jurídica, desde que o estoque de prejuízos seja informado na forma e prazo estabelecidos pela RFB</a:t>
            </a:r>
            <a:endParaRPr kumimoji="0" lang="pt-BR"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pt-BR"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pt-BR"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p:txBody>
      </p:sp>
      <p:sp>
        <p:nvSpPr>
          <p:cNvPr id="2" name="Rectangle 9">
            <a:extLst>
              <a:ext uri="{FF2B5EF4-FFF2-40B4-BE49-F238E27FC236}">
                <a16:creationId xmlns:a16="http://schemas.microsoft.com/office/drawing/2014/main" id="{40A5C5DE-6616-805F-CF9A-333F49C57A86}"/>
              </a:ext>
            </a:extLst>
          </p:cNvPr>
          <p:cNvSpPr/>
          <p:nvPr/>
        </p:nvSpPr>
        <p:spPr>
          <a:xfrm>
            <a:off x="10441743" y="123239"/>
            <a:ext cx="1588589" cy="3769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pt-B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1400" b="0" i="0" u="none" strike="noStrike" kern="1200" cap="none" spc="0" normalizeH="0" baseline="0" noProof="0" dirty="0">
                <a:ln>
                  <a:noFill/>
                </a:ln>
                <a:solidFill>
                  <a:prstClr val="black"/>
                </a:solidFill>
                <a:effectLst/>
                <a:uLnTx/>
                <a:uFillTx/>
                <a:latin typeface="Calibri" panose="020F0502020204030204"/>
                <a:ea typeface="+mn-ea"/>
                <a:cs typeface="+mn-cs"/>
              </a:rPr>
              <a:t>Fevereiro - 2023</a:t>
            </a:r>
          </a:p>
        </p:txBody>
      </p:sp>
      <p:pic>
        <p:nvPicPr>
          <p:cNvPr id="3" name="Imagem 2" descr="Logotipo&#10;&#10;Descrição gerada automaticamente">
            <a:extLst>
              <a:ext uri="{FF2B5EF4-FFF2-40B4-BE49-F238E27FC236}">
                <a16:creationId xmlns:a16="http://schemas.microsoft.com/office/drawing/2014/main" id="{5ED39C0B-60BA-655A-E2B1-8B724F73BD8E}"/>
              </a:ext>
            </a:extLst>
          </p:cNvPr>
          <p:cNvPicPr>
            <a:picLocks noChangeAspect="1"/>
          </p:cNvPicPr>
          <p:nvPr/>
        </p:nvPicPr>
        <p:blipFill>
          <a:blip r:embed="rId2"/>
          <a:stretch>
            <a:fillRect/>
          </a:stretch>
        </p:blipFill>
        <p:spPr>
          <a:xfrm>
            <a:off x="139695" y="-280259"/>
            <a:ext cx="1772527" cy="1252557"/>
          </a:xfrm>
          <a:prstGeom prst="rect">
            <a:avLst/>
          </a:prstGeom>
        </p:spPr>
      </p:pic>
      <p:sp>
        <p:nvSpPr>
          <p:cNvPr id="4" name="Title 1">
            <a:extLst>
              <a:ext uri="{FF2B5EF4-FFF2-40B4-BE49-F238E27FC236}">
                <a16:creationId xmlns:a16="http://schemas.microsoft.com/office/drawing/2014/main" id="{5F15871A-73DD-59F0-BED5-8EE2AD29165C}"/>
              </a:ext>
            </a:extLst>
          </p:cNvPr>
          <p:cNvSpPr>
            <a:spLocks noGrp="1"/>
          </p:cNvSpPr>
          <p:nvPr>
            <p:ph type="ctrTitle"/>
          </p:nvPr>
        </p:nvSpPr>
        <p:spPr>
          <a:xfrm>
            <a:off x="1913860" y="42147"/>
            <a:ext cx="7544047" cy="541337"/>
          </a:xfrm>
        </p:spPr>
        <p:txBody>
          <a:bodyPr>
            <a:noAutofit/>
          </a:bodyPr>
          <a:lstStyle/>
          <a:p>
            <a:pPr algn="l"/>
            <a:r>
              <a:rPr lang="pt-BR" sz="2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Reforma  TBU – Melhorias – Plano B </a:t>
            </a:r>
          </a:p>
        </p:txBody>
      </p:sp>
    </p:spTree>
    <p:extLst>
      <p:ext uri="{BB962C8B-B14F-4D97-AF65-F5344CB8AC3E}">
        <p14:creationId xmlns:p14="http://schemas.microsoft.com/office/powerpoint/2010/main" val="42435839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37313" y="4092682"/>
            <a:ext cx="6384476" cy="284318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pt-BR" sz="20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Pontos Cruciais</a:t>
            </a:r>
          </a:p>
          <a:p>
            <a:pPr marL="285750" indent="-285750" algn="just">
              <a:buFont typeface="Wingdings" panose="05000000000000000000" pitchFamily="2" charset="2"/>
              <a:buChar char="ü"/>
            </a:pPr>
            <a:r>
              <a:rPr lang="pt-BR" sz="1300" dirty="0">
                <a:solidFill>
                  <a:schemeClr val="tx1"/>
                </a:solidFill>
                <a:latin typeface="Arial" panose="020B0604020202020204" pitchFamily="34" charset="0"/>
                <a:cs typeface="Arial" panose="020B0604020202020204" pitchFamily="34" charset="0"/>
              </a:rPr>
              <a:t>Aproximar-se do regime de tributação em bases territoriais - não haveria tributação sobre os dividendos efetivamente distribuídos para a empresa controladora no Brasil (isenção total). </a:t>
            </a:r>
          </a:p>
          <a:p>
            <a:pPr marL="285750" indent="-285750" algn="just">
              <a:buFont typeface="Wingdings" panose="05000000000000000000" pitchFamily="2" charset="2"/>
              <a:buChar char="ü"/>
            </a:pPr>
            <a:r>
              <a:rPr lang="pt-BR" sz="1300" dirty="0">
                <a:solidFill>
                  <a:schemeClr val="tx1"/>
                </a:solidFill>
                <a:latin typeface="Arial" panose="020B0604020202020204" pitchFamily="34" charset="0"/>
                <a:cs typeface="Arial" panose="020B0604020202020204" pitchFamily="34" charset="0"/>
              </a:rPr>
              <a:t>Rendas passivas de empresas controladas diretas ou indiretas localizadas no exterior em jurisdições consideradas de baixa tributação estariam sujeitas ao regime de CFC, no qual os lucros provenientes de tais rendas serão tributados quando do seu </a:t>
            </a:r>
            <a:r>
              <a:rPr lang="pt-BR" sz="1300" dirty="0" err="1">
                <a:solidFill>
                  <a:schemeClr val="tx1"/>
                </a:solidFill>
                <a:latin typeface="Arial" panose="020B0604020202020204" pitchFamily="34" charset="0"/>
                <a:cs typeface="Arial" panose="020B0604020202020204" pitchFamily="34" charset="0"/>
              </a:rPr>
              <a:t>auferimento</a:t>
            </a:r>
            <a:r>
              <a:rPr lang="pt-BR" sz="1300" dirty="0">
                <a:solidFill>
                  <a:schemeClr val="tx1"/>
                </a:solidFill>
                <a:latin typeface="Arial" panose="020B0604020202020204" pitchFamily="34" charset="0"/>
                <a:cs typeface="Arial" panose="020B0604020202020204" pitchFamily="34" charset="0"/>
              </a:rPr>
              <a:t> pela controlada no exterior à alíquota nominal do imposto de renda aplicável no Brasil, compensando-se o imposto recolhido no exterior.</a:t>
            </a:r>
          </a:p>
          <a:p>
            <a:pPr marL="342900" indent="-342900" algn="just">
              <a:buFont typeface="Wingdings" panose="05000000000000000000" pitchFamily="2" charset="2"/>
              <a:buChar char="ü"/>
            </a:pPr>
            <a:endParaRPr lang="pt-BR" sz="1300" dirty="0">
              <a:solidFill>
                <a:schemeClr val="tx1"/>
              </a:solidFill>
              <a:latin typeface="Arial" panose="020B0604020202020204" pitchFamily="34" charset="0"/>
              <a:cs typeface="Arial" panose="020B0604020202020204" pitchFamily="34" charset="0"/>
            </a:endParaRPr>
          </a:p>
          <a:p>
            <a:pPr lvl="1" algn="just"/>
            <a:endParaRPr lang="pt-BR" sz="1200" dirty="0">
              <a:solidFill>
                <a:schemeClr val="tx1"/>
              </a:solidFill>
              <a:latin typeface="Arial" panose="020B0604020202020204" pitchFamily="34" charset="0"/>
              <a:cs typeface="Arial" panose="020B0604020202020204" pitchFamily="34" charset="0"/>
            </a:endParaRPr>
          </a:p>
        </p:txBody>
      </p:sp>
      <p:sp>
        <p:nvSpPr>
          <p:cNvPr id="27" name="Rectangle 26"/>
          <p:cNvSpPr/>
          <p:nvPr/>
        </p:nvSpPr>
        <p:spPr>
          <a:xfrm>
            <a:off x="0" y="6435397"/>
            <a:ext cx="12192000" cy="43225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1" name="Rectangle 20"/>
          <p:cNvSpPr/>
          <p:nvPr/>
        </p:nvSpPr>
        <p:spPr>
          <a:xfrm>
            <a:off x="139699" y="662906"/>
            <a:ext cx="6482090" cy="5686374"/>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latin typeface="Arial" panose="020B0604020202020204" pitchFamily="34" charset="0"/>
              <a:cs typeface="Arial" panose="020B0604020202020204" pitchFamily="34" charset="0"/>
            </a:endParaRPr>
          </a:p>
        </p:txBody>
      </p:sp>
      <p:sp>
        <p:nvSpPr>
          <p:cNvPr id="2" name="Title 1"/>
          <p:cNvSpPr>
            <a:spLocks noGrp="1"/>
          </p:cNvSpPr>
          <p:nvPr>
            <p:ph type="ctrTitle"/>
          </p:nvPr>
        </p:nvSpPr>
        <p:spPr>
          <a:xfrm>
            <a:off x="1935126" y="42147"/>
            <a:ext cx="7522781" cy="541337"/>
          </a:xfrm>
        </p:spPr>
        <p:txBody>
          <a:bodyPr>
            <a:noAutofit/>
          </a:bodyPr>
          <a:lstStyle/>
          <a:p>
            <a:pPr algn="l"/>
            <a:r>
              <a:rPr lang="pt-BR" sz="2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Reforma  TBU – Plano C </a:t>
            </a:r>
          </a:p>
        </p:txBody>
      </p:sp>
      <p:sp>
        <p:nvSpPr>
          <p:cNvPr id="5" name="Rectangle 4"/>
          <p:cNvSpPr/>
          <p:nvPr/>
        </p:nvSpPr>
        <p:spPr>
          <a:xfrm>
            <a:off x="253907" y="677119"/>
            <a:ext cx="6286858" cy="93273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pt-BR" sz="20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Breve Descrição (Por quê?)</a:t>
            </a:r>
            <a:endParaRPr lang="pt-BR" sz="14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just"/>
            <a:r>
              <a:rPr lang="pt-BR" sz="1300" dirty="0">
                <a:solidFill>
                  <a:schemeClr val="tx1"/>
                </a:solidFill>
                <a:latin typeface="Arial" panose="020B0604020202020204" pitchFamily="34" charset="0"/>
                <a:cs typeface="Arial" panose="020B0604020202020204" pitchFamily="34" charset="0"/>
              </a:rPr>
              <a:t>Necessidade de modernização na legislação de TBU para adequar a tributação pelo Regime territorial + CFC </a:t>
            </a:r>
            <a:r>
              <a:rPr lang="pt-BR" sz="1300" i="1" dirty="0" err="1">
                <a:solidFill>
                  <a:schemeClr val="tx1"/>
                </a:solidFill>
                <a:latin typeface="Arial" panose="020B0604020202020204" pitchFamily="34" charset="0"/>
                <a:cs typeface="Arial" panose="020B0604020202020204" pitchFamily="34" charset="0"/>
              </a:rPr>
              <a:t>Rules</a:t>
            </a:r>
            <a:r>
              <a:rPr lang="pt-BR" sz="1300" dirty="0">
                <a:solidFill>
                  <a:schemeClr val="tx1"/>
                </a:solidFill>
                <a:latin typeface="Arial" panose="020B0604020202020204" pitchFamily="34" charset="0"/>
                <a:cs typeface="Arial" panose="020B0604020202020204" pitchFamily="34" charset="0"/>
              </a:rPr>
              <a:t>. O Brasil é um dos únicos países no mundo que possui regras de tributação em bases universais as quais tributam controladas e coligadas no exterior de forma automática e independentemente do tipo de rendimento.</a:t>
            </a:r>
          </a:p>
          <a:p>
            <a:endParaRPr lang="pt-BR" sz="20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6" name="Rectangle 5"/>
          <p:cNvSpPr/>
          <p:nvPr/>
        </p:nvSpPr>
        <p:spPr>
          <a:xfrm>
            <a:off x="237313" y="2792896"/>
            <a:ext cx="6286860" cy="8425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pt-BR" sz="20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Objetivo GETAP (</a:t>
            </a:r>
            <a:r>
              <a:rPr lang="pt-BR" sz="2000" b="1" dirty="0" err="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Principiológico</a:t>
            </a:r>
            <a:r>
              <a:rPr lang="pt-BR" sz="20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a:p>
            <a:pPr algn="just"/>
            <a:r>
              <a:rPr lang="pt-BR" sz="1300" dirty="0">
                <a:solidFill>
                  <a:schemeClr val="tx1"/>
                </a:solidFill>
                <a:latin typeface="Arial" panose="020B0604020202020204" pitchFamily="34" charset="0"/>
                <a:cs typeface="Arial" panose="020B0604020202020204" pitchFamily="34" charset="0"/>
              </a:rPr>
              <a:t>Migrar do regime atual, em bases universais, aproximando-se de um regime de tributação em bases territoriais. Este modelo traz maior simplicidade e, consequentemente, redução drástica do nível de controle e fiscalização necessários à apuração dos tributos, além de favorecer o investimento estrangeiro.  </a:t>
            </a:r>
          </a:p>
          <a:p>
            <a:pPr algn="just"/>
            <a:r>
              <a:rPr lang="pt-BR" sz="1300" dirty="0">
                <a:solidFill>
                  <a:schemeClr val="tx1"/>
                </a:solidFill>
                <a:latin typeface="Arial" panose="020B0604020202020204" pitchFamily="34" charset="0"/>
                <a:cs typeface="Arial" panose="020B0604020202020204" pitchFamily="34" charset="0"/>
              </a:rPr>
              <a:t> </a:t>
            </a:r>
          </a:p>
        </p:txBody>
      </p:sp>
      <p:sp>
        <p:nvSpPr>
          <p:cNvPr id="9" name="Rectangle 8"/>
          <p:cNvSpPr/>
          <p:nvPr/>
        </p:nvSpPr>
        <p:spPr>
          <a:xfrm>
            <a:off x="1539332" y="6503637"/>
            <a:ext cx="2364095" cy="311423"/>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pt-BR" sz="1600" dirty="0">
                <a:solidFill>
                  <a:schemeClr val="tx1"/>
                </a:solidFill>
                <a:latin typeface="Arial" panose="020B0604020202020204" pitchFamily="34" charset="0"/>
                <a:cs typeface="Arial" panose="020B0604020202020204" pitchFamily="34" charset="0"/>
              </a:rPr>
              <a:t>Prioridade 2023 ( x  )</a:t>
            </a:r>
            <a:endParaRPr lang="pt-BR" sz="1400" dirty="0">
              <a:solidFill>
                <a:schemeClr val="tx1"/>
              </a:solidFill>
              <a:latin typeface="Arial" panose="020B0604020202020204" pitchFamily="34" charset="0"/>
              <a:cs typeface="Arial" panose="020B0604020202020204" pitchFamily="34" charset="0"/>
            </a:endParaRPr>
          </a:p>
        </p:txBody>
      </p:sp>
      <p:sp>
        <p:nvSpPr>
          <p:cNvPr id="11" name="Rectangle 10"/>
          <p:cNvSpPr/>
          <p:nvPr/>
        </p:nvSpPr>
        <p:spPr>
          <a:xfrm>
            <a:off x="237314" y="2139356"/>
            <a:ext cx="6286859" cy="52058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pt-BR"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Risco (Impacto esperado)</a:t>
            </a:r>
            <a:endParaRPr lang="pt-BR" b="1" dirty="0">
              <a:solidFill>
                <a:schemeClr val="tx1"/>
              </a:solidFill>
              <a:latin typeface="Arial" panose="020B0604020202020204" pitchFamily="34" charset="0"/>
              <a:cs typeface="Arial" panose="020B0604020202020204" pitchFamily="34" charset="0"/>
            </a:endParaRPr>
          </a:p>
          <a:p>
            <a:pPr algn="just"/>
            <a:r>
              <a:rPr lang="pt-BR" sz="1300" dirty="0">
                <a:solidFill>
                  <a:schemeClr val="tx1"/>
                </a:solidFill>
                <a:latin typeface="Arial" panose="020B0604020202020204" pitchFamily="34" charset="0"/>
                <a:cs typeface="Arial" panose="020B0604020202020204" pitchFamily="34" charset="0"/>
              </a:rPr>
              <a:t>Aumentar a competitividade das empresas brasileiras visando a modernização e simplificação da tributação dos lucros auferidos no exterior. </a:t>
            </a:r>
          </a:p>
        </p:txBody>
      </p:sp>
      <p:sp>
        <p:nvSpPr>
          <p:cNvPr id="14" name="Rectangle 13"/>
          <p:cNvSpPr/>
          <p:nvPr/>
        </p:nvSpPr>
        <p:spPr>
          <a:xfrm>
            <a:off x="139698" y="6489989"/>
            <a:ext cx="1252374" cy="311423"/>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pt-BR" sz="1600" dirty="0">
                <a:solidFill>
                  <a:schemeClr val="tx1"/>
                </a:solidFill>
                <a:latin typeface="Arial" panose="020B0604020202020204" pitchFamily="34" charset="0"/>
                <a:cs typeface="Arial" panose="020B0604020202020204" pitchFamily="34" charset="0"/>
              </a:rPr>
              <a:t>Início: 2019</a:t>
            </a:r>
          </a:p>
        </p:txBody>
      </p:sp>
      <p:sp>
        <p:nvSpPr>
          <p:cNvPr id="15" name="Rectangle 14"/>
          <p:cNvSpPr/>
          <p:nvPr/>
        </p:nvSpPr>
        <p:spPr>
          <a:xfrm>
            <a:off x="4067203" y="6504243"/>
            <a:ext cx="2954755" cy="311423"/>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1600" dirty="0">
                <a:solidFill>
                  <a:schemeClr val="tx1"/>
                </a:solidFill>
                <a:latin typeface="Arial" panose="020B0604020202020204" pitchFamily="34" charset="0"/>
                <a:cs typeface="Arial" panose="020B0604020202020204" pitchFamily="34" charset="0"/>
              </a:rPr>
              <a:t>Responsável: Carmelita</a:t>
            </a:r>
          </a:p>
        </p:txBody>
      </p:sp>
      <p:sp>
        <p:nvSpPr>
          <p:cNvPr id="16" name="Rectangle 15"/>
          <p:cNvSpPr/>
          <p:nvPr/>
        </p:nvSpPr>
        <p:spPr>
          <a:xfrm>
            <a:off x="7175448" y="6503637"/>
            <a:ext cx="2282459" cy="307695"/>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err="1">
                <a:solidFill>
                  <a:schemeClr val="tx1"/>
                </a:solidFill>
                <a:latin typeface="Arial" panose="020B0604020202020204" pitchFamily="34" charset="0"/>
                <a:cs typeface="Arial" panose="020B0604020202020204" pitchFamily="34" charset="0"/>
              </a:rPr>
              <a:t>Sponsor</a:t>
            </a:r>
            <a:r>
              <a:rPr lang="pt-BR" sz="1600" dirty="0">
                <a:solidFill>
                  <a:schemeClr val="tx1"/>
                </a:solidFill>
                <a:latin typeface="Arial" panose="020B0604020202020204" pitchFamily="34" charset="0"/>
                <a:cs typeface="Arial" panose="020B0604020202020204" pitchFamily="34" charset="0"/>
              </a:rPr>
              <a:t>: </a:t>
            </a:r>
          </a:p>
        </p:txBody>
      </p:sp>
      <p:sp>
        <p:nvSpPr>
          <p:cNvPr id="17" name="Rectangle 16"/>
          <p:cNvSpPr/>
          <p:nvPr/>
        </p:nvSpPr>
        <p:spPr>
          <a:xfrm>
            <a:off x="6862198" y="626471"/>
            <a:ext cx="5000330" cy="3266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err="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Pessoas-Chave</a:t>
            </a:r>
            <a:endParaRPr lang="pt-BR" sz="20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22" name="Rectangle 21"/>
          <p:cNvSpPr/>
          <p:nvPr/>
        </p:nvSpPr>
        <p:spPr>
          <a:xfrm>
            <a:off x="6862198" y="3457633"/>
            <a:ext cx="5000330" cy="3412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Estratégia/Tática</a:t>
            </a:r>
          </a:p>
        </p:txBody>
      </p:sp>
      <p:sp>
        <p:nvSpPr>
          <p:cNvPr id="24" name="Rectangle 23"/>
          <p:cNvSpPr/>
          <p:nvPr/>
        </p:nvSpPr>
        <p:spPr>
          <a:xfrm>
            <a:off x="6862198" y="3806960"/>
            <a:ext cx="5000330" cy="1079169"/>
          </a:xfrm>
          <a:prstGeom prst="rect">
            <a:avLst/>
          </a:prstGeom>
          <a:solidFill>
            <a:schemeClr val="bg1"/>
          </a:solidFill>
          <a:ln w="3175">
            <a:solidFill>
              <a:schemeClr val="bg1">
                <a:lumMod val="6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68275" indent="-168275" algn="just">
              <a:buFont typeface="Wingdings" panose="05000000000000000000" pitchFamily="2" charset="2"/>
              <a:buChar char="§"/>
            </a:pPr>
            <a:r>
              <a:rPr lang="pt-BR" sz="1300" dirty="0">
                <a:solidFill>
                  <a:schemeClr val="tx1"/>
                </a:solidFill>
                <a:latin typeface="Arial" panose="020B0604020202020204" pitchFamily="34" charset="0"/>
                <a:cs typeface="Arial" panose="020B0604020202020204" pitchFamily="34" charset="0"/>
              </a:rPr>
              <a:t>Influenciar o MF/ RFB para modificar a forma de tributação dos lucros auferidos no exterior migrando para o regime territorial. Se não for possível, atuar na alteração/ajuste da Lei  12.973/2014 (Plano B).</a:t>
            </a:r>
          </a:p>
        </p:txBody>
      </p:sp>
      <p:sp>
        <p:nvSpPr>
          <p:cNvPr id="25" name="Rectangle 24"/>
          <p:cNvSpPr/>
          <p:nvPr/>
        </p:nvSpPr>
        <p:spPr>
          <a:xfrm>
            <a:off x="6858182" y="5332851"/>
            <a:ext cx="5000330" cy="1059847"/>
          </a:xfrm>
          <a:prstGeom prst="rect">
            <a:avLst/>
          </a:prstGeom>
          <a:solidFill>
            <a:schemeClr val="bg1"/>
          </a:solidFill>
          <a:ln w="3175">
            <a:solidFill>
              <a:schemeClr val="bg1">
                <a:lumMod val="6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68275" indent="-168275">
              <a:buFont typeface="+mj-lt"/>
              <a:buAutoNum type="arabicPeriod"/>
            </a:pPr>
            <a:endParaRPr lang="pt-BR" dirty="0">
              <a:solidFill>
                <a:schemeClr val="tx1"/>
              </a:solidFill>
              <a:latin typeface="Arial" panose="020B0604020202020204" pitchFamily="34" charset="0"/>
              <a:cs typeface="Arial" panose="020B0604020202020204" pitchFamily="34" charset="0"/>
            </a:endParaRPr>
          </a:p>
          <a:p>
            <a:pPr marL="168275" indent="-168275">
              <a:buFont typeface="+mj-lt"/>
              <a:buAutoNum type="arabicPeriod"/>
            </a:pPr>
            <a:r>
              <a:rPr lang="pt-BR" sz="1300" dirty="0">
                <a:solidFill>
                  <a:schemeClr val="tx1"/>
                </a:solidFill>
                <a:latin typeface="Arial" panose="020B0604020202020204" pitchFamily="34" charset="0"/>
                <a:cs typeface="Arial" panose="020B0604020202020204" pitchFamily="34" charset="0"/>
              </a:rPr>
              <a:t>Criar as normas de CFC </a:t>
            </a:r>
            <a:r>
              <a:rPr lang="pt-BR" sz="1300" i="1" dirty="0" err="1">
                <a:solidFill>
                  <a:schemeClr val="tx1"/>
                </a:solidFill>
                <a:latin typeface="Arial" panose="020B0604020202020204" pitchFamily="34" charset="0"/>
                <a:cs typeface="Arial" panose="020B0604020202020204" pitchFamily="34" charset="0"/>
              </a:rPr>
              <a:t>rules</a:t>
            </a:r>
            <a:r>
              <a:rPr lang="pt-BR" sz="1300" dirty="0">
                <a:solidFill>
                  <a:schemeClr val="tx1"/>
                </a:solidFill>
                <a:latin typeface="Arial" panose="020B0604020202020204" pitchFamily="34" charset="0"/>
                <a:cs typeface="Arial" panose="020B0604020202020204" pitchFamily="34" charset="0"/>
              </a:rPr>
              <a:t> no GT de TBU. </a:t>
            </a:r>
          </a:p>
          <a:p>
            <a:endParaRPr lang="pt-BR" sz="1300" i="1" dirty="0">
              <a:solidFill>
                <a:schemeClr val="tx1"/>
              </a:solidFill>
              <a:latin typeface="Arial" panose="020B0604020202020204" pitchFamily="34" charset="0"/>
              <a:cs typeface="Arial" panose="020B0604020202020204" pitchFamily="34" charset="0"/>
            </a:endParaRPr>
          </a:p>
          <a:p>
            <a:endParaRPr lang="pt-BR" dirty="0">
              <a:solidFill>
                <a:schemeClr val="tx1"/>
              </a:solidFill>
              <a:latin typeface="Arial" panose="020B0604020202020204" pitchFamily="34" charset="0"/>
              <a:cs typeface="Arial" panose="020B0604020202020204" pitchFamily="34" charset="0"/>
            </a:endParaRPr>
          </a:p>
        </p:txBody>
      </p:sp>
      <p:sp>
        <p:nvSpPr>
          <p:cNvPr id="26" name="Rectangle 25"/>
          <p:cNvSpPr/>
          <p:nvPr/>
        </p:nvSpPr>
        <p:spPr>
          <a:xfrm>
            <a:off x="6858182" y="4936183"/>
            <a:ext cx="5000330" cy="3412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Próximas Ações</a:t>
            </a:r>
          </a:p>
        </p:txBody>
      </p:sp>
      <p:sp>
        <p:nvSpPr>
          <p:cNvPr id="28" name="Rectangle 27"/>
          <p:cNvSpPr/>
          <p:nvPr/>
        </p:nvSpPr>
        <p:spPr>
          <a:xfrm>
            <a:off x="9576053" y="6503637"/>
            <a:ext cx="2282459" cy="307695"/>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a:solidFill>
                  <a:schemeClr val="tx1"/>
                </a:solidFill>
                <a:latin typeface="Arial" panose="020B0604020202020204" pitchFamily="34" charset="0"/>
                <a:cs typeface="Arial" panose="020B0604020202020204" pitchFamily="34" charset="0"/>
              </a:rPr>
              <a:t>Status: Ativo</a:t>
            </a:r>
          </a:p>
        </p:txBody>
      </p:sp>
      <p:graphicFrame>
        <p:nvGraphicFramePr>
          <p:cNvPr id="29" name="Diagram 19"/>
          <p:cNvGraphicFramePr/>
          <p:nvPr>
            <p:extLst>
              <p:ext uri="{D42A27DB-BD31-4B8C-83A1-F6EECF244321}">
                <p14:modId xmlns:p14="http://schemas.microsoft.com/office/powerpoint/2010/main" val="1523519325"/>
              </p:ext>
            </p:extLst>
          </p:nvPr>
        </p:nvGraphicFramePr>
        <p:xfrm>
          <a:off x="6862198" y="2702099"/>
          <a:ext cx="5000330" cy="7090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3" name="Down Arrow 22"/>
          <p:cNvSpPr/>
          <p:nvPr/>
        </p:nvSpPr>
        <p:spPr>
          <a:xfrm>
            <a:off x="10234486" y="2507524"/>
            <a:ext cx="160343" cy="242217"/>
          </a:xfrm>
          <a:prstGeom prst="downArrow">
            <a:avLst/>
          </a:prstGeom>
          <a:solidFill>
            <a:srgbClr val="FF9933"/>
          </a:solid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latin typeface="Arial" panose="020B0604020202020204" pitchFamily="34" charset="0"/>
              <a:cs typeface="Arial" panose="020B0604020202020204" pitchFamily="34" charset="0"/>
            </a:endParaRPr>
          </a:p>
        </p:txBody>
      </p:sp>
      <p:sp>
        <p:nvSpPr>
          <p:cNvPr id="3" name="Rectangle 9">
            <a:extLst>
              <a:ext uri="{FF2B5EF4-FFF2-40B4-BE49-F238E27FC236}">
                <a16:creationId xmlns:a16="http://schemas.microsoft.com/office/drawing/2014/main" id="{24C3172B-D16B-74E2-0D61-E9CA9CD7A546}"/>
              </a:ext>
            </a:extLst>
          </p:cNvPr>
          <p:cNvSpPr/>
          <p:nvPr/>
        </p:nvSpPr>
        <p:spPr>
          <a:xfrm>
            <a:off x="10441743" y="123239"/>
            <a:ext cx="1588589" cy="3769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pt-B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1400" b="0" i="0" u="none" strike="noStrike" kern="1200" cap="none" spc="0" normalizeH="0" baseline="0" noProof="0" dirty="0">
                <a:ln>
                  <a:noFill/>
                </a:ln>
                <a:solidFill>
                  <a:prstClr val="black"/>
                </a:solidFill>
                <a:effectLst/>
                <a:uLnTx/>
                <a:uFillTx/>
                <a:latin typeface="Calibri" panose="020F0502020204030204"/>
                <a:ea typeface="+mn-ea"/>
                <a:cs typeface="+mn-cs"/>
              </a:rPr>
              <a:t>Fevereiro - 2023</a:t>
            </a:r>
          </a:p>
        </p:txBody>
      </p:sp>
      <p:graphicFrame>
        <p:nvGraphicFramePr>
          <p:cNvPr id="4" name="Tabela 3">
            <a:extLst>
              <a:ext uri="{FF2B5EF4-FFF2-40B4-BE49-F238E27FC236}">
                <a16:creationId xmlns:a16="http://schemas.microsoft.com/office/drawing/2014/main" id="{F6C0DB80-9F00-B615-8137-14B122BBDC95}"/>
              </a:ext>
            </a:extLst>
          </p:cNvPr>
          <p:cNvGraphicFramePr>
            <a:graphicFrameLocks noGrp="1"/>
          </p:cNvGraphicFramePr>
          <p:nvPr>
            <p:extLst>
              <p:ext uri="{D42A27DB-BD31-4B8C-83A1-F6EECF244321}">
                <p14:modId xmlns:p14="http://schemas.microsoft.com/office/powerpoint/2010/main" val="1987070930"/>
              </p:ext>
            </p:extLst>
          </p:nvPr>
        </p:nvGraphicFramePr>
        <p:xfrm>
          <a:off x="6978771" y="975741"/>
          <a:ext cx="5112655" cy="1419645"/>
        </p:xfrm>
        <a:graphic>
          <a:graphicData uri="http://schemas.openxmlformats.org/drawingml/2006/table">
            <a:tbl>
              <a:tblPr firstRow="1" bandRow="1">
                <a:tableStyleId>{5940675A-B579-460E-94D1-54222C63F5DA}</a:tableStyleId>
              </a:tblPr>
              <a:tblGrid>
                <a:gridCol w="2380890">
                  <a:extLst>
                    <a:ext uri="{9D8B030D-6E8A-4147-A177-3AD203B41FA5}">
                      <a16:colId xmlns:a16="http://schemas.microsoft.com/office/drawing/2014/main" val="1293704873"/>
                    </a:ext>
                  </a:extLst>
                </a:gridCol>
                <a:gridCol w="2731765">
                  <a:extLst>
                    <a:ext uri="{9D8B030D-6E8A-4147-A177-3AD203B41FA5}">
                      <a16:colId xmlns:a16="http://schemas.microsoft.com/office/drawing/2014/main" val="3243410714"/>
                    </a:ext>
                  </a:extLst>
                </a:gridCol>
              </a:tblGrid>
              <a:tr h="1419645">
                <a:tc>
                  <a:txBody>
                    <a:bodyPr/>
                    <a:lstStyle/>
                    <a:p>
                      <a:r>
                        <a:rPr lang="pt-BR" sz="1300" b="1" kern="1200" baseline="0" dirty="0">
                          <a:solidFill>
                            <a:schemeClr val="tx1"/>
                          </a:solidFill>
                          <a:latin typeface="Arial" panose="020B0604020202020204" pitchFamily="34" charset="0"/>
                          <a:ea typeface="+mn-ea"/>
                          <a:cs typeface="Arial" panose="020B0604020202020204" pitchFamily="34" charset="0"/>
                        </a:rPr>
                        <a:t>RFB:</a:t>
                      </a:r>
                    </a:p>
                    <a:p>
                      <a:pPr marL="0" marR="0" lvl="0" indent="0" algn="l" defTabSz="914400" rtl="0" eaLnBrk="1" fontAlgn="auto" latinLnBrk="0" hangingPunct="1">
                        <a:lnSpc>
                          <a:spcPct val="100000"/>
                        </a:lnSpc>
                        <a:spcBef>
                          <a:spcPts val="0"/>
                        </a:spcBef>
                        <a:spcAft>
                          <a:spcPts val="0"/>
                        </a:spcAft>
                        <a:buClrTx/>
                        <a:buSzTx/>
                        <a:buFontTx/>
                        <a:buNone/>
                        <a:tabLst/>
                        <a:defRPr/>
                      </a:pPr>
                      <a:r>
                        <a:rPr lang="pt-BR" sz="1300" dirty="0">
                          <a:solidFill>
                            <a:schemeClr val="tx1"/>
                          </a:solidFill>
                          <a:latin typeface="Arial" panose="020B0604020202020204" pitchFamily="34" charset="0"/>
                          <a:cs typeface="Arial" panose="020B0604020202020204" pitchFamily="34" charset="0"/>
                        </a:rPr>
                        <a:t>Robinson Barreirinhas</a:t>
                      </a:r>
                    </a:p>
                    <a:p>
                      <a:pPr marL="0" marR="0" lvl="0" indent="0" algn="l" defTabSz="914400" rtl="0" eaLnBrk="1" fontAlgn="auto" latinLnBrk="0" hangingPunct="1">
                        <a:lnSpc>
                          <a:spcPct val="100000"/>
                        </a:lnSpc>
                        <a:spcBef>
                          <a:spcPts val="0"/>
                        </a:spcBef>
                        <a:spcAft>
                          <a:spcPts val="0"/>
                        </a:spcAft>
                        <a:buClrTx/>
                        <a:buSzTx/>
                        <a:buFontTx/>
                        <a:buNone/>
                        <a:tabLst/>
                        <a:defRPr/>
                      </a:pPr>
                      <a:r>
                        <a:rPr lang="pt-BR" sz="1300" dirty="0">
                          <a:solidFill>
                            <a:schemeClr val="tx1"/>
                          </a:solidFill>
                          <a:latin typeface="Arial" panose="020B0604020202020204" pitchFamily="34" charset="0"/>
                          <a:cs typeface="Arial" panose="020B0604020202020204" pitchFamily="34" charset="0"/>
                        </a:rPr>
                        <a:t>Claudia Pimentel</a:t>
                      </a:r>
                    </a:p>
                    <a:p>
                      <a:pPr marL="0" marR="0" lvl="0" indent="0" algn="l" defTabSz="914400" rtl="0" eaLnBrk="1" fontAlgn="auto" latinLnBrk="0" hangingPunct="1">
                        <a:lnSpc>
                          <a:spcPct val="100000"/>
                        </a:lnSpc>
                        <a:spcBef>
                          <a:spcPts val="0"/>
                        </a:spcBef>
                        <a:spcAft>
                          <a:spcPts val="0"/>
                        </a:spcAft>
                        <a:buClrTx/>
                        <a:buSzTx/>
                        <a:buFontTx/>
                        <a:buNone/>
                        <a:tabLst/>
                        <a:defRPr/>
                      </a:pPr>
                      <a:r>
                        <a:rPr lang="pt-BR" sz="1300" dirty="0">
                          <a:solidFill>
                            <a:schemeClr val="tx1"/>
                          </a:solidFill>
                          <a:latin typeface="Arial" panose="020B0604020202020204" pitchFamily="34" charset="0"/>
                          <a:cs typeface="Arial" panose="020B0604020202020204" pitchFamily="34" charset="0"/>
                        </a:rPr>
                        <a:t>Daniel Prates </a:t>
                      </a:r>
                    </a:p>
                    <a:p>
                      <a:pPr marL="0" marR="0" lvl="0" indent="0" algn="l" defTabSz="914400" rtl="0" eaLnBrk="1" fontAlgn="auto" latinLnBrk="0" hangingPunct="1">
                        <a:lnSpc>
                          <a:spcPct val="100000"/>
                        </a:lnSpc>
                        <a:spcBef>
                          <a:spcPts val="0"/>
                        </a:spcBef>
                        <a:spcAft>
                          <a:spcPts val="0"/>
                        </a:spcAft>
                        <a:buClrTx/>
                        <a:buSzTx/>
                        <a:buFontTx/>
                        <a:buNone/>
                        <a:tabLst/>
                        <a:defRPr/>
                      </a:pPr>
                      <a:r>
                        <a:rPr lang="pt-BR" sz="1300" b="1" dirty="0">
                          <a:solidFill>
                            <a:schemeClr val="tx1"/>
                          </a:solidFill>
                          <a:latin typeface="Arial" panose="020B0604020202020204" pitchFamily="34" charset="0"/>
                          <a:cs typeface="Arial" panose="020B0604020202020204" pitchFamily="34" charset="0"/>
                        </a:rPr>
                        <a:t>MF:</a:t>
                      </a:r>
                      <a:r>
                        <a:rPr lang="pt-BR" sz="1300" dirty="0">
                          <a:solidFill>
                            <a:schemeClr val="tx1"/>
                          </a:solidFill>
                          <a:latin typeface="Arial" panose="020B0604020202020204" pitchFamily="34" charset="0"/>
                          <a:cs typeface="Arial" panose="020B0604020202020204" pitchFamily="34" charset="0"/>
                        </a:rPr>
                        <a:t> Bernard </a:t>
                      </a:r>
                      <a:r>
                        <a:rPr lang="pt-BR" sz="1300" dirty="0" err="1">
                          <a:solidFill>
                            <a:schemeClr val="tx1"/>
                          </a:solidFill>
                          <a:latin typeface="Arial" panose="020B0604020202020204" pitchFamily="34" charset="0"/>
                          <a:cs typeface="Arial" panose="020B0604020202020204" pitchFamily="34" charset="0"/>
                        </a:rPr>
                        <a:t>Appy</a:t>
                      </a:r>
                      <a:endParaRPr lang="pt-BR" sz="1300" dirty="0">
                        <a:solidFill>
                          <a:schemeClr val="tx1"/>
                        </a:solidFill>
                        <a:latin typeface="Arial" panose="020B0604020202020204" pitchFamily="34" charset="0"/>
                        <a:cs typeface="Arial" panose="020B0604020202020204" pitchFamily="34" charset="0"/>
                      </a:endParaRPr>
                    </a:p>
                  </a:txBody>
                  <a:tcPr/>
                </a:tc>
                <a:tc>
                  <a:txBody>
                    <a:bodyPr/>
                    <a:lstStyle/>
                    <a:p>
                      <a:r>
                        <a:rPr lang="pt-BR" sz="1300" b="1" kern="1200" baseline="0" dirty="0">
                          <a:solidFill>
                            <a:schemeClr val="tx1"/>
                          </a:solidFill>
                          <a:latin typeface="Arial" panose="020B0604020202020204" pitchFamily="34" charset="0"/>
                          <a:ea typeface="+mn-ea"/>
                          <a:cs typeface="Arial" panose="020B0604020202020204" pitchFamily="34" charset="0"/>
                        </a:rPr>
                        <a:t>Alianças e Parcerias:</a:t>
                      </a:r>
                    </a:p>
                    <a:p>
                      <a:r>
                        <a:rPr lang="pt-BR" sz="1300" b="1" kern="1200" baseline="0" dirty="0" err="1">
                          <a:solidFill>
                            <a:schemeClr val="tx1"/>
                          </a:solidFill>
                          <a:latin typeface="Arial" panose="020B0604020202020204" pitchFamily="34" charset="0"/>
                          <a:ea typeface="+mn-ea"/>
                          <a:cs typeface="Arial" panose="020B0604020202020204" pitchFamily="34" charset="0"/>
                        </a:rPr>
                        <a:t>Abrasca</a:t>
                      </a:r>
                      <a:r>
                        <a:rPr lang="pt-BR" sz="1300" b="1" kern="1200" baseline="0" dirty="0">
                          <a:solidFill>
                            <a:schemeClr val="tx1"/>
                          </a:solidFill>
                          <a:latin typeface="Arial" panose="020B0604020202020204" pitchFamily="34" charset="0"/>
                          <a:ea typeface="+mn-ea"/>
                          <a:cs typeface="Arial" panose="020B0604020202020204" pitchFamily="34" charset="0"/>
                        </a:rPr>
                        <a:t>: </a:t>
                      </a:r>
                      <a:r>
                        <a:rPr lang="pt-BR" sz="1300" b="0" kern="1200" baseline="0" dirty="0">
                          <a:solidFill>
                            <a:schemeClr val="tx1"/>
                          </a:solidFill>
                          <a:latin typeface="Arial" panose="020B0604020202020204" pitchFamily="34" charset="0"/>
                          <a:ea typeface="+mn-ea"/>
                          <a:cs typeface="Arial" panose="020B0604020202020204" pitchFamily="34" charset="0"/>
                        </a:rPr>
                        <a:t>Sergio Trindade</a:t>
                      </a:r>
                    </a:p>
                    <a:p>
                      <a:r>
                        <a:rPr lang="pt-BR" sz="1300" b="1" kern="1200" baseline="0" dirty="0">
                          <a:solidFill>
                            <a:schemeClr val="tx1"/>
                          </a:solidFill>
                          <a:latin typeface="Arial" panose="020B0604020202020204" pitchFamily="34" charset="0"/>
                          <a:ea typeface="+mn-ea"/>
                          <a:cs typeface="Arial" panose="020B0604020202020204" pitchFamily="34" charset="0"/>
                        </a:rPr>
                        <a:t>CNI: </a:t>
                      </a:r>
                      <a:r>
                        <a:rPr lang="pt-BR" sz="1300" b="0" kern="1200" baseline="0" dirty="0">
                          <a:solidFill>
                            <a:schemeClr val="tx1"/>
                          </a:solidFill>
                          <a:latin typeface="Arial" panose="020B0604020202020204" pitchFamily="34" charset="0"/>
                          <a:ea typeface="+mn-ea"/>
                          <a:cs typeface="Arial" panose="020B0604020202020204" pitchFamily="34" charset="0"/>
                        </a:rPr>
                        <a:t>Mario Sérgio</a:t>
                      </a:r>
                    </a:p>
                    <a:p>
                      <a:r>
                        <a:rPr lang="pt-BR" sz="1300" b="1" kern="1200" baseline="0" dirty="0">
                          <a:solidFill>
                            <a:schemeClr val="tx1"/>
                          </a:solidFill>
                          <a:latin typeface="Arial" panose="020B0604020202020204" pitchFamily="34" charset="0"/>
                          <a:ea typeface="+mn-ea"/>
                          <a:cs typeface="Arial" panose="020B0604020202020204" pitchFamily="34" charset="0"/>
                        </a:rPr>
                        <a:t>IEDI: </a:t>
                      </a:r>
                      <a:r>
                        <a:rPr lang="pt-BR" sz="1300" b="0" kern="1200" baseline="0" dirty="0">
                          <a:solidFill>
                            <a:schemeClr val="tx1"/>
                          </a:solidFill>
                          <a:latin typeface="Arial" panose="020B0604020202020204" pitchFamily="34" charset="0"/>
                          <a:ea typeface="+mn-ea"/>
                          <a:cs typeface="Arial" panose="020B0604020202020204" pitchFamily="34" charset="0"/>
                        </a:rPr>
                        <a:t>Dan </a:t>
                      </a:r>
                      <a:r>
                        <a:rPr lang="pt-BR" sz="1300" b="0" kern="1200" baseline="0" dirty="0" err="1">
                          <a:solidFill>
                            <a:schemeClr val="tx1"/>
                          </a:solidFill>
                          <a:latin typeface="Arial" panose="020B0604020202020204" pitchFamily="34" charset="0"/>
                          <a:ea typeface="+mn-ea"/>
                          <a:cs typeface="Arial" panose="020B0604020202020204" pitchFamily="34" charset="0"/>
                        </a:rPr>
                        <a:t>Ioschpe</a:t>
                      </a:r>
                      <a:r>
                        <a:rPr lang="pt-BR" sz="1300" b="0" kern="1200" baseline="0" dirty="0">
                          <a:solidFill>
                            <a:schemeClr val="tx1"/>
                          </a:solidFill>
                          <a:latin typeface="Arial" panose="020B0604020202020204" pitchFamily="34" charset="0"/>
                          <a:ea typeface="+mn-ea"/>
                          <a:cs typeface="Arial" panose="020B0604020202020204" pitchFamily="34" charset="0"/>
                        </a:rPr>
                        <a:t> </a:t>
                      </a:r>
                    </a:p>
                  </a:txBody>
                  <a:tcPr/>
                </a:tc>
                <a:extLst>
                  <a:ext uri="{0D108BD9-81ED-4DB2-BD59-A6C34878D82A}">
                    <a16:rowId xmlns:a16="http://schemas.microsoft.com/office/drawing/2014/main" val="2777443718"/>
                  </a:ext>
                </a:extLst>
              </a:tr>
            </a:tbl>
          </a:graphicData>
        </a:graphic>
      </p:graphicFrame>
      <p:pic>
        <p:nvPicPr>
          <p:cNvPr id="7" name="Imagem 6" descr="Logotipo&#10;&#10;Descrição gerada automaticamente">
            <a:extLst>
              <a:ext uri="{FF2B5EF4-FFF2-40B4-BE49-F238E27FC236}">
                <a16:creationId xmlns:a16="http://schemas.microsoft.com/office/drawing/2014/main" id="{EE8AB166-3F1D-D869-A148-64BD22786CE9}"/>
              </a:ext>
            </a:extLst>
          </p:cNvPr>
          <p:cNvPicPr>
            <a:picLocks noChangeAspect="1"/>
          </p:cNvPicPr>
          <p:nvPr/>
        </p:nvPicPr>
        <p:blipFill>
          <a:blip r:embed="rId7"/>
          <a:stretch>
            <a:fillRect/>
          </a:stretch>
        </p:blipFill>
        <p:spPr>
          <a:xfrm>
            <a:off x="139695" y="-280259"/>
            <a:ext cx="1772527" cy="1252557"/>
          </a:xfrm>
          <a:prstGeom prst="rect">
            <a:avLst/>
          </a:prstGeom>
        </p:spPr>
      </p:pic>
    </p:spTree>
    <p:extLst>
      <p:ext uri="{BB962C8B-B14F-4D97-AF65-F5344CB8AC3E}">
        <p14:creationId xmlns:p14="http://schemas.microsoft.com/office/powerpoint/2010/main" val="10787924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5d1b34ba-032f-4a4e-9e0e-3b97c6feb5a4">
      <UserInfo>
        <DisplayName>Bruno Luis Santana</DisplayName>
        <AccountId>75</AccountId>
        <AccountType/>
      </UserInfo>
    </SharedWithUsers>
    <TaxCatchAll xmlns="cfd0f6c3-cd31-46f3-8f07-3743d9e744f2" xsi:nil="true"/>
    <lcf76f155ced4ddcb4097134ff3c332f xmlns="e7f7ccea-dee8-44f8-97ce-db50d96d7082">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o" ma:contentTypeID="0x010100FAAFBED98FEFC643ABE17D6B031CD8F9" ma:contentTypeVersion="16" ma:contentTypeDescription="Crie um novo documento." ma:contentTypeScope="" ma:versionID="d78f50dfc4daffded3d905c776107d58">
  <xsd:schema xmlns:xsd="http://www.w3.org/2001/XMLSchema" xmlns:xs="http://www.w3.org/2001/XMLSchema" xmlns:p="http://schemas.microsoft.com/office/2006/metadata/properties" xmlns:ns2="e7f7ccea-dee8-44f8-97ce-db50d96d7082" xmlns:ns3="5d1b34ba-032f-4a4e-9e0e-3b97c6feb5a4" xmlns:ns4="cfd0f6c3-cd31-46f3-8f07-3743d9e744f2" targetNamespace="http://schemas.microsoft.com/office/2006/metadata/properties" ma:root="true" ma:fieldsID="c3431a9a986d55f7911a2b976e483d0b" ns2:_="" ns3:_="" ns4:_="">
    <xsd:import namespace="e7f7ccea-dee8-44f8-97ce-db50d96d7082"/>
    <xsd:import namespace="5d1b34ba-032f-4a4e-9e0e-3b97c6feb5a4"/>
    <xsd:import namespace="cfd0f6c3-cd31-46f3-8f07-3743d9e744f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2:MediaServiceLocation" minOccurs="0"/>
                <xsd:element ref="ns3:SharedWithUsers" minOccurs="0"/>
                <xsd:element ref="ns3:SharedWithDetails" minOccurs="0"/>
                <xsd:element ref="ns2:MediaLengthInSeconds" minOccurs="0"/>
                <xsd:element ref="ns2:lcf76f155ced4ddcb4097134ff3c332f"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7f7ccea-dee8-44f8-97ce-db50d96d70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Marcações de imagem" ma:readOnly="false" ma:fieldId="{5cf76f15-5ced-4ddc-b409-7134ff3c332f}" ma:taxonomyMulti="true" ma:sspId="e401f4f9-695c-4a7c-995a-1d74c12325e5"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5d1b34ba-032f-4a4e-9e0e-3b97c6feb5a4" elementFormDefault="qualified">
    <xsd:import namespace="http://schemas.microsoft.com/office/2006/documentManagement/types"/>
    <xsd:import namespace="http://schemas.microsoft.com/office/infopath/2007/PartnerControls"/>
    <xsd:element name="SharedWithUsers" ma:index="18" nillable="true" ma:displayName="Compartilhado com"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Detalhes de Compartilhado Com"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fd0f6c3-cd31-46f3-8f07-3743d9e744f2"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6a811c4e-ef3c-4c4c-ae10-26283d990aad}" ma:internalName="TaxCatchAll" ma:showField="CatchAllData" ma:web="cfd0f6c3-cd31-46f3-8f07-3743d9e744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ú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1539166-275E-4C00-9A1A-FA84DFAE56EB}">
  <ds:schemaRefs>
    <ds:schemaRef ds:uri="http://schemas.microsoft.com/office/2006/metadata/properties"/>
    <ds:schemaRef ds:uri="http://schemas.microsoft.com/office/infopath/2007/PartnerControls"/>
    <ds:schemaRef ds:uri="5d1b34ba-032f-4a4e-9e0e-3b97c6feb5a4"/>
    <ds:schemaRef ds:uri="cfd0f6c3-cd31-46f3-8f07-3743d9e744f2"/>
    <ds:schemaRef ds:uri="e7f7ccea-dee8-44f8-97ce-db50d96d7082"/>
  </ds:schemaRefs>
</ds:datastoreItem>
</file>

<file path=customXml/itemProps2.xml><?xml version="1.0" encoding="utf-8"?>
<ds:datastoreItem xmlns:ds="http://schemas.openxmlformats.org/officeDocument/2006/customXml" ds:itemID="{34BA6F6A-ECCA-409F-9E3D-2738072EBFA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7f7ccea-dee8-44f8-97ce-db50d96d7082"/>
    <ds:schemaRef ds:uri="5d1b34ba-032f-4a4e-9e0e-3b97c6feb5a4"/>
    <ds:schemaRef ds:uri="cfd0f6c3-cd31-46f3-8f07-3743d9e744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7DCB3B4-DE0B-4A34-A651-70B57F51A89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5976</TotalTime>
  <Words>1471</Words>
  <Application>Microsoft Office PowerPoint</Application>
  <PresentationFormat>Widescreen</PresentationFormat>
  <Paragraphs>144</Paragraphs>
  <Slides>4</Slides>
  <Notes>2</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4</vt:i4>
      </vt:variant>
    </vt:vector>
  </HeadingPairs>
  <TitlesOfParts>
    <vt:vector size="9" baseType="lpstr">
      <vt:lpstr>Arial</vt:lpstr>
      <vt:lpstr>Calibri</vt:lpstr>
      <vt:lpstr>Calibri Light</vt:lpstr>
      <vt:lpstr>Wingdings</vt:lpstr>
      <vt:lpstr>Office Theme</vt:lpstr>
      <vt:lpstr>Reforma  TBU – URGÊNCIAS – Plano A </vt:lpstr>
      <vt:lpstr>Reforma  TBU – Melhorias – Plano B </vt:lpstr>
      <vt:lpstr>Reforma  TBU – Melhorias – Plano B </vt:lpstr>
      <vt:lpstr>Reforma  TBU – Plano C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Projeto:</dc:title>
  <dc:creator>Gomes, Carlos A (GE, Corporate)</dc:creator>
  <cp:lastModifiedBy>Carmelita Ferrari</cp:lastModifiedBy>
  <cp:revision>111</cp:revision>
  <cp:lastPrinted>2017-05-02T19:51:59Z</cp:lastPrinted>
  <dcterms:created xsi:type="dcterms:W3CDTF">2016-08-12T18:41:30Z</dcterms:created>
  <dcterms:modified xsi:type="dcterms:W3CDTF">2023-03-06T18:19:46Z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0x010100FAAFBED98FEFC643ABE17D6B031CD8F9</vt:lpwstr>
  </property>
  <property fmtid="{D5CDD505-2E9C-101B-9397-08002B2CF9AE}" pid="3" name="MediaServiceImageTags">
    <vt:lpwstr/>
  </property>
</Properties>
</file>