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4D9CE2-0CFF-43FA-85C7-348BD0F7D1E1}" v="79" dt="2023-03-02T19:53:46.0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7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elita Ferrari" userId="a0647d23-206d-4793-93df-336ef2b34cf1" providerId="ADAL" clId="{3B4D9CE2-0CFF-43FA-85C7-348BD0F7D1E1}"/>
    <pc:docChg chg="undo custSel addSld delSld modSld">
      <pc:chgData name="Carmelita Ferrari" userId="a0647d23-206d-4793-93df-336ef2b34cf1" providerId="ADAL" clId="{3B4D9CE2-0CFF-43FA-85C7-348BD0F7D1E1}" dt="2023-03-06T18:11:41.890" v="3020" actId="1036"/>
      <pc:docMkLst>
        <pc:docMk/>
      </pc:docMkLst>
      <pc:sldChg chg="del">
        <pc:chgData name="Carmelita Ferrari" userId="a0647d23-206d-4793-93df-336ef2b34cf1" providerId="ADAL" clId="{3B4D9CE2-0CFF-43FA-85C7-348BD0F7D1E1}" dt="2023-02-27T17:12:58.051" v="0" actId="47"/>
        <pc:sldMkLst>
          <pc:docMk/>
          <pc:sldMk cId="1078792426" sldId="256"/>
        </pc:sldMkLst>
      </pc:sldChg>
      <pc:sldChg chg="addSp delSp modSp mod">
        <pc:chgData name="Carmelita Ferrari" userId="a0647d23-206d-4793-93df-336ef2b34cf1" providerId="ADAL" clId="{3B4D9CE2-0CFF-43FA-85C7-348BD0F7D1E1}" dt="2023-03-06T18:11:41.890" v="3020" actId="1036"/>
        <pc:sldMkLst>
          <pc:docMk/>
          <pc:sldMk cId="2449817847" sldId="257"/>
        </pc:sldMkLst>
        <pc:spChg chg="mod">
          <ac:chgData name="Carmelita Ferrari" userId="a0647d23-206d-4793-93df-336ef2b34cf1" providerId="ADAL" clId="{3B4D9CE2-0CFF-43FA-85C7-348BD0F7D1E1}" dt="2023-03-06T18:05:26.254" v="3003" actId="14100"/>
          <ac:spMkLst>
            <pc:docMk/>
            <pc:sldMk cId="2449817847" sldId="257"/>
            <ac:spMk id="2" creationId="{00000000-0000-0000-0000-000000000000}"/>
          </ac:spMkLst>
        </pc:spChg>
        <pc:spChg chg="mod">
          <ac:chgData name="Carmelita Ferrari" userId="a0647d23-206d-4793-93df-336ef2b34cf1" providerId="ADAL" clId="{3B4D9CE2-0CFF-43FA-85C7-348BD0F7D1E1}" dt="2023-03-02T12:45:35.378" v="1126" actId="1036"/>
          <ac:spMkLst>
            <pc:docMk/>
            <pc:sldMk cId="2449817847" sldId="257"/>
            <ac:spMk id="6" creationId="{00000000-0000-0000-0000-000000000000}"/>
          </ac:spMkLst>
        </pc:spChg>
        <pc:spChg chg="mod">
          <ac:chgData name="Carmelita Ferrari" userId="a0647d23-206d-4793-93df-336ef2b34cf1" providerId="ADAL" clId="{3B4D9CE2-0CFF-43FA-85C7-348BD0F7D1E1}" dt="2023-03-02T12:49:29.992" v="1230" actId="6549"/>
          <ac:spMkLst>
            <pc:docMk/>
            <pc:sldMk cId="2449817847" sldId="257"/>
            <ac:spMk id="8" creationId="{00000000-0000-0000-0000-000000000000}"/>
          </ac:spMkLst>
        </pc:spChg>
        <pc:spChg chg="mod">
          <ac:chgData name="Carmelita Ferrari" userId="a0647d23-206d-4793-93df-336ef2b34cf1" providerId="ADAL" clId="{3B4D9CE2-0CFF-43FA-85C7-348BD0F7D1E1}" dt="2023-03-02T12:45:42.582" v="1137" actId="1036"/>
          <ac:spMkLst>
            <pc:docMk/>
            <pc:sldMk cId="2449817847" sldId="257"/>
            <ac:spMk id="11" creationId="{00000000-0000-0000-0000-000000000000}"/>
          </ac:spMkLst>
        </pc:spChg>
        <pc:spChg chg="mod">
          <ac:chgData name="Carmelita Ferrari" userId="a0647d23-206d-4793-93df-336ef2b34cf1" providerId="ADAL" clId="{3B4D9CE2-0CFF-43FA-85C7-348BD0F7D1E1}" dt="2023-02-27T17:15:39.311" v="55" actId="6549"/>
          <ac:spMkLst>
            <pc:docMk/>
            <pc:sldMk cId="2449817847" sldId="257"/>
            <ac:spMk id="14" creationId="{00000000-0000-0000-0000-000000000000}"/>
          </ac:spMkLst>
        </pc:spChg>
        <pc:spChg chg="mod">
          <ac:chgData name="Carmelita Ferrari" userId="a0647d23-206d-4793-93df-336ef2b34cf1" providerId="ADAL" clId="{3B4D9CE2-0CFF-43FA-85C7-348BD0F7D1E1}" dt="2023-02-27T17:14:00.820" v="24" actId="255"/>
          <ac:spMkLst>
            <pc:docMk/>
            <pc:sldMk cId="2449817847" sldId="257"/>
            <ac:spMk id="16" creationId="{00000000-0000-0000-0000-000000000000}"/>
          </ac:spMkLst>
        </pc:spChg>
        <pc:spChg chg="mod">
          <ac:chgData name="Carmelita Ferrari" userId="a0647d23-206d-4793-93df-336ef2b34cf1" providerId="ADAL" clId="{3B4D9CE2-0CFF-43FA-85C7-348BD0F7D1E1}" dt="2023-03-06T18:11:36.915" v="3013" actId="1036"/>
          <ac:spMkLst>
            <pc:docMk/>
            <pc:sldMk cId="2449817847" sldId="257"/>
            <ac:spMk id="17" creationId="{00000000-0000-0000-0000-000000000000}"/>
          </ac:spMkLst>
        </pc:spChg>
        <pc:spChg chg="mod">
          <ac:chgData name="Carmelita Ferrari" userId="a0647d23-206d-4793-93df-336ef2b34cf1" providerId="ADAL" clId="{3B4D9CE2-0CFF-43FA-85C7-348BD0F7D1E1}" dt="2023-03-06T18:11:41.890" v="3020" actId="1036"/>
          <ac:spMkLst>
            <pc:docMk/>
            <pc:sldMk cId="2449817847" sldId="257"/>
            <ac:spMk id="23" creationId="{00000000-0000-0000-0000-000000000000}"/>
          </ac:spMkLst>
        </pc:spChg>
        <pc:spChg chg="mod">
          <ac:chgData name="Carmelita Ferrari" userId="a0647d23-206d-4793-93df-336ef2b34cf1" providerId="ADAL" clId="{3B4D9CE2-0CFF-43FA-85C7-348BD0F7D1E1}" dt="2023-02-27T17:13:24.190" v="11" actId="6549"/>
          <ac:spMkLst>
            <pc:docMk/>
            <pc:sldMk cId="2449817847" sldId="257"/>
            <ac:spMk id="24" creationId="{00000000-0000-0000-0000-000000000000}"/>
          </ac:spMkLst>
        </pc:spChg>
        <pc:spChg chg="mod">
          <ac:chgData name="Carmelita Ferrari" userId="a0647d23-206d-4793-93df-336ef2b34cf1" providerId="ADAL" clId="{3B4D9CE2-0CFF-43FA-85C7-348BD0F7D1E1}" dt="2023-03-02T12:47:16.649" v="1192" actId="20577"/>
          <ac:spMkLst>
            <pc:docMk/>
            <pc:sldMk cId="2449817847" sldId="257"/>
            <ac:spMk id="25" creationId="{00000000-0000-0000-0000-000000000000}"/>
          </ac:spMkLst>
        </pc:spChg>
        <pc:graphicFrameChg chg="mod modGraphic">
          <ac:chgData name="Carmelita Ferrari" userId="a0647d23-206d-4793-93df-336ef2b34cf1" providerId="ADAL" clId="{3B4D9CE2-0CFF-43FA-85C7-348BD0F7D1E1}" dt="2023-03-06T18:11:36.915" v="3013" actId="1036"/>
          <ac:graphicFrameMkLst>
            <pc:docMk/>
            <pc:sldMk cId="2449817847" sldId="257"/>
            <ac:graphicFrameMk id="3" creationId="{00000000-0000-0000-0000-000000000000}"/>
          </ac:graphicFrameMkLst>
        </pc:graphicFrameChg>
        <pc:graphicFrameChg chg="add mod">
          <ac:chgData name="Carmelita Ferrari" userId="a0647d23-206d-4793-93df-336ef2b34cf1" providerId="ADAL" clId="{3B4D9CE2-0CFF-43FA-85C7-348BD0F7D1E1}" dt="2023-03-06T18:11:41.890" v="3020" actId="1036"/>
          <ac:graphicFrameMkLst>
            <pc:docMk/>
            <pc:sldMk cId="2449817847" sldId="257"/>
            <ac:graphicFrameMk id="4" creationId="{B2035E24-0082-0358-21AB-A4B34B983B49}"/>
          </ac:graphicFrameMkLst>
        </pc:graphicFrameChg>
        <pc:picChg chg="add mod">
          <ac:chgData name="Carmelita Ferrari" userId="a0647d23-206d-4793-93df-336ef2b34cf1" providerId="ADAL" clId="{3B4D9CE2-0CFF-43FA-85C7-348BD0F7D1E1}" dt="2023-03-02T19:54:04.332" v="2966" actId="1035"/>
          <ac:picMkLst>
            <pc:docMk/>
            <pc:sldMk cId="2449817847" sldId="257"/>
            <ac:picMk id="7" creationId="{3F76F2AB-B828-033F-4926-1D824AF056B4}"/>
          </ac:picMkLst>
        </pc:picChg>
        <pc:picChg chg="del mod">
          <ac:chgData name="Carmelita Ferrari" userId="a0647d23-206d-4793-93df-336ef2b34cf1" providerId="ADAL" clId="{3B4D9CE2-0CFF-43FA-85C7-348BD0F7D1E1}" dt="2023-02-28T20:56:02.576" v="1035" actId="478"/>
          <ac:picMkLst>
            <pc:docMk/>
            <pc:sldMk cId="2449817847" sldId="257"/>
            <ac:picMk id="7" creationId="{51DD85EC-8EF0-4FE7-8BE5-3B09B99CA06C}"/>
          </ac:picMkLst>
        </pc:picChg>
      </pc:sldChg>
      <pc:sldChg chg="addSp delSp modSp add mod">
        <pc:chgData name="Carmelita Ferrari" userId="a0647d23-206d-4793-93df-336ef2b34cf1" providerId="ADAL" clId="{3B4D9CE2-0CFF-43FA-85C7-348BD0F7D1E1}" dt="2023-03-06T18:05:16.187" v="2985" actId="14100"/>
        <pc:sldMkLst>
          <pc:docMk/>
          <pc:sldMk cId="2478042835" sldId="258"/>
        </pc:sldMkLst>
        <pc:spChg chg="del">
          <ac:chgData name="Carmelita Ferrari" userId="a0647d23-206d-4793-93df-336ef2b34cf1" providerId="ADAL" clId="{3B4D9CE2-0CFF-43FA-85C7-348BD0F7D1E1}" dt="2023-03-02T19:53:33.496" v="2950" actId="478"/>
          <ac:spMkLst>
            <pc:docMk/>
            <pc:sldMk cId="2478042835" sldId="258"/>
            <ac:spMk id="2" creationId="{00000000-0000-0000-0000-000000000000}"/>
          </ac:spMkLst>
        </pc:spChg>
        <pc:spChg chg="add del mod">
          <ac:chgData name="Carmelita Ferrari" userId="a0647d23-206d-4793-93df-336ef2b34cf1" providerId="ADAL" clId="{3B4D9CE2-0CFF-43FA-85C7-348BD0F7D1E1}" dt="2023-03-02T12:56:50.813" v="1445" actId="478"/>
          <ac:spMkLst>
            <pc:docMk/>
            <pc:sldMk cId="2478042835" sldId="258"/>
            <ac:spMk id="3" creationId="{D77D2725-A1DE-2071-AEA9-ED13AB4B3DB5}"/>
          </ac:spMkLst>
        </pc:spChg>
        <pc:spChg chg="add mod">
          <ac:chgData name="Carmelita Ferrari" userId="a0647d23-206d-4793-93df-336ef2b34cf1" providerId="ADAL" clId="{3B4D9CE2-0CFF-43FA-85C7-348BD0F7D1E1}" dt="2023-03-02T13:39:15.467" v="2942" actId="114"/>
          <ac:spMkLst>
            <pc:docMk/>
            <pc:sldMk cId="2478042835" sldId="258"/>
            <ac:spMk id="4" creationId="{DF19E5DA-DDCB-BEF3-0886-51E0507C2DDA}"/>
          </ac:spMkLst>
        </pc:spChg>
        <pc:spChg chg="del">
          <ac:chgData name="Carmelita Ferrari" userId="a0647d23-206d-4793-93df-336ef2b34cf1" providerId="ADAL" clId="{3B4D9CE2-0CFF-43FA-85C7-348BD0F7D1E1}" dt="2023-02-28T20:33:10.416" v="653" actId="478"/>
          <ac:spMkLst>
            <pc:docMk/>
            <pc:sldMk cId="2478042835" sldId="258"/>
            <ac:spMk id="5" creationId="{00000000-0000-0000-0000-000000000000}"/>
          </ac:spMkLst>
        </pc:spChg>
        <pc:spChg chg="add del mod">
          <ac:chgData name="Carmelita Ferrari" userId="a0647d23-206d-4793-93df-336ef2b34cf1" providerId="ADAL" clId="{3B4D9CE2-0CFF-43FA-85C7-348BD0F7D1E1}" dt="2023-03-02T19:53:40.620" v="2951" actId="478"/>
          <ac:spMkLst>
            <pc:docMk/>
            <pc:sldMk cId="2478042835" sldId="258"/>
            <ac:spMk id="5" creationId="{75A717B3-868B-EF30-387C-A2CDE9788D93}"/>
          </ac:spMkLst>
        </pc:spChg>
        <pc:spChg chg="del">
          <ac:chgData name="Carmelita Ferrari" userId="a0647d23-206d-4793-93df-336ef2b34cf1" providerId="ADAL" clId="{3B4D9CE2-0CFF-43FA-85C7-348BD0F7D1E1}" dt="2023-02-28T20:33:10.416" v="653" actId="478"/>
          <ac:spMkLst>
            <pc:docMk/>
            <pc:sldMk cId="2478042835" sldId="258"/>
            <ac:spMk id="6" creationId="{00000000-0000-0000-0000-000000000000}"/>
          </ac:spMkLst>
        </pc:spChg>
        <pc:spChg chg="add mod">
          <ac:chgData name="Carmelita Ferrari" userId="a0647d23-206d-4793-93df-336ef2b34cf1" providerId="ADAL" clId="{3B4D9CE2-0CFF-43FA-85C7-348BD0F7D1E1}" dt="2023-03-06T18:05:16.187" v="2985" actId="14100"/>
          <ac:spMkLst>
            <pc:docMk/>
            <pc:sldMk cId="2478042835" sldId="258"/>
            <ac:spMk id="6" creationId="{1DED00EF-D000-8246-8F15-9179A6BA96E3}"/>
          </ac:spMkLst>
        </pc:spChg>
        <pc:spChg chg="mod">
          <ac:chgData name="Carmelita Ferrari" userId="a0647d23-206d-4793-93df-336ef2b34cf1" providerId="ADAL" clId="{3B4D9CE2-0CFF-43FA-85C7-348BD0F7D1E1}" dt="2023-03-02T13:38:25.067" v="2941" actId="20577"/>
          <ac:spMkLst>
            <pc:docMk/>
            <pc:sldMk cId="2478042835" sldId="258"/>
            <ac:spMk id="8" creationId="{00000000-0000-0000-0000-000000000000}"/>
          </ac:spMkLst>
        </pc:spChg>
        <pc:spChg chg="del">
          <ac:chgData name="Carmelita Ferrari" userId="a0647d23-206d-4793-93df-336ef2b34cf1" providerId="ADAL" clId="{3B4D9CE2-0CFF-43FA-85C7-348BD0F7D1E1}" dt="2023-02-28T20:33:10.416" v="653" actId="478"/>
          <ac:spMkLst>
            <pc:docMk/>
            <pc:sldMk cId="2478042835" sldId="258"/>
            <ac:spMk id="11" creationId="{00000000-0000-0000-0000-000000000000}"/>
          </ac:spMkLst>
        </pc:spChg>
        <pc:spChg chg="del">
          <ac:chgData name="Carmelita Ferrari" userId="a0647d23-206d-4793-93df-336ef2b34cf1" providerId="ADAL" clId="{3B4D9CE2-0CFF-43FA-85C7-348BD0F7D1E1}" dt="2023-02-28T20:33:29.037" v="715" actId="478"/>
          <ac:spMkLst>
            <pc:docMk/>
            <pc:sldMk cId="2478042835" sldId="258"/>
            <ac:spMk id="17" creationId="{00000000-0000-0000-0000-000000000000}"/>
          </ac:spMkLst>
        </pc:spChg>
        <pc:spChg chg="del mod">
          <ac:chgData name="Carmelita Ferrari" userId="a0647d23-206d-4793-93df-336ef2b34cf1" providerId="ADAL" clId="{3B4D9CE2-0CFF-43FA-85C7-348BD0F7D1E1}" dt="2023-03-02T12:56:48.033" v="1444" actId="478"/>
          <ac:spMkLst>
            <pc:docMk/>
            <pc:sldMk cId="2478042835" sldId="258"/>
            <ac:spMk id="21" creationId="{00000000-0000-0000-0000-000000000000}"/>
          </ac:spMkLst>
        </pc:spChg>
        <pc:spChg chg="del">
          <ac:chgData name="Carmelita Ferrari" userId="a0647d23-206d-4793-93df-336ef2b34cf1" providerId="ADAL" clId="{3B4D9CE2-0CFF-43FA-85C7-348BD0F7D1E1}" dt="2023-02-28T20:33:35.075" v="716" actId="478"/>
          <ac:spMkLst>
            <pc:docMk/>
            <pc:sldMk cId="2478042835" sldId="258"/>
            <ac:spMk id="22" creationId="{00000000-0000-0000-0000-000000000000}"/>
          </ac:spMkLst>
        </pc:spChg>
        <pc:spChg chg="del">
          <ac:chgData name="Carmelita Ferrari" userId="a0647d23-206d-4793-93df-336ef2b34cf1" providerId="ADAL" clId="{3B4D9CE2-0CFF-43FA-85C7-348BD0F7D1E1}" dt="2023-02-28T20:33:38.024" v="717" actId="478"/>
          <ac:spMkLst>
            <pc:docMk/>
            <pc:sldMk cId="2478042835" sldId="258"/>
            <ac:spMk id="23" creationId="{00000000-0000-0000-0000-000000000000}"/>
          </ac:spMkLst>
        </pc:spChg>
        <pc:spChg chg="del">
          <ac:chgData name="Carmelita Ferrari" userId="a0647d23-206d-4793-93df-336ef2b34cf1" providerId="ADAL" clId="{3B4D9CE2-0CFF-43FA-85C7-348BD0F7D1E1}" dt="2023-02-28T20:33:35.075" v="716" actId="478"/>
          <ac:spMkLst>
            <pc:docMk/>
            <pc:sldMk cId="2478042835" sldId="258"/>
            <ac:spMk id="24" creationId="{00000000-0000-0000-0000-000000000000}"/>
          </ac:spMkLst>
        </pc:spChg>
        <pc:spChg chg="del">
          <ac:chgData name="Carmelita Ferrari" userId="a0647d23-206d-4793-93df-336ef2b34cf1" providerId="ADAL" clId="{3B4D9CE2-0CFF-43FA-85C7-348BD0F7D1E1}" dt="2023-02-28T20:33:35.075" v="716" actId="478"/>
          <ac:spMkLst>
            <pc:docMk/>
            <pc:sldMk cId="2478042835" sldId="258"/>
            <ac:spMk id="25" creationId="{00000000-0000-0000-0000-000000000000}"/>
          </ac:spMkLst>
        </pc:spChg>
        <pc:spChg chg="del">
          <ac:chgData name="Carmelita Ferrari" userId="a0647d23-206d-4793-93df-336ef2b34cf1" providerId="ADAL" clId="{3B4D9CE2-0CFF-43FA-85C7-348BD0F7D1E1}" dt="2023-02-28T20:33:35.075" v="716" actId="478"/>
          <ac:spMkLst>
            <pc:docMk/>
            <pc:sldMk cId="2478042835" sldId="258"/>
            <ac:spMk id="26" creationId="{00000000-0000-0000-0000-000000000000}"/>
          </ac:spMkLst>
        </pc:spChg>
        <pc:graphicFrameChg chg="del">
          <ac:chgData name="Carmelita Ferrari" userId="a0647d23-206d-4793-93df-336ef2b34cf1" providerId="ADAL" clId="{3B4D9CE2-0CFF-43FA-85C7-348BD0F7D1E1}" dt="2023-02-28T20:33:29.037" v="715" actId="478"/>
          <ac:graphicFrameMkLst>
            <pc:docMk/>
            <pc:sldMk cId="2478042835" sldId="258"/>
            <ac:graphicFrameMk id="3" creationId="{00000000-0000-0000-0000-000000000000}"/>
          </ac:graphicFrameMkLst>
        </pc:graphicFrameChg>
        <pc:picChg chg="del">
          <ac:chgData name="Carmelita Ferrari" userId="a0647d23-206d-4793-93df-336ef2b34cf1" providerId="ADAL" clId="{3B4D9CE2-0CFF-43FA-85C7-348BD0F7D1E1}" dt="2023-02-28T20:33:35.075" v="716" actId="478"/>
          <ac:picMkLst>
            <pc:docMk/>
            <pc:sldMk cId="2478042835" sldId="258"/>
            <ac:picMk id="7" creationId="{51DD85EC-8EF0-4FE7-8BE5-3B09B99CA06C}"/>
          </ac:picMkLst>
        </pc:picChg>
        <pc:picChg chg="add mod">
          <ac:chgData name="Carmelita Ferrari" userId="a0647d23-206d-4793-93df-336ef2b34cf1" providerId="ADAL" clId="{3B4D9CE2-0CFF-43FA-85C7-348BD0F7D1E1}" dt="2023-03-02T19:53:55.325" v="2963" actId="1035"/>
          <ac:picMkLst>
            <pc:docMk/>
            <pc:sldMk cId="2478042835" sldId="258"/>
            <ac:picMk id="7" creationId="{985F25CB-0446-2BD5-14F0-9AB294C71E0E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MP 1.152/22</a:t>
          </a: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IN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Alterações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IN</a:t>
          </a:r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0E6DD136-3E53-4657-A278-BC2AB66FE17C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Perguntas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&amp;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Respostas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80C460-3968-4594-82C8-5D50E4A51578}" type="parTrans" cxnId="{3FB4F8A6-8996-408F-9731-555E72BFF556}">
      <dgm:prSet/>
      <dgm:spPr/>
      <dgm:t>
        <a:bodyPr/>
        <a:lstStyle/>
        <a:p>
          <a:endParaRPr lang="pt-BR"/>
        </a:p>
      </dgm:t>
    </dgm:pt>
    <dgm:pt modelId="{D22AE889-0051-4B2D-89A0-7802667C8AB5}" type="sibTrans" cxnId="{3FB4F8A6-8996-408F-9731-555E72BFF556}">
      <dgm:prSet/>
      <dgm:spPr/>
      <dgm:t>
        <a:bodyPr/>
        <a:lstStyle/>
        <a:p>
          <a:endParaRPr lang="pt-BR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4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4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B8ECA6C0-D90D-4321-A73E-5CFDC9C7F238}" type="pres">
      <dgm:prSet presAssocID="{6110E1E0-6B90-4AE4-AA89-23472181E6E4}" presName="parTxOnly" presStyleLbl="node1" presStyleIdx="2" presStyleCnt="4">
        <dgm:presLayoutVars>
          <dgm:bulletEnabled val="1"/>
        </dgm:presLayoutVars>
      </dgm:prSet>
      <dgm:spPr/>
    </dgm:pt>
    <dgm:pt modelId="{EC191ECC-F760-432A-99BB-998300AFFE0C}" type="pres">
      <dgm:prSet presAssocID="{14B03431-4CFD-42BE-B451-E34EA93539E2}" presName="parSpace" presStyleCnt="0"/>
      <dgm:spPr/>
    </dgm:pt>
    <dgm:pt modelId="{7536EC40-D4D6-4132-A985-A60CA634A542}" type="pres">
      <dgm:prSet presAssocID="{0E6DD136-3E53-4657-A278-BC2AB66FE17C}" presName="parTxOnly" presStyleLbl="node1" presStyleIdx="3" presStyleCnt="4">
        <dgm:presLayoutVars>
          <dgm:bulletEnabled val="1"/>
        </dgm:presLayoutVars>
      </dgm:prSet>
      <dgm:spPr/>
    </dgm:pt>
  </dgm:ptLst>
  <dgm:cxnLst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E87E6F49-7521-487E-A093-C2CC4E499F58}" srcId="{8C627B4E-4B2B-4371-B70E-5206107FC8C1}" destId="{6110E1E0-6B90-4AE4-AA89-23472181E6E4}" srcOrd="2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3FB4F8A6-8996-408F-9731-555E72BFF556}" srcId="{8C627B4E-4B2B-4371-B70E-5206107FC8C1}" destId="{0E6DD136-3E53-4657-A278-BC2AB66FE17C}" srcOrd="3" destOrd="0" parTransId="{C280C460-3968-4594-82C8-5D50E4A51578}" sibTransId="{D22AE889-0051-4B2D-89A0-7802667C8AB5}"/>
    <dgm:cxn modelId="{EC22EAAC-1715-4FCD-AE38-76890C327DDD}" type="presOf" srcId="{0E6DD136-3E53-4657-A278-BC2AB66FE17C}" destId="{7536EC40-D4D6-4132-A985-A60CA634A542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54610E8F-6E45-461B-A849-507633420D29}" type="presParOf" srcId="{556A2EF1-0A3D-41D9-99D4-B66C33345960}" destId="{B8ECA6C0-D90D-4321-A73E-5CFDC9C7F238}" srcOrd="4" destOrd="0" presId="urn:microsoft.com/office/officeart/2005/8/layout/hChevron3"/>
    <dgm:cxn modelId="{AD694B28-E6A3-4547-85A1-D106DE9C09F8}" type="presParOf" srcId="{556A2EF1-0A3D-41D9-99D4-B66C33345960}" destId="{EC191ECC-F760-432A-99BB-998300AFFE0C}" srcOrd="5" destOrd="0" presId="urn:microsoft.com/office/officeart/2005/8/layout/hChevron3"/>
    <dgm:cxn modelId="{D8A797BE-6E6E-4DA8-BAB8-99E320390C1A}" type="presParOf" srcId="{556A2EF1-0A3D-41D9-99D4-B66C33345960}" destId="{7536EC40-D4D6-4132-A985-A60CA634A542}" srcOrd="6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1466" y="0"/>
          <a:ext cx="1471057" cy="354884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MP 1.152/22</a:t>
          </a:r>
        </a:p>
      </dsp:txBody>
      <dsp:txXfrm>
        <a:off x="1466" y="0"/>
        <a:ext cx="1382336" cy="354884"/>
      </dsp:txXfrm>
    </dsp:sp>
    <dsp:sp modelId="{D795A24E-D0BF-40EB-B09D-E1E2645A8B67}">
      <dsp:nvSpPr>
        <dsp:cNvPr id="0" name=""/>
        <dsp:cNvSpPr/>
      </dsp:nvSpPr>
      <dsp:spPr>
        <a:xfrm>
          <a:off x="1178312" y="0"/>
          <a:ext cx="1471057" cy="354884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IN</a:t>
          </a:r>
        </a:p>
      </dsp:txBody>
      <dsp:txXfrm>
        <a:off x="1355754" y="0"/>
        <a:ext cx="1116173" cy="354884"/>
      </dsp:txXfrm>
    </dsp:sp>
    <dsp:sp modelId="{B8ECA6C0-D90D-4321-A73E-5CFDC9C7F238}">
      <dsp:nvSpPr>
        <dsp:cNvPr id="0" name=""/>
        <dsp:cNvSpPr/>
      </dsp:nvSpPr>
      <dsp:spPr>
        <a:xfrm>
          <a:off x="2355158" y="0"/>
          <a:ext cx="1471057" cy="354884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Alterações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IN</a:t>
          </a:r>
        </a:p>
      </dsp:txBody>
      <dsp:txXfrm>
        <a:off x="2532600" y="0"/>
        <a:ext cx="1116173" cy="354884"/>
      </dsp:txXfrm>
    </dsp:sp>
    <dsp:sp modelId="{7536EC40-D4D6-4132-A985-A60CA634A542}">
      <dsp:nvSpPr>
        <dsp:cNvPr id="0" name=""/>
        <dsp:cNvSpPr/>
      </dsp:nvSpPr>
      <dsp:spPr>
        <a:xfrm>
          <a:off x="3532004" y="0"/>
          <a:ext cx="1471057" cy="354884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>
              <a:latin typeface="Arial" panose="020B0604020202020204" pitchFamily="34" charset="0"/>
              <a:cs typeface="Arial" panose="020B0604020202020204" pitchFamily="34" charset="0"/>
            </a:rPr>
            <a:t>Perguntas</a:t>
          </a:r>
          <a:r>
            <a:rPr lang="en-US" sz="1100" kern="1200" dirty="0">
              <a:latin typeface="Arial" panose="020B0604020202020204" pitchFamily="34" charset="0"/>
              <a:cs typeface="Arial" panose="020B0604020202020204" pitchFamily="34" charset="0"/>
            </a:rPr>
            <a:t> &amp; </a:t>
          </a:r>
          <a:r>
            <a:rPr lang="en-US" sz="1100" kern="1200" dirty="0" err="1">
              <a:latin typeface="Arial" panose="020B0604020202020204" pitchFamily="34" charset="0"/>
              <a:cs typeface="Arial" panose="020B0604020202020204" pitchFamily="34" charset="0"/>
            </a:rPr>
            <a:t>Respostas</a:t>
          </a:r>
          <a:endParaRPr lang="en-US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09446" y="0"/>
        <a:ext cx="1116173" cy="3548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0180" y="4042314"/>
            <a:ext cx="6367882" cy="14368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 –</a:t>
            </a:r>
            <a:r>
              <a:rPr lang="pt-BR" sz="1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 p. 2</a:t>
            </a:r>
          </a:p>
          <a:p>
            <a:endParaRPr lang="pt-BR" sz="1500" b="1" i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t-BR" sz="1500" b="1" i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4049" y="42147"/>
            <a:ext cx="7396491" cy="541337"/>
          </a:xfrm>
        </p:spPr>
        <p:txBody>
          <a:bodyPr>
            <a:noAutofit/>
          </a:bodyPr>
          <a:lstStyle/>
          <a:p>
            <a:pPr algn="l"/>
            <a:r>
              <a:rPr lang="pt-B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Transfer</a:t>
            </a:r>
            <a:r>
              <a:rPr lang="pt-B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Pricing</a:t>
            </a:r>
            <a:r>
              <a:rPr lang="pt-B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– IN </a:t>
            </a:r>
            <a:r>
              <a:rPr lang="pt-B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pt-B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– em construção</a:t>
            </a:r>
            <a:endParaRPr lang="pt-BR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3907" y="687188"/>
            <a:ext cx="6286858" cy="1099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Necessidade de adaptação da legislação brasileira de Preços de Transferência de acordo com as práticas da OCDE - princípio 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arm’s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length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 face do pedido de ascensão do Brasil como membro da OCDE e da publicação da TD 9959 (EUA).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53905" y="3159141"/>
            <a:ext cx="6286860" cy="6978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(Principiológico)</a:t>
            </a:r>
            <a:endParaRPr lang="pt-BR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Aproximação da legislação ao contexto internacional a fim de garantir a entrada do Brasil na OCDE com a convergência aos padrões internacionais.</a:t>
            </a: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x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349345" y="137976"/>
            <a:ext cx="1509167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– 2023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7315" y="1944338"/>
            <a:ext cx="6286859" cy="9024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 / Oportunidade (Impacto esperado)</a:t>
            </a:r>
          </a:p>
          <a:p>
            <a:pPr algn="just"/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Oportunidade: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Mitigar as distorções tributárias (dupla tributação e dupla não tributação) em virtude das diferenças existentes entre os modelos brasileiro (margens fixas) e o 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arm’s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length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Incentivo ao investimento externo e adesão do Brasil à OCDE. </a:t>
            </a:r>
            <a:endParaRPr lang="pt-BR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Risco: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Subjetividade é inerente ao modelo 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arm’s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length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pode provocar maior complexidade operacional e maior contencioso.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2023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relacionado: TP MP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414199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58182" y="3239990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05904" y="3625488"/>
            <a:ext cx="5052608" cy="106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3525" lvl="2" indent="-263525" algn="just" defTabSz="179388">
              <a:buFont typeface="Wingdings" panose="05000000000000000000" pitchFamily="2" charset="2"/>
              <a:buChar char="§"/>
              <a:tabLst>
                <a:tab pos="720725" algn="l"/>
              </a:tabLst>
            </a:pPr>
            <a:r>
              <a:rPr lang="pt-BR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Trabalhar com a RFB na elaboração da IN.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62198" y="5072617"/>
            <a:ext cx="5000330" cy="1320248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6700" indent="-257175" algn="just">
              <a:buFont typeface="+mj-lt"/>
              <a:buAutoNum type="arabicPeriod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Consolidar pontos GETAP para IN. </a:t>
            </a:r>
          </a:p>
          <a:p>
            <a:pPr marL="266700" indent="-257175" algn="just">
              <a:buFont typeface="+mj-lt"/>
              <a:buAutoNum type="arabicPeriod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Agendar reuniões periódicas com RFB para discutir a IN que regulamentará as novas regras de TP.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182" y="4731365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543152"/>
              </p:ext>
            </p:extLst>
          </p:nvPr>
        </p:nvGraphicFramePr>
        <p:xfrm>
          <a:off x="6719402" y="772087"/>
          <a:ext cx="5139110" cy="13533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40258">
                  <a:extLst>
                    <a:ext uri="{9D8B030D-6E8A-4147-A177-3AD203B41FA5}">
                      <a16:colId xmlns:a16="http://schemas.microsoft.com/office/drawing/2014/main" val="1293704873"/>
                    </a:ext>
                  </a:extLst>
                </a:gridCol>
                <a:gridCol w="2498852">
                  <a:extLst>
                    <a:ext uri="{9D8B030D-6E8A-4147-A177-3AD203B41FA5}">
                      <a16:colId xmlns:a16="http://schemas.microsoft.com/office/drawing/2014/main" val="3243410714"/>
                    </a:ext>
                  </a:extLst>
                </a:gridCol>
              </a:tblGrid>
              <a:tr h="1353397">
                <a:tc>
                  <a:txBody>
                    <a:bodyPr/>
                    <a:lstStyle/>
                    <a:p>
                      <a:r>
                        <a:rPr lang="pt-BR" sz="13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RFB:</a:t>
                      </a:r>
                      <a:endParaRPr lang="pt-BR" sz="13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Robinson Barreirinhas</a:t>
                      </a:r>
                    </a:p>
                    <a:p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Claudia Pimentel </a:t>
                      </a:r>
                    </a:p>
                    <a:p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Daniel Prates </a:t>
                      </a:r>
                    </a:p>
                    <a:p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Giana Hahn </a:t>
                      </a:r>
                    </a:p>
                    <a:p>
                      <a:endParaRPr lang="pt-BR" sz="13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pt-BR" sz="13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CNI: </a:t>
                      </a:r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Mário Sérgio Carraro Telles</a:t>
                      </a:r>
                      <a:endParaRPr lang="pt-BR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AMCHAM:</a:t>
                      </a:r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Romero Tavares</a:t>
                      </a:r>
                    </a:p>
                    <a:p>
                      <a:r>
                        <a:rPr lang="pt-BR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ABDF: </a:t>
                      </a:r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Heleno Taveira Torres </a:t>
                      </a:r>
                    </a:p>
                    <a:p>
                      <a:endParaRPr lang="pt-BR" sz="13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443718"/>
                  </a:ext>
                </a:extLst>
              </a:tr>
            </a:tbl>
          </a:graphicData>
        </a:graphic>
      </p:graphicFrame>
      <p:sp>
        <p:nvSpPr>
          <p:cNvPr id="23" name="Down Arrow 22"/>
          <p:cNvSpPr/>
          <p:nvPr/>
        </p:nvSpPr>
        <p:spPr>
          <a:xfrm>
            <a:off x="8605522" y="2181251"/>
            <a:ext cx="213048" cy="329487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19">
            <a:extLst>
              <a:ext uri="{FF2B5EF4-FFF2-40B4-BE49-F238E27FC236}">
                <a16:creationId xmlns:a16="http://schemas.microsoft.com/office/drawing/2014/main" id="{B2035E24-0082-0358-21AB-A4B34B983B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9539894"/>
              </p:ext>
            </p:extLst>
          </p:nvPr>
        </p:nvGraphicFramePr>
        <p:xfrm>
          <a:off x="6858000" y="2561407"/>
          <a:ext cx="5004528" cy="354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3F76F2AB-B828-033F-4926-1D824AF056B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9695" y="-298189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817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0180" y="589850"/>
            <a:ext cx="5704455" cy="57793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 -</a:t>
            </a:r>
            <a:r>
              <a:rPr lang="pt-BR" sz="1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construção </a:t>
            </a:r>
          </a:p>
          <a:p>
            <a:endParaRPr lang="pt-BR" sz="15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Análise comparabilidade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basket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approach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 </a:t>
            </a:r>
            <a:r>
              <a:rPr lang="pt-BR" sz="13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possibilidade de incluir dados de anos anteriores e/ou posteriores, dados e médias de vários anos em quais circunstâncias </a:t>
            </a:r>
            <a:endParaRPr lang="pt-BR" sz="13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Ajustes de comparáveis estrangeiros</a:t>
            </a: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300" b="1" i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Safe </a:t>
            </a:r>
            <a:r>
              <a:rPr lang="pt-BR" sz="1300" b="1" i="1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harbours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nas hipóteses previstas conforme OCDE – 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backoffice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prever</a:t>
            </a:r>
            <a:r>
              <a:rPr lang="pt-BR" sz="13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não aplicação das regras de TP quando não houver margem de lucro; caso haja, deve estar sujeita a </a:t>
            </a:r>
            <a:r>
              <a:rPr lang="pt-BR" sz="1300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safe Harbour </a:t>
            </a:r>
            <a:endParaRPr lang="pt-BR" sz="13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Ajustes compensatórios: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sem necessidade de ajustes aduaneiros; que seja permitido até o fechamento das demonstrações financeiras</a:t>
            </a: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Transição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dos contratos firmados antes da MP com vencimento após a MP</a:t>
            </a: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Métodos: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(a) MLT: definição de margem líquida (deixar claro que não deverão ser considerados os resultados financeiros); definição dos indicadores de rentabilidade e condições a serem consideradas para escolha do indicador mais apropriado, e as bases disponíveis que podem ser utilizadas (indicadores baseados em custos, vendas, ativos); </a:t>
            </a:r>
          </a:p>
          <a:p>
            <a:pPr marL="0" lvl="1" algn="just"/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(b) MDL: mencionar e definir as duas abordagens (análise da contribuição e análise residual)</a:t>
            </a:r>
          </a:p>
          <a:p>
            <a:pPr marL="0" lvl="1" algn="just"/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Intervalo de comparáveis: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definir “grau de comparabilidade” (</a:t>
            </a:r>
            <a:r>
              <a:rPr lang="pt-BR" sz="13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sujeito a diferentes interpretações e alto nível de controvérsia); definir o período de anos com o qual o intervalo de comparáveis deveria ser definido (por exemplo, média de três anos); mencionar que o período utilizado irá depender de cada caso e ciclo de negócio da parte testada; definir se para a preparação do intervalo interquartil deverá ser considerada a média ponderada ou a média simples. </a:t>
            </a:r>
          </a:p>
          <a:p>
            <a:pPr marL="0" lvl="1" algn="just"/>
            <a:endParaRPr lang="pt-BR" sz="13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endParaRPr lang="pt-BR" sz="13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x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349345" y="137976"/>
            <a:ext cx="1509167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– 2023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2023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relacionado: TP MP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F19E5DA-DDCB-BEF3-0886-51E0507C2DDA}"/>
              </a:ext>
            </a:extLst>
          </p:cNvPr>
          <p:cNvSpPr/>
          <p:nvPr/>
        </p:nvSpPr>
        <p:spPr>
          <a:xfrm>
            <a:off x="6379970" y="598809"/>
            <a:ext cx="5704455" cy="57680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 -</a:t>
            </a:r>
            <a:r>
              <a:rPr lang="pt-BR" sz="1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construção </a:t>
            </a:r>
          </a:p>
          <a:p>
            <a:endParaRPr lang="pt-BR" sz="15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Serviço e teste de benefício: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listar </a:t>
            </a:r>
            <a:r>
              <a:rPr lang="pt-BR" sz="13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requisitos que o contribuinte deveria ter como suporte quando realizar esse tipo de operações (indicar elementos importantes do </a:t>
            </a:r>
            <a:r>
              <a:rPr lang="pt-BR" sz="13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benefit</a:t>
            </a:r>
            <a:r>
              <a:rPr lang="pt-BR" sz="1300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1300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test</a:t>
            </a:r>
            <a:r>
              <a:rPr lang="pt-BR" sz="13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300" b="1" i="1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Cost</a:t>
            </a:r>
            <a:r>
              <a:rPr lang="pt-BR" sz="1300" b="1" i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1300" b="1" i="1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sharing</a:t>
            </a:r>
            <a:r>
              <a:rPr lang="pt-BR" sz="1300" b="1" i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definir tratamento (equivalente a serviço de baixo valor agregado? Sujeito a safe Harbour? Esclarecer sobre a tributação incidente sobre as remessas (IRRF, CIDE, PIS, COFINS, ISS) e sujeição ou não ao 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benefit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test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–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IRRF somente sobre eventual margem de lucro?</a:t>
            </a: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pt-BR" sz="13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Partes relacionadas: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não constam exemplos de intermediações e exclusividades – esclarecer</a:t>
            </a: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Documentação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definir forma e momento de entrega - não mais integrante da ECF, deveria ser adotado o 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master file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(em inglês) e 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local file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em português </a:t>
            </a: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Proposta de documentação mínima: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35 da MP prevê que podem ser alocadas a entidade brasileira as funções, riscos e ativos atribuídos a outra parte caso o sujeito passivo deixe de fornecer as “informações necessárias” – reduzir discricionariedade: incluir rol de documentos mínimos considerados como necessários ou/e previsão de parâmetros mínimos </a:t>
            </a: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300" b="1" i="1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Guidelines</a:t>
            </a: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como fonte de interpretação</a:t>
            </a: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endParaRPr lang="pt-BR" sz="1300" b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endParaRPr lang="pt-BR" sz="13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endParaRPr lang="pt-BR" sz="13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endParaRPr lang="pt-BR" sz="13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DED00EF-D000-8246-8F15-9179A6BA9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4050" y="42147"/>
            <a:ext cx="7378562" cy="541337"/>
          </a:xfrm>
        </p:spPr>
        <p:txBody>
          <a:bodyPr>
            <a:noAutofit/>
          </a:bodyPr>
          <a:lstStyle/>
          <a:p>
            <a:pPr algn="l"/>
            <a:r>
              <a:rPr lang="pt-B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Transfer</a:t>
            </a:r>
            <a:r>
              <a:rPr lang="pt-B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Pricing</a:t>
            </a:r>
            <a:r>
              <a:rPr lang="pt-B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– IN </a:t>
            </a:r>
            <a:r>
              <a:rPr lang="pt-B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r>
              <a:rPr lang="pt-B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– em construção </a:t>
            </a:r>
            <a:endParaRPr lang="pt-BR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985F25CB-0446-2BD5-14F0-9AB294C71E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95" y="-369909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042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C9FFDB-2DB8-4BF4-9E29-664088F545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2C1147-B9E6-4E05-B5FF-EFEC13C895D8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3.xml><?xml version="1.0" encoding="utf-8"?>
<ds:datastoreItem xmlns:ds="http://schemas.openxmlformats.org/officeDocument/2006/customXml" ds:itemID="{822BD37C-FF2F-4550-AC15-3D56EA0669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7062</TotalTime>
  <Words>747</Words>
  <Application>Microsoft Office PowerPoint</Application>
  <PresentationFormat>Widescreen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Transfer Pricing – IN xxxx – em construção</vt:lpstr>
      <vt:lpstr>Transfer Pricing – IN xxxx – em construção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Carmelita Ferrari</cp:lastModifiedBy>
  <cp:revision>159</cp:revision>
  <dcterms:created xsi:type="dcterms:W3CDTF">2016-08-12T18:41:30Z</dcterms:created>
  <dcterms:modified xsi:type="dcterms:W3CDTF">2023-03-06T18:11:43Z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