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E58F16B-99F7-4C47-9F13-35BF76939DB1}" v="105" dt="2023-03-02T20:05:11.43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Estilo com Tema 1 - Ênfas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Nenhum Estilo, Grade de Tabe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574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09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melita Ferrari" userId="a0647d23-206d-4793-93df-336ef2b34cf1" providerId="ADAL" clId="{6E58F16B-99F7-4C47-9F13-35BF76939DB1}"/>
    <pc:docChg chg="undo custSel addSld delSld modSld">
      <pc:chgData name="Carmelita Ferrari" userId="a0647d23-206d-4793-93df-336ef2b34cf1" providerId="ADAL" clId="{6E58F16B-99F7-4C47-9F13-35BF76939DB1}" dt="2023-03-06T18:11:04.419" v="2330" actId="20577"/>
      <pc:docMkLst>
        <pc:docMk/>
      </pc:docMkLst>
      <pc:sldChg chg="addSp delSp modSp mod">
        <pc:chgData name="Carmelita Ferrari" userId="a0647d23-206d-4793-93df-336ef2b34cf1" providerId="ADAL" clId="{6E58F16B-99F7-4C47-9F13-35BF76939DB1}" dt="2023-03-06T18:11:04.419" v="2330" actId="20577"/>
        <pc:sldMkLst>
          <pc:docMk/>
          <pc:sldMk cId="1078792426" sldId="256"/>
        </pc:sldMkLst>
        <pc:spChg chg="mod">
          <ac:chgData name="Carmelita Ferrari" userId="a0647d23-206d-4793-93df-336ef2b34cf1" providerId="ADAL" clId="{6E58F16B-99F7-4C47-9F13-35BF76939DB1}" dt="2023-03-02T20:04:49.002" v="2143" actId="242"/>
          <ac:spMkLst>
            <pc:docMk/>
            <pc:sldMk cId="1078792426" sldId="256"/>
            <ac:spMk id="2" creationId="{00000000-0000-0000-0000-000000000000}"/>
          </ac:spMkLst>
        </pc:spChg>
        <pc:spChg chg="mod">
          <ac:chgData name="Carmelita Ferrari" userId="a0647d23-206d-4793-93df-336ef2b34cf1" providerId="ADAL" clId="{6E58F16B-99F7-4C47-9F13-35BF76939DB1}" dt="2023-03-02T13:36:35.554" v="2132" actId="1036"/>
          <ac:spMkLst>
            <pc:docMk/>
            <pc:sldMk cId="1078792426" sldId="256"/>
            <ac:spMk id="6" creationId="{00000000-0000-0000-0000-000000000000}"/>
          </ac:spMkLst>
        </pc:spChg>
        <pc:spChg chg="mod">
          <ac:chgData name="Carmelita Ferrari" userId="a0647d23-206d-4793-93df-336ef2b34cf1" providerId="ADAL" clId="{6E58F16B-99F7-4C47-9F13-35BF76939DB1}" dt="2023-03-02T13:36:35.554" v="2132" actId="1036"/>
          <ac:spMkLst>
            <pc:docMk/>
            <pc:sldMk cId="1078792426" sldId="256"/>
            <ac:spMk id="8" creationId="{00000000-0000-0000-0000-000000000000}"/>
          </ac:spMkLst>
        </pc:spChg>
        <pc:spChg chg="mod">
          <ac:chgData name="Carmelita Ferrari" userId="a0647d23-206d-4793-93df-336ef2b34cf1" providerId="ADAL" clId="{6E58F16B-99F7-4C47-9F13-35BF76939DB1}" dt="2023-03-02T13:36:35.554" v="2132" actId="1036"/>
          <ac:spMkLst>
            <pc:docMk/>
            <pc:sldMk cId="1078792426" sldId="256"/>
            <ac:spMk id="11" creationId="{00000000-0000-0000-0000-000000000000}"/>
          </ac:spMkLst>
        </pc:spChg>
        <pc:spChg chg="mod">
          <ac:chgData name="Carmelita Ferrari" userId="a0647d23-206d-4793-93df-336ef2b34cf1" providerId="ADAL" clId="{6E58F16B-99F7-4C47-9F13-35BF76939DB1}" dt="2023-02-28T18:55:06.706" v="552" actId="14100"/>
          <ac:spMkLst>
            <pc:docMk/>
            <pc:sldMk cId="1078792426" sldId="256"/>
            <ac:spMk id="21" creationId="{00000000-0000-0000-0000-000000000000}"/>
          </ac:spMkLst>
        </pc:spChg>
        <pc:spChg chg="mod">
          <ac:chgData name="Carmelita Ferrari" userId="a0647d23-206d-4793-93df-336ef2b34cf1" providerId="ADAL" clId="{6E58F16B-99F7-4C47-9F13-35BF76939DB1}" dt="2023-03-06T18:07:35.325" v="2166" actId="207"/>
          <ac:spMkLst>
            <pc:docMk/>
            <pc:sldMk cId="1078792426" sldId="256"/>
            <ac:spMk id="23" creationId="{00000000-0000-0000-0000-000000000000}"/>
          </ac:spMkLst>
        </pc:spChg>
        <pc:spChg chg="mod">
          <ac:chgData name="Carmelita Ferrari" userId="a0647d23-206d-4793-93df-336ef2b34cf1" providerId="ADAL" clId="{6E58F16B-99F7-4C47-9F13-35BF76939DB1}" dt="2023-03-06T18:10:19.321" v="2248" actId="20577"/>
          <ac:spMkLst>
            <pc:docMk/>
            <pc:sldMk cId="1078792426" sldId="256"/>
            <ac:spMk id="24" creationId="{00000000-0000-0000-0000-000000000000}"/>
          </ac:spMkLst>
        </pc:spChg>
        <pc:spChg chg="mod">
          <ac:chgData name="Carmelita Ferrari" userId="a0647d23-206d-4793-93df-336ef2b34cf1" providerId="ADAL" clId="{6E58F16B-99F7-4C47-9F13-35BF76939DB1}" dt="2023-03-06T18:11:04.419" v="2330" actId="20577"/>
          <ac:spMkLst>
            <pc:docMk/>
            <pc:sldMk cId="1078792426" sldId="256"/>
            <ac:spMk id="25" creationId="{00000000-0000-0000-0000-000000000000}"/>
          </ac:spMkLst>
        </pc:spChg>
        <pc:graphicFrameChg chg="mod modGraphic">
          <ac:chgData name="Carmelita Ferrari" userId="a0647d23-206d-4793-93df-336ef2b34cf1" providerId="ADAL" clId="{6E58F16B-99F7-4C47-9F13-35BF76939DB1}" dt="2023-03-02T13:45:48.753" v="2136" actId="6549"/>
          <ac:graphicFrameMkLst>
            <pc:docMk/>
            <pc:sldMk cId="1078792426" sldId="256"/>
            <ac:graphicFrameMk id="3" creationId="{00000000-0000-0000-0000-000000000000}"/>
          </ac:graphicFrameMkLst>
        </pc:graphicFrameChg>
        <pc:graphicFrameChg chg="add mod">
          <ac:chgData name="Carmelita Ferrari" userId="a0647d23-206d-4793-93df-336ef2b34cf1" providerId="ADAL" clId="{6E58F16B-99F7-4C47-9F13-35BF76939DB1}" dt="2023-02-28T21:01:44.414" v="805" actId="20577"/>
          <ac:graphicFrameMkLst>
            <pc:docMk/>
            <pc:sldMk cId="1078792426" sldId="256"/>
            <ac:graphicFrameMk id="4" creationId="{C123FC0B-3CF4-30AE-152A-88314B39BA8B}"/>
          </ac:graphicFrameMkLst>
        </pc:graphicFrameChg>
        <pc:picChg chg="add mod">
          <ac:chgData name="Carmelita Ferrari" userId="a0647d23-206d-4793-93df-336ef2b34cf1" providerId="ADAL" clId="{6E58F16B-99F7-4C47-9F13-35BF76939DB1}" dt="2023-03-02T20:04:19.948" v="2142" actId="1035"/>
          <ac:picMkLst>
            <pc:docMk/>
            <pc:sldMk cId="1078792426" sldId="256"/>
            <ac:picMk id="7" creationId="{2A13B768-9803-CD17-0021-452679206AF8}"/>
          </ac:picMkLst>
        </pc:picChg>
        <pc:picChg chg="del">
          <ac:chgData name="Carmelita Ferrari" userId="a0647d23-206d-4793-93df-336ef2b34cf1" providerId="ADAL" clId="{6E58F16B-99F7-4C47-9F13-35BF76939DB1}" dt="2023-02-28T20:58:59.233" v="626" actId="478"/>
          <ac:picMkLst>
            <pc:docMk/>
            <pc:sldMk cId="1078792426" sldId="256"/>
            <ac:picMk id="7" creationId="{51DD85EC-8EF0-4FE7-8BE5-3B09B99CA06C}"/>
          </ac:picMkLst>
        </pc:picChg>
      </pc:sldChg>
      <pc:sldChg chg="del">
        <pc:chgData name="Carmelita Ferrari" userId="a0647d23-206d-4793-93df-336ef2b34cf1" providerId="ADAL" clId="{6E58F16B-99F7-4C47-9F13-35BF76939DB1}" dt="2023-02-28T18:57:20.743" v="625" actId="47"/>
        <pc:sldMkLst>
          <pc:docMk/>
          <pc:sldMk cId="2449817847" sldId="257"/>
        </pc:sldMkLst>
      </pc:sldChg>
      <pc:sldChg chg="addSp delSp modSp add mod">
        <pc:chgData name="Carmelita Ferrari" userId="a0647d23-206d-4793-93df-336ef2b34cf1" providerId="ADAL" clId="{6E58F16B-99F7-4C47-9F13-35BF76939DB1}" dt="2023-03-06T18:06:47.035" v="2157" actId="478"/>
        <pc:sldMkLst>
          <pc:docMk/>
          <pc:sldMk cId="3499808052" sldId="257"/>
        </pc:sldMkLst>
        <pc:spChg chg="del mod">
          <ac:chgData name="Carmelita Ferrari" userId="a0647d23-206d-4793-93df-336ef2b34cf1" providerId="ADAL" clId="{6E58F16B-99F7-4C47-9F13-35BF76939DB1}" dt="2023-03-02T20:05:01.418" v="2145" actId="478"/>
          <ac:spMkLst>
            <pc:docMk/>
            <pc:sldMk cId="3499808052" sldId="257"/>
            <ac:spMk id="2" creationId="{00000000-0000-0000-0000-000000000000}"/>
          </ac:spMkLst>
        </pc:spChg>
        <pc:spChg chg="add del mod">
          <ac:chgData name="Carmelita Ferrari" userId="a0647d23-206d-4793-93df-336ef2b34cf1" providerId="ADAL" clId="{6E58F16B-99F7-4C47-9F13-35BF76939DB1}" dt="2023-03-02T20:05:04.954" v="2146" actId="478"/>
          <ac:spMkLst>
            <pc:docMk/>
            <pc:sldMk cId="3499808052" sldId="257"/>
            <ac:spMk id="4" creationId="{B51959A4-E3EA-CF88-CE1A-FD47B1A29F3E}"/>
          </ac:spMkLst>
        </pc:spChg>
        <pc:spChg chg="del">
          <ac:chgData name="Carmelita Ferrari" userId="a0647d23-206d-4793-93df-336ef2b34cf1" providerId="ADAL" clId="{6E58F16B-99F7-4C47-9F13-35BF76939DB1}" dt="2023-03-02T13:10:18.422" v="809" actId="478"/>
          <ac:spMkLst>
            <pc:docMk/>
            <pc:sldMk cId="3499808052" sldId="257"/>
            <ac:spMk id="5" creationId="{00000000-0000-0000-0000-000000000000}"/>
          </ac:spMkLst>
        </pc:spChg>
        <pc:spChg chg="add mod">
          <ac:chgData name="Carmelita Ferrari" userId="a0647d23-206d-4793-93df-336ef2b34cf1" providerId="ADAL" clId="{6E58F16B-99F7-4C47-9F13-35BF76939DB1}" dt="2023-03-02T20:05:11.434" v="2147"/>
          <ac:spMkLst>
            <pc:docMk/>
            <pc:sldMk cId="3499808052" sldId="257"/>
            <ac:spMk id="5" creationId="{4605A5CD-C7E1-FC22-8CD0-0C6A733F7771}"/>
          </ac:spMkLst>
        </pc:spChg>
        <pc:spChg chg="del">
          <ac:chgData name="Carmelita Ferrari" userId="a0647d23-206d-4793-93df-336ef2b34cf1" providerId="ADAL" clId="{6E58F16B-99F7-4C47-9F13-35BF76939DB1}" dt="2023-03-02T13:10:18.422" v="809" actId="478"/>
          <ac:spMkLst>
            <pc:docMk/>
            <pc:sldMk cId="3499808052" sldId="257"/>
            <ac:spMk id="6" creationId="{00000000-0000-0000-0000-000000000000}"/>
          </ac:spMkLst>
        </pc:spChg>
        <pc:spChg chg="add mod">
          <ac:chgData name="Carmelita Ferrari" userId="a0647d23-206d-4793-93df-336ef2b34cf1" providerId="ADAL" clId="{6E58F16B-99F7-4C47-9F13-35BF76939DB1}" dt="2023-03-02T13:10:29.333" v="815"/>
          <ac:spMkLst>
            <pc:docMk/>
            <pc:sldMk cId="3499808052" sldId="257"/>
            <ac:spMk id="7" creationId="{F7DDFFFF-E508-4249-3F68-C598BCA4A587}"/>
          </ac:spMkLst>
        </pc:spChg>
        <pc:spChg chg="del">
          <ac:chgData name="Carmelita Ferrari" userId="a0647d23-206d-4793-93df-336ef2b34cf1" providerId="ADAL" clId="{6E58F16B-99F7-4C47-9F13-35BF76939DB1}" dt="2023-03-02T13:10:18.422" v="809" actId="478"/>
          <ac:spMkLst>
            <pc:docMk/>
            <pc:sldMk cId="3499808052" sldId="257"/>
            <ac:spMk id="8" creationId="{00000000-0000-0000-0000-000000000000}"/>
          </ac:spMkLst>
        </pc:spChg>
        <pc:spChg chg="del">
          <ac:chgData name="Carmelita Ferrari" userId="a0647d23-206d-4793-93df-336ef2b34cf1" providerId="ADAL" clId="{6E58F16B-99F7-4C47-9F13-35BF76939DB1}" dt="2023-03-02T13:10:18.422" v="809" actId="478"/>
          <ac:spMkLst>
            <pc:docMk/>
            <pc:sldMk cId="3499808052" sldId="257"/>
            <ac:spMk id="11" creationId="{00000000-0000-0000-0000-000000000000}"/>
          </ac:spMkLst>
        </pc:spChg>
        <pc:spChg chg="add mod">
          <ac:chgData name="Carmelita Ferrari" userId="a0647d23-206d-4793-93df-336ef2b34cf1" providerId="ADAL" clId="{6E58F16B-99F7-4C47-9F13-35BF76939DB1}" dt="2023-03-06T18:06:42.966" v="2156" actId="20577"/>
          <ac:spMkLst>
            <pc:docMk/>
            <pc:sldMk cId="3499808052" sldId="257"/>
            <ac:spMk id="12" creationId="{88034A4B-0756-D657-40AF-D2F45CFCBB47}"/>
          </ac:spMkLst>
        </pc:spChg>
        <pc:spChg chg="add mod">
          <ac:chgData name="Carmelita Ferrari" userId="a0647d23-206d-4793-93df-336ef2b34cf1" providerId="ADAL" clId="{6E58F16B-99F7-4C47-9F13-35BF76939DB1}" dt="2023-03-02T13:11:12.222" v="995" actId="1038"/>
          <ac:spMkLst>
            <pc:docMk/>
            <pc:sldMk cId="3499808052" sldId="257"/>
            <ac:spMk id="13" creationId="{F9613B18-41DC-C776-3458-40CC3A577C77}"/>
          </ac:spMkLst>
        </pc:spChg>
        <pc:spChg chg="del">
          <ac:chgData name="Carmelita Ferrari" userId="a0647d23-206d-4793-93df-336ef2b34cf1" providerId="ADAL" clId="{6E58F16B-99F7-4C47-9F13-35BF76939DB1}" dt="2023-03-02T13:10:26.365" v="813" actId="478"/>
          <ac:spMkLst>
            <pc:docMk/>
            <pc:sldMk cId="3499808052" sldId="257"/>
            <ac:spMk id="17" creationId="{00000000-0000-0000-0000-000000000000}"/>
          </ac:spMkLst>
        </pc:spChg>
        <pc:spChg chg="add del mod">
          <ac:chgData name="Carmelita Ferrari" userId="a0647d23-206d-4793-93df-336ef2b34cf1" providerId="ADAL" clId="{6E58F16B-99F7-4C47-9F13-35BF76939DB1}" dt="2023-03-06T18:06:47.035" v="2157" actId="478"/>
          <ac:spMkLst>
            <pc:docMk/>
            <pc:sldMk cId="3499808052" sldId="257"/>
            <ac:spMk id="18" creationId="{111D220A-E703-4088-6F53-D3FBE7BB09AB}"/>
          </ac:spMkLst>
        </pc:spChg>
        <pc:spChg chg="del">
          <ac:chgData name="Carmelita Ferrari" userId="a0647d23-206d-4793-93df-336ef2b34cf1" providerId="ADAL" clId="{6E58F16B-99F7-4C47-9F13-35BF76939DB1}" dt="2023-03-02T13:10:28.089" v="814" actId="478"/>
          <ac:spMkLst>
            <pc:docMk/>
            <pc:sldMk cId="3499808052" sldId="257"/>
            <ac:spMk id="21" creationId="{00000000-0000-0000-0000-000000000000}"/>
          </ac:spMkLst>
        </pc:spChg>
        <pc:spChg chg="del mod">
          <ac:chgData name="Carmelita Ferrari" userId="a0647d23-206d-4793-93df-336ef2b34cf1" providerId="ADAL" clId="{6E58F16B-99F7-4C47-9F13-35BF76939DB1}" dt="2023-03-02T13:10:21.041" v="811" actId="478"/>
          <ac:spMkLst>
            <pc:docMk/>
            <pc:sldMk cId="3499808052" sldId="257"/>
            <ac:spMk id="22" creationId="{00000000-0000-0000-0000-000000000000}"/>
          </ac:spMkLst>
        </pc:spChg>
        <pc:spChg chg="del">
          <ac:chgData name="Carmelita Ferrari" userId="a0647d23-206d-4793-93df-336ef2b34cf1" providerId="ADAL" clId="{6E58F16B-99F7-4C47-9F13-35BF76939DB1}" dt="2023-03-02T13:10:18.422" v="809" actId="478"/>
          <ac:spMkLst>
            <pc:docMk/>
            <pc:sldMk cId="3499808052" sldId="257"/>
            <ac:spMk id="23" creationId="{00000000-0000-0000-0000-000000000000}"/>
          </ac:spMkLst>
        </pc:spChg>
        <pc:spChg chg="del">
          <ac:chgData name="Carmelita Ferrari" userId="a0647d23-206d-4793-93df-336ef2b34cf1" providerId="ADAL" clId="{6E58F16B-99F7-4C47-9F13-35BF76939DB1}" dt="2023-03-02T13:10:18.422" v="809" actId="478"/>
          <ac:spMkLst>
            <pc:docMk/>
            <pc:sldMk cId="3499808052" sldId="257"/>
            <ac:spMk id="24" creationId="{00000000-0000-0000-0000-000000000000}"/>
          </ac:spMkLst>
        </pc:spChg>
        <pc:spChg chg="del">
          <ac:chgData name="Carmelita Ferrari" userId="a0647d23-206d-4793-93df-336ef2b34cf1" providerId="ADAL" clId="{6E58F16B-99F7-4C47-9F13-35BF76939DB1}" dt="2023-03-02T13:10:18.422" v="809" actId="478"/>
          <ac:spMkLst>
            <pc:docMk/>
            <pc:sldMk cId="3499808052" sldId="257"/>
            <ac:spMk id="25" creationId="{00000000-0000-0000-0000-000000000000}"/>
          </ac:spMkLst>
        </pc:spChg>
        <pc:spChg chg="del">
          <ac:chgData name="Carmelita Ferrari" userId="a0647d23-206d-4793-93df-336ef2b34cf1" providerId="ADAL" clId="{6E58F16B-99F7-4C47-9F13-35BF76939DB1}" dt="2023-03-02T13:10:23.861" v="812" actId="478"/>
          <ac:spMkLst>
            <pc:docMk/>
            <pc:sldMk cId="3499808052" sldId="257"/>
            <ac:spMk id="26" creationId="{00000000-0000-0000-0000-000000000000}"/>
          </ac:spMkLst>
        </pc:spChg>
        <pc:graphicFrameChg chg="del">
          <ac:chgData name="Carmelita Ferrari" userId="a0647d23-206d-4793-93df-336ef2b34cf1" providerId="ADAL" clId="{6E58F16B-99F7-4C47-9F13-35BF76939DB1}" dt="2023-03-02T13:10:18.422" v="809" actId="478"/>
          <ac:graphicFrameMkLst>
            <pc:docMk/>
            <pc:sldMk cId="3499808052" sldId="257"/>
            <ac:graphicFrameMk id="3" creationId="{00000000-0000-0000-0000-000000000000}"/>
          </ac:graphicFrameMkLst>
        </pc:graphicFrameChg>
        <pc:graphicFrameChg chg="del">
          <ac:chgData name="Carmelita Ferrari" userId="a0647d23-206d-4793-93df-336ef2b34cf1" providerId="ADAL" clId="{6E58F16B-99F7-4C47-9F13-35BF76939DB1}" dt="2023-03-02T13:10:18.422" v="809" actId="478"/>
          <ac:graphicFrameMkLst>
            <pc:docMk/>
            <pc:sldMk cId="3499808052" sldId="257"/>
            <ac:graphicFrameMk id="4" creationId="{C123FC0B-3CF4-30AE-152A-88314B39BA8B}"/>
          </ac:graphicFrameMkLst>
        </pc:graphicFrameChg>
        <pc:picChg chg="add mod">
          <ac:chgData name="Carmelita Ferrari" userId="a0647d23-206d-4793-93df-336ef2b34cf1" providerId="ADAL" clId="{6E58F16B-99F7-4C47-9F13-35BF76939DB1}" dt="2023-03-02T20:05:11.434" v="2147"/>
          <ac:picMkLst>
            <pc:docMk/>
            <pc:sldMk cId="3499808052" sldId="257"/>
            <ac:picMk id="6" creationId="{AC25348F-DB1B-27F9-7A49-354AE75D8F4B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627B4E-4B2B-4371-B70E-5206107FC8C1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DC95B003-4CA1-4C71-A05F-697BF6CD71F2}">
      <dgm:prSet phldrT="[Text]" custT="1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en-US" sz="1050" dirty="0">
              <a:latin typeface="Arial" panose="020B0604020202020204" pitchFamily="34" charset="0"/>
              <a:cs typeface="Arial" panose="020B0604020202020204" pitchFamily="34" charset="0"/>
            </a:rPr>
            <a:t>MP 1.152</a:t>
          </a:r>
        </a:p>
      </dgm:t>
    </dgm:pt>
    <dgm:pt modelId="{78EB8D7A-C617-45AF-832A-12E036F927AA}" type="parTrans" cxnId="{849A02ED-E910-4ECB-A944-F7848DE94DE7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A0CEB25-1BF8-43BA-9159-574D3FCAABB3}" type="sibTrans" cxnId="{849A02ED-E910-4ECB-A944-F7848DE94DE7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B534CF1-B9C0-454C-A763-7C428D2E933C}">
      <dgm:prSet phldrT="[Text]" custT="1"/>
      <dgm:spPr>
        <a:solidFill>
          <a:prstClr val="black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gm:spPr>
      <dgm:t>
        <a:bodyPr spcFirstLastPara="0" vert="horz" wrap="square" lIns="58674" tIns="29337" rIns="14669" bIns="29337" numCol="1" spcCol="1270" anchor="ctr" anchorCtr="0"/>
        <a:lstStyle/>
        <a:p>
          <a:r>
            <a:rPr lang="en-US" sz="1050" kern="1200" dirty="0" err="1">
              <a:solidFill>
                <a:prstClr val="white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Emendas</a:t>
          </a:r>
          <a:r>
            <a:rPr lang="en-US" sz="105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Congresso</a:t>
          </a:r>
          <a:endParaRPr lang="en-US" sz="1050" kern="12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F55B881-32A1-4CE6-A75F-FBEE1EA57806}" type="parTrans" cxnId="{5AD9FAD1-2881-42B4-BDBC-9D00AC508E13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78FDB22-8E84-4094-B60D-F44F79250B05}" type="sibTrans" cxnId="{5AD9FAD1-2881-42B4-BDBC-9D00AC508E13}">
      <dgm:prSet/>
      <dgm:spPr/>
      <dgm:t>
        <a:bodyPr/>
        <a:lstStyle/>
        <a:p>
          <a:endParaRPr lang="en-US" sz="105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0A7C512-8B6A-4D77-998A-FD1D35ED3895}">
      <dgm:prSet custT="1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en-US" sz="1050" dirty="0" err="1">
              <a:latin typeface="Arial" panose="020B0604020202020204" pitchFamily="34" charset="0"/>
              <a:cs typeface="Arial" panose="020B0604020202020204" pitchFamily="34" charset="0"/>
            </a:rPr>
            <a:t>Alterações</a:t>
          </a:r>
          <a:r>
            <a:rPr lang="en-US" sz="1050" dirty="0">
              <a:latin typeface="Arial" panose="020B0604020202020204" pitchFamily="34" charset="0"/>
              <a:cs typeface="Arial" panose="020B0604020202020204" pitchFamily="34" charset="0"/>
            </a:rPr>
            <a:t> IN</a:t>
          </a:r>
        </a:p>
      </dgm:t>
    </dgm:pt>
    <dgm:pt modelId="{3931D318-A176-43E4-A577-CD69A1CA1486}" type="parTrans" cxnId="{EFB2403D-6225-4AC2-BB30-94327A836A61}">
      <dgm:prSet/>
      <dgm:spPr/>
      <dgm:t>
        <a:bodyPr/>
        <a:lstStyle/>
        <a:p>
          <a:endParaRPr lang="pt-BR"/>
        </a:p>
      </dgm:t>
    </dgm:pt>
    <dgm:pt modelId="{48E53D8C-66ED-4640-96B9-0BBB5D31943E}" type="sibTrans" cxnId="{EFB2403D-6225-4AC2-BB30-94327A836A61}">
      <dgm:prSet/>
      <dgm:spPr/>
      <dgm:t>
        <a:bodyPr/>
        <a:lstStyle/>
        <a:p>
          <a:endParaRPr lang="pt-BR"/>
        </a:p>
      </dgm:t>
    </dgm:pt>
    <dgm:pt modelId="{6110E1E0-6B90-4AE4-AA89-23472181E6E4}">
      <dgm:prSet custT="1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en-US" sz="1050" kern="1200" dirty="0" err="1">
              <a:solidFill>
                <a:prstClr val="white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Conversão</a:t>
          </a:r>
          <a:r>
            <a:rPr lang="en-US" sz="105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em</a:t>
          </a:r>
          <a:r>
            <a:rPr lang="en-US" sz="1050" kern="1200" dirty="0">
              <a:latin typeface="Arial" panose="020B0604020202020204" pitchFamily="34" charset="0"/>
              <a:cs typeface="Arial" panose="020B0604020202020204" pitchFamily="34" charset="0"/>
            </a:rPr>
            <a:t> Lei</a:t>
          </a:r>
        </a:p>
      </dgm:t>
    </dgm:pt>
    <dgm:pt modelId="{14B03431-4CFD-42BE-B451-E34EA93539E2}" type="sibTrans" cxnId="{E87E6F49-7521-487E-A093-C2CC4E499F58}">
      <dgm:prSet/>
      <dgm:spPr/>
      <dgm:t>
        <a:bodyPr/>
        <a:lstStyle/>
        <a:p>
          <a:endParaRPr lang="en-US" sz="1050"/>
        </a:p>
      </dgm:t>
    </dgm:pt>
    <dgm:pt modelId="{D65E83AB-9792-40EC-AAFA-744C47ED392F}" type="parTrans" cxnId="{E87E6F49-7521-487E-A093-C2CC4E499F58}">
      <dgm:prSet/>
      <dgm:spPr/>
      <dgm:t>
        <a:bodyPr/>
        <a:lstStyle/>
        <a:p>
          <a:endParaRPr lang="en-US" sz="1050"/>
        </a:p>
      </dgm:t>
    </dgm:pt>
    <dgm:pt modelId="{C5B34EA8-5F90-4E90-ACC2-A2ECFBD203FD}">
      <dgm:prSet custT="1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lang="en-US" sz="1050" dirty="0">
              <a:latin typeface="Arial" panose="020B0604020202020204" pitchFamily="34" charset="0"/>
              <a:cs typeface="Arial" panose="020B0604020202020204" pitchFamily="34" charset="0"/>
            </a:rPr>
            <a:t>IN</a:t>
          </a:r>
        </a:p>
      </dgm:t>
    </dgm:pt>
    <dgm:pt modelId="{8E25DCBD-1D24-4D26-B10D-25D4B660615F}" type="parTrans" cxnId="{6D65DEB0-BFD3-4359-BE54-C3FADFB1A235}">
      <dgm:prSet/>
      <dgm:spPr/>
      <dgm:t>
        <a:bodyPr/>
        <a:lstStyle/>
        <a:p>
          <a:endParaRPr lang="pt-BR"/>
        </a:p>
      </dgm:t>
    </dgm:pt>
    <dgm:pt modelId="{D25CB70A-E442-4AB2-A3B2-7F1A2B8D1286}" type="sibTrans" cxnId="{6D65DEB0-BFD3-4359-BE54-C3FADFB1A235}">
      <dgm:prSet/>
      <dgm:spPr/>
      <dgm:t>
        <a:bodyPr/>
        <a:lstStyle/>
        <a:p>
          <a:endParaRPr lang="pt-BR"/>
        </a:p>
      </dgm:t>
    </dgm:pt>
    <dgm:pt modelId="{556A2EF1-0A3D-41D9-99D4-B66C33345960}" type="pres">
      <dgm:prSet presAssocID="{8C627B4E-4B2B-4371-B70E-5206107FC8C1}" presName="Name0" presStyleCnt="0">
        <dgm:presLayoutVars>
          <dgm:dir/>
          <dgm:resizeHandles val="exact"/>
        </dgm:presLayoutVars>
      </dgm:prSet>
      <dgm:spPr/>
    </dgm:pt>
    <dgm:pt modelId="{4B3A28D9-96D6-4302-99B4-9289927768FA}" type="pres">
      <dgm:prSet presAssocID="{DC95B003-4CA1-4C71-A05F-697BF6CD71F2}" presName="parTxOnly" presStyleLbl="node1" presStyleIdx="0" presStyleCnt="5" custScaleX="93202" custLinFactNeighborX="-256">
        <dgm:presLayoutVars>
          <dgm:bulletEnabled val="1"/>
        </dgm:presLayoutVars>
      </dgm:prSet>
      <dgm:spPr/>
    </dgm:pt>
    <dgm:pt modelId="{AE6763F4-E4B4-401C-B75F-92B72C45A86C}" type="pres">
      <dgm:prSet presAssocID="{BA0CEB25-1BF8-43BA-9159-574D3FCAABB3}" presName="parSpace" presStyleCnt="0"/>
      <dgm:spPr/>
    </dgm:pt>
    <dgm:pt modelId="{D795A24E-D0BF-40EB-B09D-E1E2645A8B67}" type="pres">
      <dgm:prSet presAssocID="{9B534CF1-B9C0-454C-A763-7C428D2E933C}" presName="parTxOnly" presStyleLbl="node1" presStyleIdx="1" presStyleCnt="5">
        <dgm:presLayoutVars>
          <dgm:bulletEnabled val="1"/>
        </dgm:presLayoutVars>
      </dgm:prSet>
      <dgm:spPr>
        <a:xfrm>
          <a:off x="952856" y="131203"/>
          <a:ext cx="1190307" cy="476122"/>
        </a:xfrm>
        <a:prstGeom prst="chevron">
          <a:avLst/>
        </a:prstGeom>
      </dgm:spPr>
    </dgm:pt>
    <dgm:pt modelId="{CAB612B3-149F-4577-9FAC-A636F0E1C1B8}" type="pres">
      <dgm:prSet presAssocID="{378FDB22-8E84-4094-B60D-F44F79250B05}" presName="parSpace" presStyleCnt="0"/>
      <dgm:spPr/>
    </dgm:pt>
    <dgm:pt modelId="{B8ECA6C0-D90D-4321-A73E-5CFDC9C7F238}" type="pres">
      <dgm:prSet presAssocID="{6110E1E0-6B90-4AE4-AA89-23472181E6E4}" presName="parTxOnly" presStyleLbl="node1" presStyleIdx="2" presStyleCnt="5">
        <dgm:presLayoutVars>
          <dgm:bulletEnabled val="1"/>
        </dgm:presLayoutVars>
      </dgm:prSet>
      <dgm:spPr/>
    </dgm:pt>
    <dgm:pt modelId="{EC191ECC-F760-432A-99BB-998300AFFE0C}" type="pres">
      <dgm:prSet presAssocID="{14B03431-4CFD-42BE-B451-E34EA93539E2}" presName="parSpace" presStyleCnt="0"/>
      <dgm:spPr/>
    </dgm:pt>
    <dgm:pt modelId="{23617D3B-1F81-46AB-8DE0-3456AB5EA39C}" type="pres">
      <dgm:prSet presAssocID="{C5B34EA8-5F90-4E90-ACC2-A2ECFBD203FD}" presName="parTxOnly" presStyleLbl="node1" presStyleIdx="3" presStyleCnt="5">
        <dgm:presLayoutVars>
          <dgm:bulletEnabled val="1"/>
        </dgm:presLayoutVars>
      </dgm:prSet>
      <dgm:spPr/>
    </dgm:pt>
    <dgm:pt modelId="{1FA87071-B3A5-4D75-B0AE-E5C2F9A23F84}" type="pres">
      <dgm:prSet presAssocID="{D25CB70A-E442-4AB2-A3B2-7F1A2B8D1286}" presName="parSpace" presStyleCnt="0"/>
      <dgm:spPr/>
    </dgm:pt>
    <dgm:pt modelId="{27DA1079-F1E0-4AAD-B0F1-E2E518EBE5D9}" type="pres">
      <dgm:prSet presAssocID="{C0A7C512-8B6A-4D77-998A-FD1D35ED3895}" presName="parTxOnly" presStyleLbl="node1" presStyleIdx="4" presStyleCnt="5" custLinFactNeighborX="295" custLinFactNeighborY="380">
        <dgm:presLayoutVars>
          <dgm:bulletEnabled val="1"/>
        </dgm:presLayoutVars>
      </dgm:prSet>
      <dgm:spPr/>
    </dgm:pt>
  </dgm:ptLst>
  <dgm:cxnLst>
    <dgm:cxn modelId="{EFB2403D-6225-4AC2-BB30-94327A836A61}" srcId="{8C627B4E-4B2B-4371-B70E-5206107FC8C1}" destId="{C0A7C512-8B6A-4D77-998A-FD1D35ED3895}" srcOrd="4" destOrd="0" parTransId="{3931D318-A176-43E4-A577-CD69A1CA1486}" sibTransId="{48E53D8C-66ED-4640-96B9-0BBB5D31943E}"/>
    <dgm:cxn modelId="{33E6CD5D-9308-4EE1-9B1A-0AF15418EB88}" type="presOf" srcId="{9B534CF1-B9C0-454C-A763-7C428D2E933C}" destId="{D795A24E-D0BF-40EB-B09D-E1E2645A8B67}" srcOrd="0" destOrd="0" presId="urn:microsoft.com/office/officeart/2005/8/layout/hChevron3"/>
    <dgm:cxn modelId="{6D7F215E-3B99-4A9D-9933-6D22D3BED971}" type="presOf" srcId="{8C627B4E-4B2B-4371-B70E-5206107FC8C1}" destId="{556A2EF1-0A3D-41D9-99D4-B66C33345960}" srcOrd="0" destOrd="0" presId="urn:microsoft.com/office/officeart/2005/8/layout/hChevron3"/>
    <dgm:cxn modelId="{E87E6F49-7521-487E-A093-C2CC4E499F58}" srcId="{8C627B4E-4B2B-4371-B70E-5206107FC8C1}" destId="{6110E1E0-6B90-4AE4-AA89-23472181E6E4}" srcOrd="2" destOrd="0" parTransId="{D65E83AB-9792-40EC-AAFA-744C47ED392F}" sibTransId="{14B03431-4CFD-42BE-B451-E34EA93539E2}"/>
    <dgm:cxn modelId="{F294DF51-7837-4B96-ACCB-D688C8A7E1AF}" type="presOf" srcId="{6110E1E0-6B90-4AE4-AA89-23472181E6E4}" destId="{B8ECA6C0-D90D-4321-A73E-5CFDC9C7F238}" srcOrd="0" destOrd="0" presId="urn:microsoft.com/office/officeart/2005/8/layout/hChevron3"/>
    <dgm:cxn modelId="{619E4174-5DCC-460F-BEFB-59C9F3B6AA6A}" type="presOf" srcId="{C5B34EA8-5F90-4E90-ACC2-A2ECFBD203FD}" destId="{23617D3B-1F81-46AB-8DE0-3456AB5EA39C}" srcOrd="0" destOrd="0" presId="urn:microsoft.com/office/officeart/2005/8/layout/hChevron3"/>
    <dgm:cxn modelId="{2D4385A2-6A3A-46CF-8C89-2E118BA2519A}" type="presOf" srcId="{C0A7C512-8B6A-4D77-998A-FD1D35ED3895}" destId="{27DA1079-F1E0-4AAD-B0F1-E2E518EBE5D9}" srcOrd="0" destOrd="0" presId="urn:microsoft.com/office/officeart/2005/8/layout/hChevron3"/>
    <dgm:cxn modelId="{6D65DEB0-BFD3-4359-BE54-C3FADFB1A235}" srcId="{8C627B4E-4B2B-4371-B70E-5206107FC8C1}" destId="{C5B34EA8-5F90-4E90-ACC2-A2ECFBD203FD}" srcOrd="3" destOrd="0" parTransId="{8E25DCBD-1D24-4D26-B10D-25D4B660615F}" sibTransId="{D25CB70A-E442-4AB2-A3B2-7F1A2B8D1286}"/>
    <dgm:cxn modelId="{79EF5CB8-89B5-4D7F-90B2-F96EA1A79E29}" type="presOf" srcId="{DC95B003-4CA1-4C71-A05F-697BF6CD71F2}" destId="{4B3A28D9-96D6-4302-99B4-9289927768FA}" srcOrd="0" destOrd="0" presId="urn:microsoft.com/office/officeart/2005/8/layout/hChevron3"/>
    <dgm:cxn modelId="{5AD9FAD1-2881-42B4-BDBC-9D00AC508E13}" srcId="{8C627B4E-4B2B-4371-B70E-5206107FC8C1}" destId="{9B534CF1-B9C0-454C-A763-7C428D2E933C}" srcOrd="1" destOrd="0" parTransId="{EF55B881-32A1-4CE6-A75F-FBEE1EA57806}" sibTransId="{378FDB22-8E84-4094-B60D-F44F79250B05}"/>
    <dgm:cxn modelId="{849A02ED-E910-4ECB-A944-F7848DE94DE7}" srcId="{8C627B4E-4B2B-4371-B70E-5206107FC8C1}" destId="{DC95B003-4CA1-4C71-A05F-697BF6CD71F2}" srcOrd="0" destOrd="0" parTransId="{78EB8D7A-C617-45AF-832A-12E036F927AA}" sibTransId="{BA0CEB25-1BF8-43BA-9159-574D3FCAABB3}"/>
    <dgm:cxn modelId="{10098847-AC43-4C50-BF09-9F35566129E5}" type="presParOf" srcId="{556A2EF1-0A3D-41D9-99D4-B66C33345960}" destId="{4B3A28D9-96D6-4302-99B4-9289927768FA}" srcOrd="0" destOrd="0" presId="urn:microsoft.com/office/officeart/2005/8/layout/hChevron3"/>
    <dgm:cxn modelId="{A30A37BC-BDA1-4D28-B46E-346D60161F09}" type="presParOf" srcId="{556A2EF1-0A3D-41D9-99D4-B66C33345960}" destId="{AE6763F4-E4B4-401C-B75F-92B72C45A86C}" srcOrd="1" destOrd="0" presId="urn:microsoft.com/office/officeart/2005/8/layout/hChevron3"/>
    <dgm:cxn modelId="{1E9B977B-0633-4389-A1D5-60D468216916}" type="presParOf" srcId="{556A2EF1-0A3D-41D9-99D4-B66C33345960}" destId="{D795A24E-D0BF-40EB-B09D-E1E2645A8B67}" srcOrd="2" destOrd="0" presId="urn:microsoft.com/office/officeart/2005/8/layout/hChevron3"/>
    <dgm:cxn modelId="{F658C4C5-F399-4EC1-AA9E-516CCF5A5B64}" type="presParOf" srcId="{556A2EF1-0A3D-41D9-99D4-B66C33345960}" destId="{CAB612B3-149F-4577-9FAC-A636F0E1C1B8}" srcOrd="3" destOrd="0" presId="urn:microsoft.com/office/officeart/2005/8/layout/hChevron3"/>
    <dgm:cxn modelId="{54610E8F-6E45-461B-A849-507633420D29}" type="presParOf" srcId="{556A2EF1-0A3D-41D9-99D4-B66C33345960}" destId="{B8ECA6C0-D90D-4321-A73E-5CFDC9C7F238}" srcOrd="4" destOrd="0" presId="urn:microsoft.com/office/officeart/2005/8/layout/hChevron3"/>
    <dgm:cxn modelId="{AD694B28-E6A3-4547-85A1-D106DE9C09F8}" type="presParOf" srcId="{556A2EF1-0A3D-41D9-99D4-B66C33345960}" destId="{EC191ECC-F760-432A-99BB-998300AFFE0C}" srcOrd="5" destOrd="0" presId="urn:microsoft.com/office/officeart/2005/8/layout/hChevron3"/>
    <dgm:cxn modelId="{63041AE8-B82E-4EB4-B044-3CE0D45C3AF9}" type="presParOf" srcId="{556A2EF1-0A3D-41D9-99D4-B66C33345960}" destId="{23617D3B-1F81-46AB-8DE0-3456AB5EA39C}" srcOrd="6" destOrd="0" presId="urn:microsoft.com/office/officeart/2005/8/layout/hChevron3"/>
    <dgm:cxn modelId="{3EA07278-BCE2-41A2-B585-23799FA585B7}" type="presParOf" srcId="{556A2EF1-0A3D-41D9-99D4-B66C33345960}" destId="{1FA87071-B3A5-4D75-B0AE-E5C2F9A23F84}" srcOrd="7" destOrd="0" presId="urn:microsoft.com/office/officeart/2005/8/layout/hChevron3"/>
    <dgm:cxn modelId="{CA5FBBEF-79F6-46F6-9C0A-A9A78CF9AD91}" type="presParOf" srcId="{556A2EF1-0A3D-41D9-99D4-B66C33345960}" destId="{27DA1079-F1E0-4AAD-B0F1-E2E518EBE5D9}" srcOrd="8" destOrd="0" presId="urn:microsoft.com/office/officeart/2005/8/layout/hChevron3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3A28D9-96D6-4302-99B4-9289927768FA}">
      <dsp:nvSpPr>
        <dsp:cNvPr id="0" name=""/>
        <dsp:cNvSpPr/>
      </dsp:nvSpPr>
      <dsp:spPr>
        <a:xfrm>
          <a:off x="93" y="127296"/>
          <a:ext cx="1127595" cy="483936"/>
        </a:xfrm>
        <a:prstGeom prst="homePlate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674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>
              <a:latin typeface="Arial" panose="020B0604020202020204" pitchFamily="34" charset="0"/>
              <a:cs typeface="Arial" panose="020B0604020202020204" pitchFamily="34" charset="0"/>
            </a:rPr>
            <a:t>MP 1.152</a:t>
          </a:r>
        </a:p>
      </dsp:txBody>
      <dsp:txXfrm>
        <a:off x="93" y="127296"/>
        <a:ext cx="1006611" cy="483936"/>
      </dsp:txXfrm>
    </dsp:sp>
    <dsp:sp modelId="{D795A24E-D0BF-40EB-B09D-E1E2645A8B67}">
      <dsp:nvSpPr>
        <dsp:cNvPr id="0" name=""/>
        <dsp:cNvSpPr/>
      </dsp:nvSpPr>
      <dsp:spPr>
        <a:xfrm>
          <a:off x="886340" y="127296"/>
          <a:ext cx="1209840" cy="483936"/>
        </a:xfrm>
        <a:prstGeom prst="chevron">
          <a:avLst/>
        </a:prstGeom>
        <a:solidFill>
          <a:prstClr val="black"/>
        </a:solidFill>
        <a:ln w="12700" cap="flat" cmpd="sng" algn="ctr">
          <a:solidFill>
            <a:prstClr val="white">
              <a:hueOff val="0"/>
              <a:satOff val="0"/>
              <a:lumOff val="0"/>
              <a:alphaOff val="0"/>
            </a:prst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674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solidFill>
                <a:prstClr val="white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Emendas</a:t>
          </a:r>
          <a:r>
            <a:rPr lang="en-US" sz="105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Congresso</a:t>
          </a:r>
          <a:endParaRPr lang="en-US" sz="105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128308" y="127296"/>
        <a:ext cx="725904" cy="483936"/>
      </dsp:txXfrm>
    </dsp:sp>
    <dsp:sp modelId="{B8ECA6C0-D90D-4321-A73E-5CFDC9C7F238}">
      <dsp:nvSpPr>
        <dsp:cNvPr id="0" name=""/>
        <dsp:cNvSpPr/>
      </dsp:nvSpPr>
      <dsp:spPr>
        <a:xfrm>
          <a:off x="1854212" y="127296"/>
          <a:ext cx="1209840" cy="483936"/>
        </a:xfrm>
        <a:prstGeom prst="chevron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solidFill>
                <a:prstClr val="white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rPr>
            <a:t>Conversão</a:t>
          </a:r>
          <a:r>
            <a:rPr lang="en-US" sz="1050" kern="1200" dirty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em</a:t>
          </a:r>
          <a:r>
            <a:rPr lang="en-US" sz="1050" kern="1200" dirty="0">
              <a:latin typeface="Arial" panose="020B0604020202020204" pitchFamily="34" charset="0"/>
              <a:cs typeface="Arial" panose="020B0604020202020204" pitchFamily="34" charset="0"/>
            </a:rPr>
            <a:t> Lei</a:t>
          </a:r>
        </a:p>
      </dsp:txBody>
      <dsp:txXfrm>
        <a:off x="2096180" y="127296"/>
        <a:ext cx="725904" cy="483936"/>
      </dsp:txXfrm>
    </dsp:sp>
    <dsp:sp modelId="{23617D3B-1F81-46AB-8DE0-3456AB5EA39C}">
      <dsp:nvSpPr>
        <dsp:cNvPr id="0" name=""/>
        <dsp:cNvSpPr/>
      </dsp:nvSpPr>
      <dsp:spPr>
        <a:xfrm>
          <a:off x="2822085" y="127296"/>
          <a:ext cx="1209840" cy="483936"/>
        </a:xfrm>
        <a:prstGeom prst="chevron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>
              <a:latin typeface="Arial" panose="020B0604020202020204" pitchFamily="34" charset="0"/>
              <a:cs typeface="Arial" panose="020B0604020202020204" pitchFamily="34" charset="0"/>
            </a:rPr>
            <a:t>IN</a:t>
          </a:r>
        </a:p>
      </dsp:txBody>
      <dsp:txXfrm>
        <a:off x="3064053" y="127296"/>
        <a:ext cx="725904" cy="483936"/>
      </dsp:txXfrm>
    </dsp:sp>
    <dsp:sp modelId="{27DA1079-F1E0-4AAD-B0F1-E2E518EBE5D9}">
      <dsp:nvSpPr>
        <dsp:cNvPr id="0" name=""/>
        <dsp:cNvSpPr/>
      </dsp:nvSpPr>
      <dsp:spPr>
        <a:xfrm>
          <a:off x="3790670" y="129135"/>
          <a:ext cx="1209840" cy="483936"/>
        </a:xfrm>
        <a:prstGeom prst="chevron">
          <a:avLst/>
        </a:prstGeom>
        <a:solidFill>
          <a:schemeClr val="bg1">
            <a:lumMod val="6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006" tIns="29337" rIns="14669" bIns="29337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50" kern="1200" dirty="0" err="1">
              <a:latin typeface="Arial" panose="020B0604020202020204" pitchFamily="34" charset="0"/>
              <a:cs typeface="Arial" panose="020B0604020202020204" pitchFamily="34" charset="0"/>
            </a:rPr>
            <a:t>Alterações</a:t>
          </a:r>
          <a:r>
            <a:rPr lang="en-US" sz="1050" kern="1200" dirty="0">
              <a:latin typeface="Arial" panose="020B0604020202020204" pitchFamily="34" charset="0"/>
              <a:cs typeface="Arial" panose="020B0604020202020204" pitchFamily="34" charset="0"/>
            </a:rPr>
            <a:t> IN</a:t>
          </a:r>
        </a:p>
      </dsp:txBody>
      <dsp:txXfrm>
        <a:off x="4032638" y="129135"/>
        <a:ext cx="725904" cy="48393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06/03/2023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33031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06/03/2023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7885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06/03/2023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9281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06/03/2023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42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06/03/2023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2278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06/03/2023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70399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06/03/2023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7919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06/03/2023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0679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06/03/2023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9869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06/03/2023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94675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D36D4F-280B-4362-B854-39720CB26D80}" type="datetimeFigureOut">
              <a:rPr lang="pt-BR" smtClean="0"/>
              <a:t>06/03/2023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393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pt-B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D36D4F-280B-4362-B854-39720CB26D80}" type="datetimeFigureOut">
              <a:rPr lang="pt-BR" smtClean="0"/>
              <a:t>06/03/2023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4EAD14-578C-4D41-8610-8A406949934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501532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37315" y="3839096"/>
            <a:ext cx="6384474" cy="13627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Pontos Cruciais -</a:t>
            </a:r>
            <a:r>
              <a:rPr lang="pt-BR" sz="15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5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 construção (vide slide 2)</a:t>
            </a:r>
          </a:p>
          <a:p>
            <a:pPr marL="285750" lvl="1" indent="-285750" algn="just">
              <a:buFont typeface="Wingdings" panose="05000000000000000000" pitchFamily="2" charset="2"/>
              <a:buChar char="ü"/>
            </a:pPr>
            <a:r>
              <a:rPr lang="pt-BR" sz="1200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Prorrogação da entrada em vigor</a:t>
            </a: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adesão obrigatória em 2025 e opcional a partir de 2023</a:t>
            </a:r>
          </a:p>
          <a:p>
            <a:pPr marL="285750" lvl="1" indent="-285750" algn="just">
              <a:buFont typeface="Wingdings" panose="05000000000000000000" pitchFamily="2" charset="2"/>
              <a:buChar char="ü"/>
            </a:pPr>
            <a:r>
              <a:rPr lang="pt-BR" sz="1200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Royalties: </a:t>
            </a: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suprimir a regra de </a:t>
            </a:r>
            <a:r>
              <a:rPr lang="pt-BR" sz="1200" dirty="0" err="1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indedutibilidade</a:t>
            </a: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das importâncias pagas a título de royalties para entidades em país com tributação favorecida ou regime fiscal privilegiado </a:t>
            </a:r>
          </a:p>
          <a:p>
            <a:pPr marL="285750" lvl="1" indent="-285750" algn="just">
              <a:buFont typeface="Wingdings" panose="05000000000000000000" pitchFamily="2" charset="2"/>
              <a:buChar char="ü"/>
            </a:pPr>
            <a:r>
              <a:rPr lang="pt-BR" sz="1200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Transações controladas</a:t>
            </a: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incluir hipóteses de diferimento de tributação em caso de reorganização societária intragrupo</a:t>
            </a:r>
          </a:p>
          <a:p>
            <a:pPr marL="285750" lvl="1" indent="-285750" algn="just">
              <a:buFont typeface="Wingdings" panose="05000000000000000000" pitchFamily="2" charset="2"/>
              <a:buChar char="ü"/>
            </a:pPr>
            <a:r>
              <a:rPr lang="pt-BR" sz="1200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Ajustes secundários: </a:t>
            </a: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taxa de juros em desalinho com ALP e delimitar efeitos fiscais dos juros (IRPJ e CSLL); prever exceções para os casos dos países que apresentam limitações de reembolso para o Brasil e para o caso de terceiros localizados paraíso fiscal/ regime fiscal privilegiado</a:t>
            </a:r>
          </a:p>
          <a:p>
            <a:pPr marL="285750" lvl="1" indent="-285750" algn="just">
              <a:buFont typeface="Wingdings" panose="05000000000000000000" pitchFamily="2" charset="2"/>
              <a:buChar char="ü"/>
            </a:pPr>
            <a:r>
              <a:rPr lang="pt-BR" sz="1200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Partes relacionadas:</a:t>
            </a:r>
            <a:r>
              <a:rPr lang="pt-BR" sz="12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excluir conselheiro </a:t>
            </a:r>
          </a:p>
          <a:p>
            <a:pPr marL="285750" lvl="1" indent="-285750" algn="just">
              <a:buFont typeface="Wingdings" panose="05000000000000000000" pitchFamily="2" charset="2"/>
              <a:buChar char="ü"/>
            </a:pPr>
            <a:endParaRPr lang="pt-BR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0" y="6435397"/>
            <a:ext cx="12192000" cy="43225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1" name="Rectangle 20"/>
          <p:cNvSpPr/>
          <p:nvPr/>
        </p:nvSpPr>
        <p:spPr>
          <a:xfrm>
            <a:off x="237315" y="662906"/>
            <a:ext cx="6384474" cy="5686374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82588" y="42147"/>
            <a:ext cx="6463552" cy="541337"/>
          </a:xfrm>
        </p:spPr>
        <p:txBody>
          <a:bodyPr anchor="ctr">
            <a:noAutofit/>
          </a:bodyPr>
          <a:lstStyle/>
          <a:p>
            <a:pPr algn="l"/>
            <a:r>
              <a:rPr lang="pt-BR" sz="2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Transfer</a:t>
            </a:r>
            <a:r>
              <a:rPr lang="pt-BR" sz="2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Pricing</a:t>
            </a:r>
            <a:r>
              <a:rPr lang="pt-BR" sz="2600" b="1" i="1" dirty="0">
                <a:latin typeface="Arial" panose="020B0604020202020204" pitchFamily="34" charset="0"/>
                <a:cs typeface="Arial" panose="020B0604020202020204" pitchFamily="34" charset="0"/>
              </a:rPr>
              <a:t> – MP 1.152/2022</a:t>
            </a:r>
            <a:endParaRPr lang="pt-BR" sz="2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53907" y="687188"/>
            <a:ext cx="6286858" cy="10999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Breve Descrição (Por quê?)</a:t>
            </a:r>
          </a:p>
          <a:p>
            <a:pPr algn="just"/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Necessidade de adaptação da legislação brasileira de Preços de Transferência de acordo com as práticas da OCDE - princípio </a:t>
            </a:r>
            <a:r>
              <a:rPr lang="pt-BR" sz="13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pt-BR" sz="130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arm’s</a:t>
            </a:r>
            <a:r>
              <a:rPr lang="pt-BR" sz="13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30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length</a:t>
            </a:r>
            <a:r>
              <a:rPr lang="pt-BR" sz="13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”,</a:t>
            </a:r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em face do pedido de ascensão do Brasil como membro da OCDE e da publicação da TD 9959 (EUA). </a:t>
            </a:r>
          </a:p>
        </p:txBody>
      </p:sp>
      <p:sp>
        <p:nvSpPr>
          <p:cNvPr id="6" name="Rectangle 5"/>
          <p:cNvSpPr/>
          <p:nvPr/>
        </p:nvSpPr>
        <p:spPr>
          <a:xfrm>
            <a:off x="253905" y="3141211"/>
            <a:ext cx="6286860" cy="69788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Objetivo GETAP (Principiológico)</a:t>
            </a:r>
            <a:endParaRPr lang="pt-BR" sz="2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Aproximação da legislação ao contexto internacional a fim de garantir a entrada do Brasil na OCDE com a convergência aos padrões internacionais.</a:t>
            </a:r>
          </a:p>
        </p:txBody>
      </p:sp>
      <p:sp>
        <p:nvSpPr>
          <p:cNvPr id="9" name="Rectangle 8"/>
          <p:cNvSpPr/>
          <p:nvPr/>
        </p:nvSpPr>
        <p:spPr>
          <a:xfrm>
            <a:off x="1539332" y="6503637"/>
            <a:ext cx="2364095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Prioridade 2023 ( x )</a:t>
            </a:r>
            <a:endParaRPr lang="pt-BR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0349345" y="137976"/>
            <a:ext cx="1509167" cy="3769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>
                <a:solidFill>
                  <a:schemeClr val="tx1"/>
                </a:solidFill>
              </a:rPr>
              <a:t>Fevereiro – 2023</a:t>
            </a:r>
          </a:p>
        </p:txBody>
      </p:sp>
      <p:sp>
        <p:nvSpPr>
          <p:cNvPr id="11" name="Rectangle 10"/>
          <p:cNvSpPr/>
          <p:nvPr/>
        </p:nvSpPr>
        <p:spPr>
          <a:xfrm>
            <a:off x="253905" y="1917443"/>
            <a:ext cx="6270269" cy="9024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Risco / Oportunidade (Impacto esperado)</a:t>
            </a:r>
          </a:p>
          <a:p>
            <a:pPr algn="just"/>
            <a:r>
              <a:rPr lang="pt-BR" sz="13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Oportunidade: </a:t>
            </a:r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Mitigar as distorções tributárias (dupla tributação e dupla não tributação) em virtude das diferenças existentes entre os modelos brasileiro (margens fixas) e o </a:t>
            </a:r>
            <a:r>
              <a:rPr lang="pt-BR" sz="13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pt-BR" sz="130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arm’s</a:t>
            </a:r>
            <a:r>
              <a:rPr lang="pt-BR" sz="13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30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length</a:t>
            </a:r>
            <a:r>
              <a:rPr lang="pt-BR" sz="13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”. </a:t>
            </a:r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Incentivo ao investimento externo e adesão do Brasil à OCDE. </a:t>
            </a:r>
            <a:endParaRPr lang="pt-BR" sz="13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sz="13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Risco:</a:t>
            </a:r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Subjetividade é inerente ao modelo </a:t>
            </a:r>
            <a:r>
              <a:rPr lang="pt-BR" sz="13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pt-BR" sz="130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arm’s</a:t>
            </a:r>
            <a:r>
              <a:rPr lang="pt-BR" sz="13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30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length</a:t>
            </a:r>
            <a:r>
              <a:rPr lang="pt-BR" sz="13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”, </a:t>
            </a:r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 que pode provocar maior complexidade operacional e maior contencioso.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9698" y="6489989"/>
            <a:ext cx="1252374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Início: 2018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067203" y="6504243"/>
            <a:ext cx="2954755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Responsável: Carmelita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175448" y="6503637"/>
            <a:ext cx="2282459" cy="30769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Projeto relacionado: TP IN</a:t>
            </a:r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862198" y="324549"/>
            <a:ext cx="5000330" cy="3266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Pessoas-Chave</a:t>
            </a:r>
            <a:endParaRPr lang="pt-BR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858182" y="3239990"/>
            <a:ext cx="5000330" cy="3412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Estratégia/Tática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805904" y="3625488"/>
            <a:ext cx="5052608" cy="1060675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6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63525" lvl="2" indent="-263525" algn="just" defTabSz="179388">
              <a:buFont typeface="Wingdings" panose="05000000000000000000" pitchFamily="2" charset="2"/>
              <a:buChar char="§"/>
              <a:tabLst>
                <a:tab pos="720725" algn="l"/>
              </a:tabLst>
            </a:pPr>
            <a:r>
              <a:rPr lang="pt-BR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Trabalhar com a RFB na elaboração da MP.</a:t>
            </a:r>
          </a:p>
          <a:p>
            <a:pPr marL="263525" lvl="2" indent="-263525" algn="just" defTabSz="179388">
              <a:buFont typeface="Wingdings" panose="05000000000000000000" pitchFamily="2" charset="2"/>
              <a:buChar char="§"/>
              <a:tabLst>
                <a:tab pos="720725" algn="l"/>
              </a:tabLst>
            </a:pPr>
            <a:r>
              <a:rPr lang="pt-BR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 Congresso, apresentar as emendas dos pontos de melhoria do GETAP</a:t>
            </a:r>
          </a:p>
          <a:p>
            <a:pPr marL="263525" lvl="2" indent="-263525" algn="just" defTabSz="179388">
              <a:buFont typeface="Wingdings" panose="05000000000000000000" pitchFamily="2" charset="2"/>
              <a:buChar char="§"/>
              <a:tabLst>
                <a:tab pos="720725" algn="l"/>
              </a:tabLst>
            </a:pPr>
            <a:r>
              <a:rPr lang="pt-BR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Discussão das emendas apresentadas com a RFB</a:t>
            </a:r>
          </a:p>
          <a:p>
            <a:pPr marL="263525" lvl="2" indent="-263525" algn="just" defTabSz="179388">
              <a:buFont typeface="Wingdings" panose="05000000000000000000" pitchFamily="2" charset="2"/>
              <a:buChar char="§"/>
              <a:tabLst>
                <a:tab pos="720725" algn="l"/>
              </a:tabLst>
            </a:pPr>
            <a:r>
              <a:rPr lang="pt-BR" sz="13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Trabalhar com a RFB na elaboração da IN. </a:t>
            </a:r>
            <a:endParaRPr lang="pt-BR" sz="1300" dirty="0">
              <a:solidFill>
                <a:prstClr val="black"/>
              </a:solidFill>
              <a:latin typeface="Corbel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6862198" y="5072617"/>
            <a:ext cx="5000330" cy="1320248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6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66700" indent="-257175" algn="just">
              <a:buFont typeface="+mj-lt"/>
              <a:buAutoNum type="arabicPeriod"/>
            </a:pPr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Análise crítica das emendas apresentadas</a:t>
            </a:r>
          </a:p>
          <a:p>
            <a:pPr marL="266700" indent="-257175" algn="just">
              <a:buFont typeface="+mj-lt"/>
              <a:buAutoNum type="arabicPeriod"/>
            </a:pPr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Atuação no Congresso junto ao relator quando designado</a:t>
            </a:r>
          </a:p>
          <a:p>
            <a:pPr marL="266700" indent="-257175" algn="just">
              <a:buFont typeface="+mj-lt"/>
              <a:buAutoNum type="arabicPeriod"/>
            </a:pPr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Plano de </a:t>
            </a:r>
            <a:r>
              <a:rPr lang="pt-BR" sz="1300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advocacy</a:t>
            </a:r>
            <a:r>
              <a:rPr lang="pt-BR" sz="1300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 fortalecer a atuação do GETAP</a:t>
            </a:r>
          </a:p>
          <a:p>
            <a:pPr marL="266700" indent="-257175" algn="just">
              <a:buFont typeface="+mj-lt"/>
              <a:buAutoNum type="arabicPeriod"/>
            </a:pPr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Evento GETAP - RFB e associados para discussão dos principais pontos (</a:t>
            </a:r>
            <a:r>
              <a:rPr lang="pt-BR" sz="13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abr</a:t>
            </a:r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/23)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858182" y="4731365"/>
            <a:ext cx="5000330" cy="3412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Próximas Ações</a:t>
            </a:r>
          </a:p>
        </p:txBody>
      </p:sp>
      <p:sp>
        <p:nvSpPr>
          <p:cNvPr id="28" name="Rectangle 27"/>
          <p:cNvSpPr/>
          <p:nvPr/>
        </p:nvSpPr>
        <p:spPr>
          <a:xfrm>
            <a:off x="9576053" y="6503637"/>
            <a:ext cx="2282459" cy="30769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Status: Ativo</a:t>
            </a: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5808827"/>
              </p:ext>
            </p:extLst>
          </p:nvPr>
        </p:nvGraphicFramePr>
        <p:xfrm>
          <a:off x="6719402" y="682437"/>
          <a:ext cx="5139110" cy="1478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40258">
                  <a:extLst>
                    <a:ext uri="{9D8B030D-6E8A-4147-A177-3AD203B41FA5}">
                      <a16:colId xmlns:a16="http://schemas.microsoft.com/office/drawing/2014/main" val="1293704873"/>
                    </a:ext>
                  </a:extLst>
                </a:gridCol>
                <a:gridCol w="2498852">
                  <a:extLst>
                    <a:ext uri="{9D8B030D-6E8A-4147-A177-3AD203B41FA5}">
                      <a16:colId xmlns:a16="http://schemas.microsoft.com/office/drawing/2014/main" val="3243410714"/>
                    </a:ext>
                  </a:extLst>
                </a:gridCol>
              </a:tblGrid>
              <a:tr h="1353397">
                <a:tc>
                  <a:txBody>
                    <a:bodyPr/>
                    <a:lstStyle/>
                    <a:p>
                      <a:r>
                        <a:rPr lang="pt-BR" sz="1300" b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RFB:</a:t>
                      </a:r>
                      <a:endParaRPr lang="pt-BR" sz="13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pt-BR" sz="13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Robinson Barreirinhas</a:t>
                      </a:r>
                    </a:p>
                    <a:p>
                      <a:r>
                        <a:rPr lang="pt-BR" sz="13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Claudia Pimentel </a:t>
                      </a:r>
                    </a:p>
                    <a:p>
                      <a:r>
                        <a:rPr lang="pt-BR" sz="13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Daniel Prates </a:t>
                      </a:r>
                    </a:p>
                    <a:p>
                      <a:r>
                        <a:rPr lang="pt-BR" sz="13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Congresso: </a:t>
                      </a:r>
                      <a:r>
                        <a:rPr lang="pt-BR" sz="13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definir</a:t>
                      </a:r>
                    </a:p>
                    <a:p>
                      <a:endParaRPr lang="pt-BR" sz="13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pt-BR" sz="13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OCDE: </a:t>
                      </a:r>
                      <a:r>
                        <a:rPr lang="pt-BR" sz="1300" b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Tomas </a:t>
                      </a:r>
                      <a:r>
                        <a:rPr lang="pt-BR" sz="1300" b="0" baseline="0" dirty="0" err="1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Balco</a:t>
                      </a:r>
                      <a:endParaRPr lang="pt-BR" sz="1300" b="0" baseline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indent="0">
                        <a:buFontTx/>
                        <a:buNone/>
                      </a:pPr>
                      <a:r>
                        <a:rPr lang="pt-BR" sz="1300" b="1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CNI: </a:t>
                      </a:r>
                      <a:r>
                        <a:rPr lang="pt-BR" sz="13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Mário Sérgio Carraro Telles</a:t>
                      </a:r>
                      <a:endParaRPr lang="pt-BR" sz="13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pt-BR" sz="13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AMCHAM:</a:t>
                      </a:r>
                      <a:r>
                        <a:rPr lang="pt-BR" sz="13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Romero Tavares</a:t>
                      </a:r>
                    </a:p>
                    <a:p>
                      <a:r>
                        <a:rPr lang="pt-BR" sz="13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ABRASCA: </a:t>
                      </a:r>
                      <a:r>
                        <a:rPr lang="pt-BR" sz="13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Carlos Mendonça </a:t>
                      </a:r>
                    </a:p>
                    <a:p>
                      <a:r>
                        <a:rPr lang="pt-BR" sz="1300" b="1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ABDF: </a:t>
                      </a:r>
                      <a:r>
                        <a:rPr lang="pt-BR" sz="13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Sérgio André Rocha</a:t>
                      </a:r>
                    </a:p>
                    <a:p>
                      <a:r>
                        <a:rPr lang="pt-BR" sz="13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Heleno Taveira Torres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7443718"/>
                  </a:ext>
                </a:extLst>
              </a:tr>
            </a:tbl>
          </a:graphicData>
        </a:graphic>
      </p:graphicFrame>
      <p:sp>
        <p:nvSpPr>
          <p:cNvPr id="23" name="Down Arrow 22"/>
          <p:cNvSpPr/>
          <p:nvPr/>
        </p:nvSpPr>
        <p:spPr>
          <a:xfrm>
            <a:off x="8266521" y="2235459"/>
            <a:ext cx="213048" cy="329487"/>
          </a:xfrm>
          <a:prstGeom prst="downArrow">
            <a:avLst/>
          </a:prstGeom>
          <a:solidFill>
            <a:srgbClr val="FF9933"/>
          </a:solidFill>
          <a:ln w="28575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Diagram 19">
            <a:extLst>
              <a:ext uri="{FF2B5EF4-FFF2-40B4-BE49-F238E27FC236}">
                <a16:creationId xmlns:a16="http://schemas.microsoft.com/office/drawing/2014/main" id="{C123FC0B-3CF4-30AE-152A-88314B39BA8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4327900"/>
              </p:ext>
            </p:extLst>
          </p:nvPr>
        </p:nvGraphicFramePr>
        <p:xfrm>
          <a:off x="6858000" y="2592789"/>
          <a:ext cx="5000511" cy="7385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7" name="Imagem 6" descr="Logotipo&#10;&#10;Descrição gerada automaticamente">
            <a:extLst>
              <a:ext uri="{FF2B5EF4-FFF2-40B4-BE49-F238E27FC236}">
                <a16:creationId xmlns:a16="http://schemas.microsoft.com/office/drawing/2014/main" id="{2A13B768-9803-CD17-0021-452679206AF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39695" y="-298189"/>
            <a:ext cx="1772527" cy="1252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8792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>
            <a:off x="0" y="6435397"/>
            <a:ext cx="12192000" cy="43225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Rectangle 8"/>
          <p:cNvSpPr/>
          <p:nvPr/>
        </p:nvSpPr>
        <p:spPr>
          <a:xfrm>
            <a:off x="1539332" y="6503637"/>
            <a:ext cx="2364095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Prioridade 2023 ( x )</a:t>
            </a:r>
            <a:endParaRPr lang="pt-BR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0349345" y="137976"/>
            <a:ext cx="1509167" cy="3769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>
                <a:solidFill>
                  <a:schemeClr val="tx1"/>
                </a:solidFill>
              </a:rPr>
              <a:t>Fevereiro – 2023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9698" y="6489989"/>
            <a:ext cx="1252374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Início: 2018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067203" y="6504243"/>
            <a:ext cx="2954755" cy="31142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Responsável: Carmelita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175448" y="6503637"/>
            <a:ext cx="2282459" cy="30769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Projeto relacionado: TP IN</a:t>
            </a:r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8" name="Rectangle 27"/>
          <p:cNvSpPr/>
          <p:nvPr/>
        </p:nvSpPr>
        <p:spPr>
          <a:xfrm>
            <a:off x="9576053" y="6503637"/>
            <a:ext cx="2282459" cy="307695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Status: Ativo</a:t>
            </a:r>
          </a:p>
        </p:txBody>
      </p:sp>
      <p:sp>
        <p:nvSpPr>
          <p:cNvPr id="7" name="Rectangle 20">
            <a:extLst>
              <a:ext uri="{FF2B5EF4-FFF2-40B4-BE49-F238E27FC236}">
                <a16:creationId xmlns:a16="http://schemas.microsoft.com/office/drawing/2014/main" id="{F7DDFFFF-E508-4249-3F68-C598BCA4A587}"/>
              </a:ext>
            </a:extLst>
          </p:cNvPr>
          <p:cNvSpPr/>
          <p:nvPr/>
        </p:nvSpPr>
        <p:spPr>
          <a:xfrm>
            <a:off x="184046" y="677236"/>
            <a:ext cx="5845818" cy="5686374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4">
            <a:extLst>
              <a:ext uri="{FF2B5EF4-FFF2-40B4-BE49-F238E27FC236}">
                <a16:creationId xmlns:a16="http://schemas.microsoft.com/office/drawing/2014/main" id="{88034A4B-0756-D657-40AF-D2F45CFCBB47}"/>
              </a:ext>
            </a:extLst>
          </p:cNvPr>
          <p:cNvSpPr/>
          <p:nvPr/>
        </p:nvSpPr>
        <p:spPr>
          <a:xfrm>
            <a:off x="336429" y="764487"/>
            <a:ext cx="5463471" cy="53402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/>
            <a:r>
              <a:rPr lang="pt-B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Pontos Relevantes</a:t>
            </a:r>
          </a:p>
          <a:p>
            <a:pPr lvl="1" algn="just"/>
            <a:endParaRPr lang="pt-BR" sz="12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lvl="1" algn="just"/>
            <a:endParaRPr lang="pt-BR" sz="13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pt-BR" sz="1300" b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Transação controlada agregada:</a:t>
            </a:r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permitir expressamente a possibilidade de análise de forma agregada (</a:t>
            </a:r>
            <a:r>
              <a:rPr lang="pt-BR" sz="1300" i="1" dirty="0" err="1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basket</a:t>
            </a:r>
            <a:r>
              <a:rPr lang="pt-BR" sz="1300" i="1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approach</a:t>
            </a:r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pt-BR" sz="13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Paraíso fiscal e regime fiscal privilegiado:</a:t>
            </a:r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fixar um percentual da alíquota nominal do IRPJ e da CSLL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pt-BR" sz="13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Guidelines</a:t>
            </a:r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como fonte de interpretação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pt-BR" sz="13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Reflexo TBU e </a:t>
            </a:r>
            <a:r>
              <a:rPr lang="pt-BR" sz="1300" b="1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thin</a:t>
            </a:r>
            <a:r>
              <a:rPr lang="pt-BR" sz="1300" b="1" i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300" b="1" i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capitalization</a:t>
            </a:r>
            <a:r>
              <a:rPr lang="pt-BR" sz="13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permitir que o ajuste de TP seja deduzido independentemente de ser espontâneo, eliminar restrições quando há prejuízo na controladora brasileira ou estrangeira e quando não já pagamento de tributo no Brasil – permitir que o ajuste de TP das vendas de bens e serviços seja refletido no cálculo do lucro da exploração </a:t>
            </a:r>
            <a:r>
              <a:rPr lang="pt-BR" sz="13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pt-BR" sz="13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Parte testada:</a:t>
            </a:r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escolha da parte menos complexa como a parte testada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pt-BR" sz="13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Dívida – taxa de retorno financeiro:</a:t>
            </a:r>
            <a:r>
              <a:rPr lang="pt-BR" sz="13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taxa de retorno livre de risco a que apresente as menores taxas de retorno não está conforme ALP – excluir “com menor risco de perda” e “que apresentem as menores taxas de retorno)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pt-BR" sz="13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pt-BR" sz="12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pt-BR" sz="12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pt-BR" sz="1200" i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20">
            <a:extLst>
              <a:ext uri="{FF2B5EF4-FFF2-40B4-BE49-F238E27FC236}">
                <a16:creationId xmlns:a16="http://schemas.microsoft.com/office/drawing/2014/main" id="{F9613B18-41DC-C776-3458-40CC3A577C77}"/>
              </a:ext>
            </a:extLst>
          </p:cNvPr>
          <p:cNvSpPr/>
          <p:nvPr/>
        </p:nvSpPr>
        <p:spPr>
          <a:xfrm>
            <a:off x="6262112" y="677235"/>
            <a:ext cx="5845818" cy="5686374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605A5CD-C7E1-FC22-8CD0-0C6A733F77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82588" y="42147"/>
            <a:ext cx="6463552" cy="541337"/>
          </a:xfrm>
        </p:spPr>
        <p:txBody>
          <a:bodyPr anchor="ctr">
            <a:noAutofit/>
          </a:bodyPr>
          <a:lstStyle/>
          <a:p>
            <a:pPr algn="l"/>
            <a:r>
              <a:rPr lang="pt-BR" sz="2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Transfer</a:t>
            </a:r>
            <a:r>
              <a:rPr lang="pt-BR" sz="26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6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Pricing</a:t>
            </a:r>
            <a:r>
              <a:rPr lang="pt-BR" sz="2600" b="1" i="1" dirty="0">
                <a:latin typeface="Arial" panose="020B0604020202020204" pitchFamily="34" charset="0"/>
                <a:cs typeface="Arial" panose="020B0604020202020204" pitchFamily="34" charset="0"/>
              </a:rPr>
              <a:t> – MP 1.152/2022</a:t>
            </a:r>
            <a:endParaRPr lang="pt-BR" sz="26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Imagem 5" descr="Logotipo&#10;&#10;Descrição gerada automaticamente">
            <a:extLst>
              <a:ext uri="{FF2B5EF4-FFF2-40B4-BE49-F238E27FC236}">
                <a16:creationId xmlns:a16="http://schemas.microsoft.com/office/drawing/2014/main" id="{AC25348F-DB1B-27F9-7A49-354AE75D8F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695" y="-298189"/>
            <a:ext cx="1772527" cy="1252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98080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FAAFBED98FEFC643ABE17D6B031CD8F9" ma:contentTypeVersion="16" ma:contentTypeDescription="Crie um novo documento." ma:contentTypeScope="" ma:versionID="d78f50dfc4daffded3d905c776107d58">
  <xsd:schema xmlns:xsd="http://www.w3.org/2001/XMLSchema" xmlns:xs="http://www.w3.org/2001/XMLSchema" xmlns:p="http://schemas.microsoft.com/office/2006/metadata/properties" xmlns:ns2="e7f7ccea-dee8-44f8-97ce-db50d96d7082" xmlns:ns3="5d1b34ba-032f-4a4e-9e0e-3b97c6feb5a4" xmlns:ns4="cfd0f6c3-cd31-46f3-8f07-3743d9e744f2" targetNamespace="http://schemas.microsoft.com/office/2006/metadata/properties" ma:root="true" ma:fieldsID="c3431a9a986d55f7911a2b976e483d0b" ns2:_="" ns3:_="" ns4:_="">
    <xsd:import namespace="e7f7ccea-dee8-44f8-97ce-db50d96d7082"/>
    <xsd:import namespace="5d1b34ba-032f-4a4e-9e0e-3b97c6feb5a4"/>
    <xsd:import namespace="cfd0f6c3-cd31-46f3-8f07-3743d9e744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f7ccea-dee8-44f8-97ce-db50d96d708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Marcações de imagem" ma:readOnly="false" ma:fieldId="{5cf76f15-5ced-4ddc-b409-7134ff3c332f}" ma:taxonomyMulti="true" ma:sspId="e401f4f9-695c-4a7c-995a-1d74c12325e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1b34ba-032f-4a4e-9e0e-3b97c6feb5a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d0f6c3-cd31-46f3-8f07-3743d9e744f2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6a811c4e-ef3c-4c4c-ae10-26283d990aad}" ma:internalName="TaxCatchAll" ma:showField="CatchAllData" ma:web="cfd0f6c3-cd31-46f3-8f07-3743d9e744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fd0f6c3-cd31-46f3-8f07-3743d9e744f2" xsi:nil="true"/>
    <lcf76f155ced4ddcb4097134ff3c332f xmlns="e7f7ccea-dee8-44f8-97ce-db50d96d708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6C9FFDB-2DB8-4BF4-9E29-664088F545D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22BD37C-FF2F-4550-AC15-3D56EA06699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7f7ccea-dee8-44f8-97ce-db50d96d7082"/>
    <ds:schemaRef ds:uri="5d1b34ba-032f-4a4e-9e0e-3b97c6feb5a4"/>
    <ds:schemaRef ds:uri="cfd0f6c3-cd31-46f3-8f07-3743d9e744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22C1147-B9E6-4E05-B5FF-EFEC13C895D8}">
  <ds:schemaRefs>
    <ds:schemaRef ds:uri="http://schemas.microsoft.com/office/2006/metadata/properties"/>
    <ds:schemaRef ds:uri="http://schemas.microsoft.com/office/infopath/2007/PartnerControls"/>
    <ds:schemaRef ds:uri="cfd0f6c3-cd31-46f3-8f07-3743d9e744f2"/>
    <ds:schemaRef ds:uri="e7f7ccea-dee8-44f8-97ce-db50d96d708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6965</TotalTime>
  <Words>611</Words>
  <Application>Microsoft Office PowerPoint</Application>
  <PresentationFormat>Widescreen</PresentationFormat>
  <Paragraphs>65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Corbel</vt:lpstr>
      <vt:lpstr>Wingdings</vt:lpstr>
      <vt:lpstr>Office Theme</vt:lpstr>
      <vt:lpstr>Transfer Pricing – MP 1.152/2022</vt:lpstr>
      <vt:lpstr>Transfer Pricing – MP 1.152/2022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Projeto:</dc:title>
  <dc:creator>Gomes, Carlos A (GE, Corporate)</dc:creator>
  <cp:lastModifiedBy>Carmelita Ferrari</cp:lastModifiedBy>
  <cp:revision>159</cp:revision>
  <dcterms:created xsi:type="dcterms:W3CDTF">2016-08-12T18:41:30Z</dcterms:created>
  <dcterms:modified xsi:type="dcterms:W3CDTF">2023-03-06T18:11:09Z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0x010100FAAFBED98FEFC643ABE17D6B031CD8F9</vt:lpwstr>
  </property>
  <property fmtid="{D5CDD505-2E9C-101B-9397-08002B2CF9AE}" pid="3" name="MediaServiceImageTags">
    <vt:lpwstr/>
  </property>
</Properties>
</file>