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32" autoAdjust="0"/>
    <p:restoredTop sz="94660"/>
  </p:normalViewPr>
  <p:slideViewPr>
    <p:cSldViewPr snapToGrid="0">
      <p:cViewPr varScale="1">
        <p:scale>
          <a:sx n="60" d="100"/>
          <a:sy n="60" d="100"/>
        </p:scale>
        <p:origin x="1056" y="4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uardo Coletti" userId="1d6dfd60-69c0-4069-b883-df7594e98cde" providerId="ADAL" clId="{BC3FE270-826F-4451-933F-1B419770A788}"/>
    <pc:docChg chg="modSld">
      <pc:chgData name="Eduardo Coletti" userId="1d6dfd60-69c0-4069-b883-df7594e98cde" providerId="ADAL" clId="{BC3FE270-826F-4451-933F-1B419770A788}" dt="2022-01-28T12:36:37.251" v="9" actId="20577"/>
      <pc:docMkLst>
        <pc:docMk/>
      </pc:docMkLst>
      <pc:sldChg chg="modSp mod">
        <pc:chgData name="Eduardo Coletti" userId="1d6dfd60-69c0-4069-b883-df7594e98cde" providerId="ADAL" clId="{BC3FE270-826F-4451-933F-1B419770A788}" dt="2022-01-28T12:36:37.251" v="9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BC3FE270-826F-4451-933F-1B419770A788}" dt="2022-01-28T12:36:37.251" v="9" actId="20577"/>
          <ac:spMkLst>
            <pc:docMk/>
            <pc:sldMk cId="1078792426" sldId="256"/>
            <ac:spMk id="9" creationId="{00000000-0000-0000-0000-000000000000}"/>
          </ac:spMkLst>
        </pc:spChg>
        <pc:spChg chg="mod">
          <ac:chgData name="Eduardo Coletti" userId="1d6dfd60-69c0-4069-b883-df7594e98cde" providerId="ADAL" clId="{BC3FE270-826F-4451-933F-1B419770A788}" dt="2022-01-28T12:36:25.997" v="7" actId="20577"/>
          <ac:spMkLst>
            <pc:docMk/>
            <pc:sldMk cId="1078792426" sldId="256"/>
            <ac:spMk id="10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9738A4E2-A0B7-45A7-A037-BBC74C60E9E5}"/>
    <pc:docChg chg="modSld">
      <pc:chgData name="Eduardo Coletti" userId="1d6dfd60-69c0-4069-b883-df7594e98cde" providerId="ADAL" clId="{9738A4E2-A0B7-45A7-A037-BBC74C60E9E5}" dt="2021-04-27T17:31:30.038" v="35" actId="20577"/>
      <pc:docMkLst>
        <pc:docMk/>
      </pc:docMkLst>
      <pc:sldChg chg="modSp mod">
        <pc:chgData name="Eduardo Coletti" userId="1d6dfd60-69c0-4069-b883-df7594e98cde" providerId="ADAL" clId="{9738A4E2-A0B7-45A7-A037-BBC74C60E9E5}" dt="2021-04-27T17:30:53.189" v="22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9738A4E2-A0B7-45A7-A037-BBC74C60E9E5}" dt="2021-04-27T17:24:22.289" v="1" actId="20577"/>
          <ac:spMkLst>
            <pc:docMk/>
            <pc:sldMk cId="1078792426" sldId="256"/>
            <ac:spMk id="2" creationId="{00000000-0000-0000-0000-000000000000}"/>
          </ac:spMkLst>
        </pc:spChg>
        <pc:spChg chg="mod">
          <ac:chgData name="Eduardo Coletti" userId="1d6dfd60-69c0-4069-b883-df7594e98cde" providerId="ADAL" clId="{9738A4E2-A0B7-45A7-A037-BBC74C60E9E5}" dt="2021-04-27T17:30:53.189" v="22" actId="20577"/>
          <ac:spMkLst>
            <pc:docMk/>
            <pc:sldMk cId="1078792426" sldId="256"/>
            <ac:spMk id="9" creationId="{00000000-0000-0000-0000-000000000000}"/>
          </ac:spMkLst>
        </pc:spChg>
        <pc:spChg chg="mod">
          <ac:chgData name="Eduardo Coletti" userId="1d6dfd60-69c0-4069-b883-df7594e98cde" providerId="ADAL" clId="{9738A4E2-A0B7-45A7-A037-BBC74C60E9E5}" dt="2021-04-27T17:24:37.679" v="7" actId="20577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9738A4E2-A0B7-45A7-A037-BBC74C60E9E5}" dt="2021-04-27T17:29:56.825" v="21" actId="20577"/>
          <ac:spMkLst>
            <pc:docMk/>
            <pc:sldMk cId="1078792426" sldId="256"/>
            <ac:spMk id="18" creationId="{00000000-0000-0000-0000-000000000000}"/>
          </ac:spMkLst>
        </pc:spChg>
      </pc:sldChg>
      <pc:sldChg chg="modSp mod">
        <pc:chgData name="Eduardo Coletti" userId="1d6dfd60-69c0-4069-b883-df7594e98cde" providerId="ADAL" clId="{9738A4E2-A0B7-45A7-A037-BBC74C60E9E5}" dt="2021-04-27T17:31:30.038" v="35" actId="20577"/>
        <pc:sldMkLst>
          <pc:docMk/>
          <pc:sldMk cId="312647462" sldId="258"/>
        </pc:sldMkLst>
        <pc:spChg chg="mod">
          <ac:chgData name="Eduardo Coletti" userId="1d6dfd60-69c0-4069-b883-df7594e98cde" providerId="ADAL" clId="{9738A4E2-A0B7-45A7-A037-BBC74C60E9E5}" dt="2021-04-27T17:31:07.374" v="24" actId="20577"/>
          <ac:spMkLst>
            <pc:docMk/>
            <pc:sldMk cId="312647462" sldId="258"/>
            <ac:spMk id="2" creationId="{00000000-0000-0000-0000-000000000000}"/>
          </ac:spMkLst>
        </pc:spChg>
        <pc:spChg chg="mod">
          <ac:chgData name="Eduardo Coletti" userId="1d6dfd60-69c0-4069-b883-df7594e98cde" providerId="ADAL" clId="{9738A4E2-A0B7-45A7-A037-BBC74C60E9E5}" dt="2021-04-27T17:31:19.582" v="29" actId="6549"/>
          <ac:spMkLst>
            <pc:docMk/>
            <pc:sldMk cId="312647462" sldId="258"/>
            <ac:spMk id="9" creationId="{00000000-0000-0000-0000-000000000000}"/>
          </ac:spMkLst>
        </pc:spChg>
        <pc:spChg chg="mod">
          <ac:chgData name="Eduardo Coletti" userId="1d6dfd60-69c0-4069-b883-df7594e98cde" providerId="ADAL" clId="{9738A4E2-A0B7-45A7-A037-BBC74C60E9E5}" dt="2021-04-27T17:31:30.038" v="35" actId="20577"/>
          <ac:spMkLst>
            <pc:docMk/>
            <pc:sldMk cId="312647462" sldId="258"/>
            <ac:spMk id="12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14220CE4-023E-415F-9C34-E45323A35FCB}"/>
    <pc:docChg chg="modSld">
      <pc:chgData name="Eduardo Coletti" userId="1d6dfd60-69c0-4069-b883-df7594e98cde" providerId="ADAL" clId="{14220CE4-023E-415F-9C34-E45323A35FCB}" dt="2022-05-23T14:46:03.163" v="3" actId="20577"/>
      <pc:docMkLst>
        <pc:docMk/>
      </pc:docMkLst>
      <pc:sldChg chg="modSp mod">
        <pc:chgData name="Eduardo Coletti" userId="1d6dfd60-69c0-4069-b883-df7594e98cde" providerId="ADAL" clId="{14220CE4-023E-415F-9C34-E45323A35FCB}" dt="2022-05-23T14:46:03.163" v="3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14220CE4-023E-415F-9C34-E45323A35FCB}" dt="2022-05-23T14:46:03.163" v="3" actId="20577"/>
          <ac:spMkLst>
            <pc:docMk/>
            <pc:sldMk cId="1078792426" sldId="256"/>
            <ac:spMk id="10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BF089DD6-AB96-40AB-8CF8-C4C5D686B132}"/>
    <pc:docChg chg="delSld modSld">
      <pc:chgData name="Eduardo Coletti" userId="1d6dfd60-69c0-4069-b883-df7594e98cde" providerId="ADAL" clId="{BF089DD6-AB96-40AB-8CF8-C4C5D686B132}" dt="2021-06-21T18:07:50.396" v="13" actId="47"/>
      <pc:docMkLst>
        <pc:docMk/>
      </pc:docMkLst>
      <pc:sldChg chg="modSp mod">
        <pc:chgData name="Eduardo Coletti" userId="1d6dfd60-69c0-4069-b883-df7594e98cde" providerId="ADAL" clId="{BF089DD6-AB96-40AB-8CF8-C4C5D686B132}" dt="2021-06-21T18:06:40.700" v="7" actId="207"/>
        <pc:sldMkLst>
          <pc:docMk/>
          <pc:sldMk cId="1078792426" sldId="256"/>
        </pc:sldMkLst>
        <pc:spChg chg="mod">
          <ac:chgData name="Eduardo Coletti" userId="1d6dfd60-69c0-4069-b883-df7594e98cde" providerId="ADAL" clId="{BF089DD6-AB96-40AB-8CF8-C4C5D686B132}" dt="2021-06-21T18:05:46.616" v="4" actId="20577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BF089DD6-AB96-40AB-8CF8-C4C5D686B132}" dt="2021-06-21T18:06:27.288" v="5" actId="1076"/>
          <ac:spMkLst>
            <pc:docMk/>
            <pc:sldMk cId="1078792426" sldId="256"/>
            <ac:spMk id="29" creationId="{105FC6DE-4893-4F60-BB22-24A1237C1A66}"/>
          </ac:spMkLst>
        </pc:spChg>
        <pc:graphicFrameChg chg="mod">
          <ac:chgData name="Eduardo Coletti" userId="1d6dfd60-69c0-4069-b883-df7594e98cde" providerId="ADAL" clId="{BF089DD6-AB96-40AB-8CF8-C4C5D686B132}" dt="2021-06-21T18:06:40.700" v="7" actId="207"/>
          <ac:graphicFrameMkLst>
            <pc:docMk/>
            <pc:sldMk cId="1078792426" sldId="256"/>
            <ac:graphicFrameMk id="23" creationId="{D859A010-8E1B-4B19-85AB-8AC0F2391DFC}"/>
          </ac:graphicFrameMkLst>
        </pc:graphicFrameChg>
      </pc:sldChg>
      <pc:sldChg chg="modSp del mod">
        <pc:chgData name="Eduardo Coletti" userId="1d6dfd60-69c0-4069-b883-df7594e98cde" providerId="ADAL" clId="{BF089DD6-AB96-40AB-8CF8-C4C5D686B132}" dt="2021-06-21T18:07:50.396" v="13" actId="47"/>
        <pc:sldMkLst>
          <pc:docMk/>
          <pc:sldMk cId="312647462" sldId="258"/>
        </pc:sldMkLst>
        <pc:spChg chg="mod">
          <ac:chgData name="Eduardo Coletti" userId="1d6dfd60-69c0-4069-b883-df7594e98cde" providerId="ADAL" clId="{BF089DD6-AB96-40AB-8CF8-C4C5D686B132}" dt="2021-06-21T18:07:08.571" v="12" actId="20577"/>
          <ac:spMkLst>
            <pc:docMk/>
            <pc:sldMk cId="312647462" sldId="258"/>
            <ac:spMk id="12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22FAF076-5496-49A4-8745-85BD1023B753}"/>
    <pc:docChg chg="modSld">
      <pc:chgData name="Eduardo Coletti" userId="1d6dfd60-69c0-4069-b883-df7594e98cde" providerId="ADAL" clId="{22FAF076-5496-49A4-8745-85BD1023B753}" dt="2022-12-15T18:16:35.642" v="34" actId="6549"/>
      <pc:docMkLst>
        <pc:docMk/>
      </pc:docMkLst>
      <pc:sldChg chg="modSp mod">
        <pc:chgData name="Eduardo Coletti" userId="1d6dfd60-69c0-4069-b883-df7594e98cde" providerId="ADAL" clId="{22FAF076-5496-49A4-8745-85BD1023B753}" dt="2022-12-15T18:16:35.642" v="34" actId="6549"/>
        <pc:sldMkLst>
          <pc:docMk/>
          <pc:sldMk cId="1078792426" sldId="256"/>
        </pc:sldMkLst>
        <pc:spChg chg="mod">
          <ac:chgData name="Eduardo Coletti" userId="1d6dfd60-69c0-4069-b883-df7594e98cde" providerId="ADAL" clId="{22FAF076-5496-49A4-8745-85BD1023B753}" dt="2022-12-15T18:15:33.758" v="7" actId="20577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22FAF076-5496-49A4-8745-85BD1023B753}" dt="2022-12-15T18:16:35.642" v="34" actId="6549"/>
          <ac:spMkLst>
            <pc:docMk/>
            <pc:sldMk cId="1078792426" sldId="256"/>
            <ac:spMk id="18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8A7724BC-FDC8-4A5B-B5CB-06BE7019F22C}"/>
    <pc:docChg chg="modSld">
      <pc:chgData name="Eduardo Coletti" userId="1d6dfd60-69c0-4069-b883-df7594e98cde" providerId="ADAL" clId="{8A7724BC-FDC8-4A5B-B5CB-06BE7019F22C}" dt="2020-08-31T19:18:32.081" v="13" actId="6549"/>
      <pc:docMkLst>
        <pc:docMk/>
      </pc:docMkLst>
      <pc:sldChg chg="modSp mod">
        <pc:chgData name="Eduardo Coletti" userId="1d6dfd60-69c0-4069-b883-df7594e98cde" providerId="ADAL" clId="{8A7724BC-FDC8-4A5B-B5CB-06BE7019F22C}" dt="2020-08-31T19:18:11.305" v="6" actId="6549"/>
        <pc:sldMkLst>
          <pc:docMk/>
          <pc:sldMk cId="1078792426" sldId="256"/>
        </pc:sldMkLst>
        <pc:spChg chg="mod">
          <ac:chgData name="Eduardo Coletti" userId="1d6dfd60-69c0-4069-b883-df7594e98cde" providerId="ADAL" clId="{8A7724BC-FDC8-4A5B-B5CB-06BE7019F22C}" dt="2020-08-31T19:17:57.211" v="5" actId="20577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8A7724BC-FDC8-4A5B-B5CB-06BE7019F22C}" dt="2020-08-31T19:18:11.305" v="6" actId="6549"/>
          <ac:spMkLst>
            <pc:docMk/>
            <pc:sldMk cId="1078792426" sldId="256"/>
            <ac:spMk id="15" creationId="{00000000-0000-0000-0000-000000000000}"/>
          </ac:spMkLst>
        </pc:spChg>
      </pc:sldChg>
      <pc:sldChg chg="modSp mod">
        <pc:chgData name="Eduardo Coletti" userId="1d6dfd60-69c0-4069-b883-df7594e98cde" providerId="ADAL" clId="{8A7724BC-FDC8-4A5B-B5CB-06BE7019F22C}" dt="2020-08-31T19:18:32.081" v="13" actId="6549"/>
        <pc:sldMkLst>
          <pc:docMk/>
          <pc:sldMk cId="312647462" sldId="258"/>
        </pc:sldMkLst>
        <pc:spChg chg="mod">
          <ac:chgData name="Eduardo Coletti" userId="1d6dfd60-69c0-4069-b883-df7594e98cde" providerId="ADAL" clId="{8A7724BC-FDC8-4A5B-B5CB-06BE7019F22C}" dt="2020-08-31T19:18:25.531" v="12" actId="20577"/>
          <ac:spMkLst>
            <pc:docMk/>
            <pc:sldMk cId="312647462" sldId="258"/>
            <ac:spMk id="12" creationId="{00000000-0000-0000-0000-000000000000}"/>
          </ac:spMkLst>
        </pc:spChg>
        <pc:spChg chg="mod">
          <ac:chgData name="Eduardo Coletti" userId="1d6dfd60-69c0-4069-b883-df7594e98cde" providerId="ADAL" clId="{8A7724BC-FDC8-4A5B-B5CB-06BE7019F22C}" dt="2020-08-31T19:18:32.081" v="13" actId="6549"/>
          <ac:spMkLst>
            <pc:docMk/>
            <pc:sldMk cId="312647462" sldId="258"/>
            <ac:spMk id="15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203D00FD-0F7E-49B9-977D-CFE6949C2E18}"/>
    <pc:docChg chg="modSld">
      <pc:chgData name="Eduardo Coletti" userId="1d6dfd60-69c0-4069-b883-df7594e98cde" providerId="ADAL" clId="{203D00FD-0F7E-49B9-977D-CFE6949C2E18}" dt="2021-10-20T13:24:53.755" v="258" actId="20577"/>
      <pc:docMkLst>
        <pc:docMk/>
      </pc:docMkLst>
      <pc:sldChg chg="modSp mod">
        <pc:chgData name="Eduardo Coletti" userId="1d6dfd60-69c0-4069-b883-df7594e98cde" providerId="ADAL" clId="{203D00FD-0F7E-49B9-977D-CFE6949C2E18}" dt="2021-10-20T13:24:53.755" v="258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203D00FD-0F7E-49B9-977D-CFE6949C2E18}" dt="2021-09-30T19:19:30.694" v="248" actId="20577"/>
          <ac:spMkLst>
            <pc:docMk/>
            <pc:sldMk cId="1078792426" sldId="256"/>
            <ac:spMk id="8" creationId="{00000000-0000-0000-0000-000000000000}"/>
          </ac:spMkLst>
        </pc:spChg>
        <pc:spChg chg="mod">
          <ac:chgData name="Eduardo Coletti" userId="1d6dfd60-69c0-4069-b883-df7594e98cde" providerId="ADAL" clId="{203D00FD-0F7E-49B9-977D-CFE6949C2E18}" dt="2021-10-20T13:24:53.755" v="258" actId="20577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203D00FD-0F7E-49B9-977D-CFE6949C2E18}" dt="2021-10-01T15:12:00.167" v="251" actId="20577"/>
          <ac:spMkLst>
            <pc:docMk/>
            <pc:sldMk cId="1078792426" sldId="256"/>
            <ac:spMk id="25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ADA324E2-3751-48BB-86F7-8DBED688BA6F}"/>
    <pc:docChg chg="modSld">
      <pc:chgData name="Eduardo Coletti" userId="1d6dfd60-69c0-4069-b883-df7594e98cde" providerId="ADAL" clId="{ADA324E2-3751-48BB-86F7-8DBED688BA6F}" dt="2020-12-21T18:27:37.120" v="28" actId="20577"/>
      <pc:docMkLst>
        <pc:docMk/>
      </pc:docMkLst>
      <pc:sldChg chg="modSp mod">
        <pc:chgData name="Eduardo Coletti" userId="1d6dfd60-69c0-4069-b883-df7594e98cde" providerId="ADAL" clId="{ADA324E2-3751-48BB-86F7-8DBED688BA6F}" dt="2020-12-21T18:27:27.232" v="20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ADA324E2-3751-48BB-86F7-8DBED688BA6F}" dt="2020-12-21T18:27:27.232" v="20" actId="20577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ADA324E2-3751-48BB-86F7-8DBED688BA6F}" dt="2020-12-21T18:27:13.538" v="12" actId="6549"/>
          <ac:spMkLst>
            <pc:docMk/>
            <pc:sldMk cId="1078792426" sldId="256"/>
            <ac:spMk id="25" creationId="{00000000-0000-0000-0000-000000000000}"/>
          </ac:spMkLst>
        </pc:spChg>
      </pc:sldChg>
      <pc:sldChg chg="modSp mod">
        <pc:chgData name="Eduardo Coletti" userId="1d6dfd60-69c0-4069-b883-df7594e98cde" providerId="ADAL" clId="{ADA324E2-3751-48BB-86F7-8DBED688BA6F}" dt="2020-12-21T18:27:37.120" v="28" actId="20577"/>
        <pc:sldMkLst>
          <pc:docMk/>
          <pc:sldMk cId="312647462" sldId="258"/>
        </pc:sldMkLst>
        <pc:spChg chg="mod">
          <ac:chgData name="Eduardo Coletti" userId="1d6dfd60-69c0-4069-b883-df7594e98cde" providerId="ADAL" clId="{ADA324E2-3751-48BB-86F7-8DBED688BA6F}" dt="2020-12-21T18:27:37.120" v="28" actId="20577"/>
          <ac:spMkLst>
            <pc:docMk/>
            <pc:sldMk cId="312647462" sldId="258"/>
            <ac:spMk id="12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E702437D-7EBB-48A9-ABF8-90DDAE78841D}"/>
    <pc:docChg chg="modSld">
      <pc:chgData name="Eduardo Coletti" userId="1d6dfd60-69c0-4069-b883-df7594e98cde" providerId="ADAL" clId="{E702437D-7EBB-48A9-ABF8-90DDAE78841D}" dt="2020-07-01T18:40:52.122" v="9" actId="20577"/>
      <pc:docMkLst>
        <pc:docMk/>
      </pc:docMkLst>
      <pc:sldChg chg="modSp mod">
        <pc:chgData name="Eduardo Coletti" userId="1d6dfd60-69c0-4069-b883-df7594e98cde" providerId="ADAL" clId="{E702437D-7EBB-48A9-ABF8-90DDAE78841D}" dt="2020-07-01T18:39:54.170" v="4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E702437D-7EBB-48A9-ABF8-90DDAE78841D}" dt="2020-07-01T18:39:54.170" v="4" actId="20577"/>
          <ac:spMkLst>
            <pc:docMk/>
            <pc:sldMk cId="1078792426" sldId="256"/>
            <ac:spMk id="10" creationId="{00000000-0000-0000-0000-000000000000}"/>
          </ac:spMkLst>
        </pc:spChg>
      </pc:sldChg>
      <pc:sldChg chg="modSp mod">
        <pc:chgData name="Eduardo Coletti" userId="1d6dfd60-69c0-4069-b883-df7594e98cde" providerId="ADAL" clId="{E702437D-7EBB-48A9-ABF8-90DDAE78841D}" dt="2020-07-01T18:40:52.122" v="9" actId="20577"/>
        <pc:sldMkLst>
          <pc:docMk/>
          <pc:sldMk cId="312647462" sldId="258"/>
        </pc:sldMkLst>
        <pc:spChg chg="mod">
          <ac:chgData name="Eduardo Coletti" userId="1d6dfd60-69c0-4069-b883-df7594e98cde" providerId="ADAL" clId="{E702437D-7EBB-48A9-ABF8-90DDAE78841D}" dt="2020-07-01T18:40:52.122" v="9" actId="20577"/>
          <ac:spMkLst>
            <pc:docMk/>
            <pc:sldMk cId="312647462" sldId="258"/>
            <ac:spMk id="12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627B4E-4B2B-4371-B70E-5206107FC8C1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DC95B003-4CA1-4C71-A05F-697BF6CD71F2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da </a:t>
          </a:r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idéia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EB8D7A-C617-45AF-832A-12E036F927AA}" type="par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0CEB25-1BF8-43BA-9159-574D3FCAABB3}" type="sib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B534CF1-B9C0-454C-A763-7C428D2E933C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Texto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base</a:t>
          </a:r>
        </a:p>
      </dgm:t>
    </dgm:pt>
    <dgm:pt modelId="{EF55B881-32A1-4CE6-A75F-FBEE1EA57806}" type="par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8FDB22-8E84-4094-B60D-F44F79250B05}" type="sib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78C2CA-1779-4AC5-9ADB-18309963D18C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Publicação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Lei/</a:t>
          </a:r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Regulamento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01314C-7223-4102-BE5A-F8A70695F138}" type="parTrans" cxnId="{B1274437-0321-446E-B9C6-6CA9954DBBF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4A36B36-0515-40E4-8817-0D5E5C350A16}" type="sibTrans" cxnId="{B1274437-0321-446E-B9C6-6CA9954DBBF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83A07AF-1FBD-4962-9FA1-ED29158F9BB8}">
      <dgm:prSet custT="1"/>
      <dgm:spPr>
        <a:solidFill>
          <a:schemeClr val="tx1"/>
        </a:solidFill>
      </dgm:spPr>
      <dgm:t>
        <a:bodyPr/>
        <a:lstStyle/>
        <a:p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Projeto de lei</a:t>
          </a:r>
        </a:p>
      </dgm:t>
    </dgm:pt>
    <dgm:pt modelId="{7CC73824-B208-4CAF-A456-A98F3DCB6257}" type="parTrans" cxnId="{CF55AD61-620B-471E-B445-9318C0509390}">
      <dgm:prSet/>
      <dgm:spPr/>
      <dgm:t>
        <a:bodyPr/>
        <a:lstStyle/>
        <a:p>
          <a:endParaRPr lang="en-US" sz="1050"/>
        </a:p>
      </dgm:t>
    </dgm:pt>
    <dgm:pt modelId="{04D9618A-84CD-4E4F-B879-82D7B642D32D}" type="sibTrans" cxnId="{CF55AD61-620B-471E-B445-9318C0509390}">
      <dgm:prSet/>
      <dgm:spPr/>
      <dgm:t>
        <a:bodyPr/>
        <a:lstStyle/>
        <a:p>
          <a:endParaRPr lang="en-US" sz="1050"/>
        </a:p>
      </dgm:t>
    </dgm:pt>
    <dgm:pt modelId="{6110E1E0-6B90-4AE4-AA89-23472181E6E4}">
      <dgm:prSet custT="1"/>
      <dgm:spPr>
        <a:solidFill>
          <a:schemeClr val="tx1"/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Emendas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Congresso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5E83AB-9792-40EC-AAFA-744C47ED392F}" type="parTrans" cxnId="{E87E6F49-7521-487E-A093-C2CC4E499F58}">
      <dgm:prSet/>
      <dgm:spPr/>
      <dgm:t>
        <a:bodyPr/>
        <a:lstStyle/>
        <a:p>
          <a:endParaRPr lang="en-US" sz="1050"/>
        </a:p>
      </dgm:t>
    </dgm:pt>
    <dgm:pt modelId="{14B03431-4CFD-42BE-B451-E34EA93539E2}" type="sibTrans" cxnId="{E87E6F49-7521-487E-A093-C2CC4E499F58}">
      <dgm:prSet/>
      <dgm:spPr/>
      <dgm:t>
        <a:bodyPr/>
        <a:lstStyle/>
        <a:p>
          <a:endParaRPr lang="en-US" sz="1050"/>
        </a:p>
      </dgm:t>
    </dgm:pt>
    <dgm:pt modelId="{556A2EF1-0A3D-41D9-99D4-B66C33345960}" type="pres">
      <dgm:prSet presAssocID="{8C627B4E-4B2B-4371-B70E-5206107FC8C1}" presName="Name0" presStyleCnt="0">
        <dgm:presLayoutVars>
          <dgm:dir/>
          <dgm:resizeHandles val="exact"/>
        </dgm:presLayoutVars>
      </dgm:prSet>
      <dgm:spPr/>
    </dgm:pt>
    <dgm:pt modelId="{4B3A28D9-96D6-4302-99B4-9289927768FA}" type="pres">
      <dgm:prSet presAssocID="{DC95B003-4CA1-4C71-A05F-697BF6CD71F2}" presName="parTxOnly" presStyleLbl="node1" presStyleIdx="0" presStyleCnt="5">
        <dgm:presLayoutVars>
          <dgm:bulletEnabled val="1"/>
        </dgm:presLayoutVars>
      </dgm:prSet>
      <dgm:spPr/>
    </dgm:pt>
    <dgm:pt modelId="{AE6763F4-E4B4-401C-B75F-92B72C45A86C}" type="pres">
      <dgm:prSet presAssocID="{BA0CEB25-1BF8-43BA-9159-574D3FCAABB3}" presName="parSpace" presStyleCnt="0"/>
      <dgm:spPr/>
    </dgm:pt>
    <dgm:pt modelId="{D795A24E-D0BF-40EB-B09D-E1E2645A8B67}" type="pres">
      <dgm:prSet presAssocID="{9B534CF1-B9C0-454C-A763-7C428D2E933C}" presName="parTxOnly" presStyleLbl="node1" presStyleIdx="1" presStyleCnt="5">
        <dgm:presLayoutVars>
          <dgm:bulletEnabled val="1"/>
        </dgm:presLayoutVars>
      </dgm:prSet>
      <dgm:spPr/>
    </dgm:pt>
    <dgm:pt modelId="{CAB612B3-149F-4577-9FAC-A636F0E1C1B8}" type="pres">
      <dgm:prSet presAssocID="{378FDB22-8E84-4094-B60D-F44F79250B05}" presName="parSpace" presStyleCnt="0"/>
      <dgm:spPr/>
    </dgm:pt>
    <dgm:pt modelId="{F6035B51-C9FB-4C47-B67E-62A4E8B6D22A}" type="pres">
      <dgm:prSet presAssocID="{C83A07AF-1FBD-4962-9FA1-ED29158F9BB8}" presName="parTxOnly" presStyleLbl="node1" presStyleIdx="2" presStyleCnt="5">
        <dgm:presLayoutVars>
          <dgm:bulletEnabled val="1"/>
        </dgm:presLayoutVars>
      </dgm:prSet>
      <dgm:spPr/>
    </dgm:pt>
    <dgm:pt modelId="{CB5E1A27-F6C5-461D-9267-43344F80F38F}" type="pres">
      <dgm:prSet presAssocID="{04D9618A-84CD-4E4F-B879-82D7B642D32D}" presName="parSpace" presStyleCnt="0"/>
      <dgm:spPr/>
    </dgm:pt>
    <dgm:pt modelId="{B8ECA6C0-D90D-4321-A73E-5CFDC9C7F238}" type="pres">
      <dgm:prSet presAssocID="{6110E1E0-6B90-4AE4-AA89-23472181E6E4}" presName="parTxOnly" presStyleLbl="node1" presStyleIdx="3" presStyleCnt="5">
        <dgm:presLayoutVars>
          <dgm:bulletEnabled val="1"/>
        </dgm:presLayoutVars>
      </dgm:prSet>
      <dgm:spPr/>
    </dgm:pt>
    <dgm:pt modelId="{93B9D279-B6A4-4091-9C0A-602C28350ED6}" type="pres">
      <dgm:prSet presAssocID="{14B03431-4CFD-42BE-B451-E34EA93539E2}" presName="parSpace" presStyleCnt="0"/>
      <dgm:spPr/>
    </dgm:pt>
    <dgm:pt modelId="{FE7F788F-F44E-47D0-BBD9-CEC4AD48934D}" type="pres">
      <dgm:prSet presAssocID="{4978C2CA-1779-4AC5-9ADB-18309963D18C}" presName="parTxOnly" presStyleLbl="node1" presStyleIdx="4" presStyleCnt="5">
        <dgm:presLayoutVars>
          <dgm:bulletEnabled val="1"/>
        </dgm:presLayoutVars>
      </dgm:prSet>
      <dgm:spPr/>
    </dgm:pt>
  </dgm:ptLst>
  <dgm:cxnLst>
    <dgm:cxn modelId="{B1274437-0321-446E-B9C6-6CA9954DBBF3}" srcId="{8C627B4E-4B2B-4371-B70E-5206107FC8C1}" destId="{4978C2CA-1779-4AC5-9ADB-18309963D18C}" srcOrd="4" destOrd="0" parTransId="{A101314C-7223-4102-BE5A-F8A70695F138}" sibTransId="{F4A36B36-0515-40E4-8817-0D5E5C350A16}"/>
    <dgm:cxn modelId="{33E6CD5D-9308-4EE1-9B1A-0AF15418EB88}" type="presOf" srcId="{9B534CF1-B9C0-454C-A763-7C428D2E933C}" destId="{D795A24E-D0BF-40EB-B09D-E1E2645A8B67}" srcOrd="0" destOrd="0" presId="urn:microsoft.com/office/officeart/2005/8/layout/hChevron3"/>
    <dgm:cxn modelId="{6D7F215E-3B99-4A9D-9933-6D22D3BED971}" type="presOf" srcId="{8C627B4E-4B2B-4371-B70E-5206107FC8C1}" destId="{556A2EF1-0A3D-41D9-99D4-B66C33345960}" srcOrd="0" destOrd="0" presId="urn:microsoft.com/office/officeart/2005/8/layout/hChevron3"/>
    <dgm:cxn modelId="{CF55AD61-620B-471E-B445-9318C0509390}" srcId="{8C627B4E-4B2B-4371-B70E-5206107FC8C1}" destId="{C83A07AF-1FBD-4962-9FA1-ED29158F9BB8}" srcOrd="2" destOrd="0" parTransId="{7CC73824-B208-4CAF-A456-A98F3DCB6257}" sibTransId="{04D9618A-84CD-4E4F-B879-82D7B642D32D}"/>
    <dgm:cxn modelId="{65F07265-77A6-4BC0-A5CD-F665D9DA06FD}" type="presOf" srcId="{C83A07AF-1FBD-4962-9FA1-ED29158F9BB8}" destId="{F6035B51-C9FB-4C47-B67E-62A4E8B6D22A}" srcOrd="0" destOrd="0" presId="urn:microsoft.com/office/officeart/2005/8/layout/hChevron3"/>
    <dgm:cxn modelId="{E87E6F49-7521-487E-A093-C2CC4E499F58}" srcId="{8C627B4E-4B2B-4371-B70E-5206107FC8C1}" destId="{6110E1E0-6B90-4AE4-AA89-23472181E6E4}" srcOrd="3" destOrd="0" parTransId="{D65E83AB-9792-40EC-AAFA-744C47ED392F}" sibTransId="{14B03431-4CFD-42BE-B451-E34EA93539E2}"/>
    <dgm:cxn modelId="{F294DF51-7837-4B96-ACCB-D688C8A7E1AF}" type="presOf" srcId="{6110E1E0-6B90-4AE4-AA89-23472181E6E4}" destId="{B8ECA6C0-D90D-4321-A73E-5CFDC9C7F238}" srcOrd="0" destOrd="0" presId="urn:microsoft.com/office/officeart/2005/8/layout/hChevron3"/>
    <dgm:cxn modelId="{79EF5CB8-89B5-4D7F-90B2-F96EA1A79E29}" type="presOf" srcId="{DC95B003-4CA1-4C71-A05F-697BF6CD71F2}" destId="{4B3A28D9-96D6-4302-99B4-9289927768FA}" srcOrd="0" destOrd="0" presId="urn:microsoft.com/office/officeart/2005/8/layout/hChevron3"/>
    <dgm:cxn modelId="{5AD9FAD1-2881-42B4-BDBC-9D00AC508E13}" srcId="{8C627B4E-4B2B-4371-B70E-5206107FC8C1}" destId="{9B534CF1-B9C0-454C-A763-7C428D2E933C}" srcOrd="1" destOrd="0" parTransId="{EF55B881-32A1-4CE6-A75F-FBEE1EA57806}" sibTransId="{378FDB22-8E84-4094-B60D-F44F79250B05}"/>
    <dgm:cxn modelId="{4C616CD4-51DA-4C2E-B572-24868AA08454}" type="presOf" srcId="{4978C2CA-1779-4AC5-9ADB-18309963D18C}" destId="{FE7F788F-F44E-47D0-BBD9-CEC4AD48934D}" srcOrd="0" destOrd="0" presId="urn:microsoft.com/office/officeart/2005/8/layout/hChevron3"/>
    <dgm:cxn modelId="{849A02ED-E910-4ECB-A944-F7848DE94DE7}" srcId="{8C627B4E-4B2B-4371-B70E-5206107FC8C1}" destId="{DC95B003-4CA1-4C71-A05F-697BF6CD71F2}" srcOrd="0" destOrd="0" parTransId="{78EB8D7A-C617-45AF-832A-12E036F927AA}" sibTransId="{BA0CEB25-1BF8-43BA-9159-574D3FCAABB3}"/>
    <dgm:cxn modelId="{10098847-AC43-4C50-BF09-9F35566129E5}" type="presParOf" srcId="{556A2EF1-0A3D-41D9-99D4-B66C33345960}" destId="{4B3A28D9-96D6-4302-99B4-9289927768FA}" srcOrd="0" destOrd="0" presId="urn:microsoft.com/office/officeart/2005/8/layout/hChevron3"/>
    <dgm:cxn modelId="{A30A37BC-BDA1-4D28-B46E-346D60161F09}" type="presParOf" srcId="{556A2EF1-0A3D-41D9-99D4-B66C33345960}" destId="{AE6763F4-E4B4-401C-B75F-92B72C45A86C}" srcOrd="1" destOrd="0" presId="urn:microsoft.com/office/officeart/2005/8/layout/hChevron3"/>
    <dgm:cxn modelId="{1E9B977B-0633-4389-A1D5-60D468216916}" type="presParOf" srcId="{556A2EF1-0A3D-41D9-99D4-B66C33345960}" destId="{D795A24E-D0BF-40EB-B09D-E1E2645A8B67}" srcOrd="2" destOrd="0" presId="urn:microsoft.com/office/officeart/2005/8/layout/hChevron3"/>
    <dgm:cxn modelId="{F658C4C5-F399-4EC1-AA9E-516CCF5A5B64}" type="presParOf" srcId="{556A2EF1-0A3D-41D9-99D4-B66C33345960}" destId="{CAB612B3-149F-4577-9FAC-A636F0E1C1B8}" srcOrd="3" destOrd="0" presId="urn:microsoft.com/office/officeart/2005/8/layout/hChevron3"/>
    <dgm:cxn modelId="{DF42A8AF-147C-4E92-8616-98735D37A570}" type="presParOf" srcId="{556A2EF1-0A3D-41D9-99D4-B66C33345960}" destId="{F6035B51-C9FB-4C47-B67E-62A4E8B6D22A}" srcOrd="4" destOrd="0" presId="urn:microsoft.com/office/officeart/2005/8/layout/hChevron3"/>
    <dgm:cxn modelId="{62EAF3EA-6FA1-45F1-8425-CE2080E1AE93}" type="presParOf" srcId="{556A2EF1-0A3D-41D9-99D4-B66C33345960}" destId="{CB5E1A27-F6C5-461D-9267-43344F80F38F}" srcOrd="5" destOrd="0" presId="urn:microsoft.com/office/officeart/2005/8/layout/hChevron3"/>
    <dgm:cxn modelId="{54610E8F-6E45-461B-A849-507633420D29}" type="presParOf" srcId="{556A2EF1-0A3D-41D9-99D4-B66C33345960}" destId="{B8ECA6C0-D90D-4321-A73E-5CFDC9C7F238}" srcOrd="6" destOrd="0" presId="urn:microsoft.com/office/officeart/2005/8/layout/hChevron3"/>
    <dgm:cxn modelId="{6F8ED973-C9E9-4970-9271-0F093087316B}" type="presParOf" srcId="{556A2EF1-0A3D-41D9-99D4-B66C33345960}" destId="{93B9D279-B6A4-4091-9C0A-602C28350ED6}" srcOrd="7" destOrd="0" presId="urn:microsoft.com/office/officeart/2005/8/layout/hChevron3"/>
    <dgm:cxn modelId="{1FA97BDE-C631-4451-8BCD-B17BCD3C7A98}" type="presParOf" srcId="{556A2EF1-0A3D-41D9-99D4-B66C33345960}" destId="{FE7F788F-F44E-47D0-BBD9-CEC4AD48934D}" srcOrd="8" destOrd="0" presId="urn:microsoft.com/office/officeart/2005/8/layout/hChevron3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3A28D9-96D6-4302-99B4-9289927768FA}">
      <dsp:nvSpPr>
        <dsp:cNvPr id="0" name=""/>
        <dsp:cNvSpPr/>
      </dsp:nvSpPr>
      <dsp:spPr>
        <a:xfrm>
          <a:off x="610" y="116478"/>
          <a:ext cx="1190264" cy="476105"/>
        </a:xfrm>
        <a:prstGeom prst="homePlate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674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da </a:t>
          </a: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idéia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10" y="116478"/>
        <a:ext cx="1071238" cy="476105"/>
      </dsp:txXfrm>
    </dsp:sp>
    <dsp:sp modelId="{D795A24E-D0BF-40EB-B09D-E1E2645A8B67}">
      <dsp:nvSpPr>
        <dsp:cNvPr id="0" name=""/>
        <dsp:cNvSpPr/>
      </dsp:nvSpPr>
      <dsp:spPr>
        <a:xfrm>
          <a:off x="952821" y="116478"/>
          <a:ext cx="1190264" cy="476105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Texto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base</a:t>
          </a:r>
        </a:p>
      </dsp:txBody>
      <dsp:txXfrm>
        <a:off x="1190874" y="116478"/>
        <a:ext cx="714159" cy="476105"/>
      </dsp:txXfrm>
    </dsp:sp>
    <dsp:sp modelId="{F6035B51-C9FB-4C47-B67E-62A4E8B6D22A}">
      <dsp:nvSpPr>
        <dsp:cNvPr id="0" name=""/>
        <dsp:cNvSpPr/>
      </dsp:nvSpPr>
      <dsp:spPr>
        <a:xfrm>
          <a:off x="1905032" y="116478"/>
          <a:ext cx="1190264" cy="476105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Projeto de lei</a:t>
          </a:r>
        </a:p>
      </dsp:txBody>
      <dsp:txXfrm>
        <a:off x="2143085" y="116478"/>
        <a:ext cx="714159" cy="476105"/>
      </dsp:txXfrm>
    </dsp:sp>
    <dsp:sp modelId="{B8ECA6C0-D90D-4321-A73E-5CFDC9C7F238}">
      <dsp:nvSpPr>
        <dsp:cNvPr id="0" name=""/>
        <dsp:cNvSpPr/>
      </dsp:nvSpPr>
      <dsp:spPr>
        <a:xfrm>
          <a:off x="2857244" y="116478"/>
          <a:ext cx="1190264" cy="476105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Emendas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Congresso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95297" y="116478"/>
        <a:ext cx="714159" cy="476105"/>
      </dsp:txXfrm>
    </dsp:sp>
    <dsp:sp modelId="{FE7F788F-F44E-47D0-BBD9-CEC4AD48934D}">
      <dsp:nvSpPr>
        <dsp:cNvPr id="0" name=""/>
        <dsp:cNvSpPr/>
      </dsp:nvSpPr>
      <dsp:spPr>
        <a:xfrm>
          <a:off x="3809455" y="116478"/>
          <a:ext cx="1190264" cy="476105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Publicação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Lei/</a:t>
          </a: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Regulamento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47508" y="116478"/>
        <a:ext cx="714159" cy="4761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3031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7885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81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42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2278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0399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7919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0679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9869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4675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39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0153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39699" y="662906"/>
            <a:ext cx="6482090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698" y="120724"/>
            <a:ext cx="10455598" cy="541337"/>
          </a:xfrm>
        </p:spPr>
        <p:txBody>
          <a:bodyPr>
            <a:noAutofit/>
          </a:bodyPr>
          <a:lstStyle/>
          <a:p>
            <a:pPr algn="l"/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Projeto GETAP – 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Transação Tributária – Lei 13.988/2020</a:t>
            </a:r>
            <a:endParaRPr lang="pt-BR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7313" y="773683"/>
            <a:ext cx="6286858" cy="1177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Breve Descrição (Por quê?)</a:t>
            </a:r>
          </a:p>
          <a:p>
            <a:pPr algn="just"/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Medida Provisória, de iniciativa da PGFN, que se propõe a regular o art. 171, CTN no âmbito federal. A MP prevê três modalidades de transação: </a:t>
            </a:r>
            <a:r>
              <a:rPr lang="pt-BR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(i) 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transação da dívida ativa; </a:t>
            </a:r>
            <a:r>
              <a:rPr lang="pt-BR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sz="12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pt-BR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transação do contencioso tributário e </a:t>
            </a:r>
            <a:r>
              <a:rPr lang="pt-BR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sz="12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r>
              <a:rPr lang="pt-BR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transação do contencioso administrativo de pequeno valor.</a:t>
            </a:r>
          </a:p>
        </p:txBody>
      </p:sp>
      <p:sp>
        <p:nvSpPr>
          <p:cNvPr id="6" name="Rectangle 5"/>
          <p:cNvSpPr/>
          <p:nvPr/>
        </p:nvSpPr>
        <p:spPr>
          <a:xfrm>
            <a:off x="245279" y="3667424"/>
            <a:ext cx="6286859" cy="8440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Objetivo GETAP (Principiológico)</a:t>
            </a:r>
          </a:p>
          <a:p>
            <a:pPr algn="just"/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Desenvolvimento de um programa que contenha procedimentos objetivos e atrativos aos contribuintes, a fim de que a Transação Tributária seja realmente um procedimento apto a resolução de conflitos tributários e que possa reduzir significativamente o volume de contencioso hoje existente (esfera administrativa e no judiciário).</a:t>
            </a:r>
          </a:p>
        </p:txBody>
      </p:sp>
      <p:sp>
        <p:nvSpPr>
          <p:cNvPr id="8" name="Rectangle 7"/>
          <p:cNvSpPr/>
          <p:nvPr/>
        </p:nvSpPr>
        <p:spPr>
          <a:xfrm>
            <a:off x="245279" y="4726660"/>
            <a:ext cx="6286860" cy="13576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Cruciais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Incluir a possibilidade de transação dos débitos na fase administrativa (PAF) e ampliar o escopo da medida para  todos os débitos tributários  (além do C e D).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Possibilitar a participação dos contribuintes na escolha das teses “relevantes e disseminadas”  que será objeto da modalidade de transação do contencioso tributário.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Prever expressamente a possibilidade de transacionar sobre o valor principal 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Prever a possibilidade de oferecimento de créditos acumulados que os contribuintes detêm como forma de quitação na transação tributária.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Ampliação do limite de desconto da Transação do Contencioso </a:t>
            </a:r>
          </a:p>
          <a:p>
            <a:pPr algn="just"/>
            <a:endParaRPr lang="pt-BR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2022 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(X)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524220" y="120724"/>
            <a:ext cx="1463682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Dezembro-2022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45279" y="2243418"/>
            <a:ext cx="6286859" cy="9185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Risco/Oportunidade (Impacto esperado)</a:t>
            </a:r>
          </a:p>
          <a:p>
            <a:pPr algn="just"/>
            <a:r>
              <a:rPr lang="pt-BR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Risco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Falta de definição dos parâmetros e matérias a serem abrangidas na transação do contencioso tributário. A delegação dessas definições para o edital, a critério do Ministério da Economia, traz insegurança jurídica e subjetividade.</a:t>
            </a:r>
          </a:p>
          <a:p>
            <a:pPr algn="just"/>
            <a:r>
              <a:rPr lang="pt-BR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Oportunidade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Resolução de grandes litígios tributários, caso seja autorizada a transação sobre o valor principal dos tributos. Resolução do estoque de créditos acumulados pelos contribuintes, caso seja autorizada a compensação, como forma de quitação dos débitos.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2019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</a:t>
            </a: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Eduardo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75448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862198" y="597412"/>
            <a:ext cx="5000330" cy="3266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Pessoas-Chave</a:t>
            </a: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862198" y="995497"/>
            <a:ext cx="5000330" cy="1115122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pt-BR" sz="1600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4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PGFN</a:t>
            </a:r>
            <a:r>
              <a:rPr lang="pt-BR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Cristiano </a:t>
            </a:r>
            <a:r>
              <a:rPr lang="pt-BR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Neuenschwander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Lins de Morais; Daniel de Saboia Xavier;</a:t>
            </a:r>
          </a:p>
          <a:p>
            <a:pPr algn="just"/>
            <a:r>
              <a:rPr lang="pt-BR" sz="14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RFB: 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Julio Cesar Vieira Gomes </a:t>
            </a:r>
            <a:r>
              <a:rPr lang="pt-BR" sz="14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</a:t>
            </a:r>
            <a:r>
              <a:rPr lang="pt-BR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Rogério Campos</a:t>
            </a:r>
          </a:p>
          <a:p>
            <a:pPr algn="just"/>
            <a:r>
              <a:rPr lang="pt-BR" sz="14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CNI: 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Ariene D´Arc;</a:t>
            </a:r>
          </a:p>
          <a:p>
            <a:pPr algn="just"/>
            <a:r>
              <a:rPr lang="pt-BR" sz="14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OAB/SP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Comissão de Contencioso  </a:t>
            </a:r>
          </a:p>
          <a:p>
            <a:endParaRPr lang="pt-B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858182" y="3156740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Estratégia/Tática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858182" y="3552368"/>
            <a:ext cx="4933224" cy="129216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8275" indent="-168275" algn="just">
              <a:buFont typeface="Wingdings" panose="05000000000000000000" pitchFamily="2" charset="2"/>
              <a:buChar char="§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Atuar perante a PGFN/RFB/Congresso Nacional para contribuir com os principais pontos e sugestões do GETAP na Regulamentação. </a:t>
            </a:r>
          </a:p>
          <a:p>
            <a:pPr marL="168275" indent="-168275" algn="just">
              <a:buFont typeface="Wingdings" panose="05000000000000000000" pitchFamily="2" charset="2"/>
              <a:buChar char="§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Alianças e parcerias com os principais </a:t>
            </a:r>
            <a:r>
              <a:rPr lang="pt-BR" sz="13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stakeholders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reforço dos pleitos.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862198" y="5248875"/>
            <a:ext cx="5000330" cy="1100406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6213" indent="-176213" algn="just">
              <a:buAutoNum type="arabicPeriod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PGFN: discussão sobre a regulamentação e teses da modalidade de transação no contencioso tributário de relevante e disseminada controvérsia jurídica.</a:t>
            </a:r>
          </a:p>
          <a:p>
            <a:pPr marL="176213" indent="-176213" algn="just">
              <a:buAutoNum type="arabicPeriod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Sugestões de melhorias e ampliação da Transação Tributária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858182" y="4909879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Próximas Ações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graphicFrame>
        <p:nvGraphicFramePr>
          <p:cNvPr id="23" name="Diagram 19">
            <a:extLst>
              <a:ext uri="{FF2B5EF4-FFF2-40B4-BE49-F238E27FC236}">
                <a16:creationId xmlns:a16="http://schemas.microsoft.com/office/drawing/2014/main" id="{D859A010-8E1B-4B19-85AB-8AC0F2391D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23697032"/>
              </p:ext>
            </p:extLst>
          </p:nvPr>
        </p:nvGraphicFramePr>
        <p:xfrm>
          <a:off x="6853569" y="2470373"/>
          <a:ext cx="5000330" cy="709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9" name="Down Arrow 22">
            <a:extLst>
              <a:ext uri="{FF2B5EF4-FFF2-40B4-BE49-F238E27FC236}">
                <a16:creationId xmlns:a16="http://schemas.microsoft.com/office/drawing/2014/main" id="{105FC6DE-4893-4F60-BB22-24A1237C1A66}"/>
              </a:ext>
            </a:extLst>
          </p:cNvPr>
          <p:cNvSpPr/>
          <p:nvPr/>
        </p:nvSpPr>
        <p:spPr>
          <a:xfrm>
            <a:off x="11064127" y="2190633"/>
            <a:ext cx="383868" cy="354938"/>
          </a:xfrm>
          <a:prstGeom prst="downArrow">
            <a:avLst/>
          </a:prstGeom>
          <a:solidFill>
            <a:srgbClr val="FF9933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7924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AAFBED98FEFC643ABE17D6B031CD8F9" ma:contentTypeVersion="16" ma:contentTypeDescription="Crie um novo documento." ma:contentTypeScope="" ma:versionID="d78f50dfc4daffded3d905c776107d58">
  <xsd:schema xmlns:xsd="http://www.w3.org/2001/XMLSchema" xmlns:xs="http://www.w3.org/2001/XMLSchema" xmlns:p="http://schemas.microsoft.com/office/2006/metadata/properties" xmlns:ns2="e7f7ccea-dee8-44f8-97ce-db50d96d7082" xmlns:ns3="5d1b34ba-032f-4a4e-9e0e-3b97c6feb5a4" xmlns:ns4="cfd0f6c3-cd31-46f3-8f07-3743d9e744f2" targetNamespace="http://schemas.microsoft.com/office/2006/metadata/properties" ma:root="true" ma:fieldsID="c3431a9a986d55f7911a2b976e483d0b" ns2:_="" ns3:_="" ns4:_="">
    <xsd:import namespace="e7f7ccea-dee8-44f8-97ce-db50d96d7082"/>
    <xsd:import namespace="5d1b34ba-032f-4a4e-9e0e-3b97c6feb5a4"/>
    <xsd:import namespace="cfd0f6c3-cd31-46f3-8f07-3743d9e744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f7ccea-dee8-44f8-97ce-db50d96d70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e401f4f9-695c-4a7c-995a-1d74c12325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1b34ba-032f-4a4e-9e0e-3b97c6feb5a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d0f6c3-cd31-46f3-8f07-3743d9e744f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6a811c4e-ef3c-4c4c-ae10-26283d990aad}" ma:internalName="TaxCatchAll" ma:showField="CatchAllData" ma:web="cfd0f6c3-cd31-46f3-8f07-3743d9e744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d0f6c3-cd31-46f3-8f07-3743d9e744f2" xsi:nil="true"/>
    <lcf76f155ced4ddcb4097134ff3c332f xmlns="e7f7ccea-dee8-44f8-97ce-db50d96d7082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00F0C68-CD2A-4104-8353-929AC76B600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f7ccea-dee8-44f8-97ce-db50d96d7082"/>
    <ds:schemaRef ds:uri="5d1b34ba-032f-4a4e-9e0e-3b97c6feb5a4"/>
    <ds:schemaRef ds:uri="cfd0f6c3-cd31-46f3-8f07-3743d9e744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3B310F3-1ABA-4217-907C-983BB7410B4C}">
  <ds:schemaRefs>
    <ds:schemaRef ds:uri="http://schemas.microsoft.com/office/2006/metadata/properties"/>
    <ds:schemaRef ds:uri="http://schemas.microsoft.com/office/infopath/2007/PartnerControls"/>
    <ds:schemaRef ds:uri="cfd0f6c3-cd31-46f3-8f07-3743d9e744f2"/>
    <ds:schemaRef ds:uri="e7f7ccea-dee8-44f8-97ce-db50d96d7082"/>
  </ds:schemaRefs>
</ds:datastoreItem>
</file>

<file path=customXml/itemProps3.xml><?xml version="1.0" encoding="utf-8"?>
<ds:datastoreItem xmlns:ds="http://schemas.openxmlformats.org/officeDocument/2006/customXml" ds:itemID="{ECC9342A-83B3-4021-A723-D1208CDA228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5364</TotalTime>
  <Words>449</Words>
  <Application>Microsoft Office PowerPoint</Application>
  <PresentationFormat>Widescreen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Projeto GETAP – Transação Tributária – Lei 13.988/2020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Projeto:</dc:title>
  <dc:creator>Gomes, Carlos A (GE, Corporate)</dc:creator>
  <cp:lastModifiedBy>Eduardo Coletti</cp:lastModifiedBy>
  <cp:revision>171</cp:revision>
  <dcterms:created xsi:type="dcterms:W3CDTF">2016-08-12T18:41:30Z</dcterms:created>
  <dcterms:modified xsi:type="dcterms:W3CDTF">2022-12-15T18:16:45Z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0x010100FAAFBED98FEFC643ABE17D6B031CD8F9</vt:lpwstr>
  </property>
  <property fmtid="{D5CDD505-2E9C-101B-9397-08002B2CF9AE}" pid="3" name="MediaServiceImageTags">
    <vt:lpwstr/>
  </property>
</Properties>
</file>